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notesSlides/notesSlide4.xml" ContentType="application/vnd.openxmlformats-officedocument.presentationml.notesSlide+xml"/>
  <Override PartName="/ppt/charts/chart5.xml" ContentType="application/vnd.openxmlformats-officedocument.drawingml.chart+xml"/>
  <Override PartName="/ppt/theme/themeOverride2.xml" ContentType="application/vnd.openxmlformats-officedocument.themeOverride+xml"/>
  <Override PartName="/ppt/charts/chart6.xml" ContentType="application/vnd.openxmlformats-officedocument.drawingml.chart+xml"/>
  <Override PartName="/ppt/theme/themeOverride3.xml" ContentType="application/vnd.openxmlformats-officedocument.themeOverride+xml"/>
  <Override PartName="/ppt/notesSlides/notesSlide5.xml" ContentType="application/vnd.openxmlformats-officedocument.presentationml.notesSlide+xml"/>
  <Override PartName="/ppt/charts/chart7.xml" ContentType="application/vnd.openxmlformats-officedocument.drawingml.chart+xml"/>
  <Override PartName="/ppt/theme/themeOverride4.xml" ContentType="application/vnd.openxmlformats-officedocument.themeOverride+xml"/>
  <Override PartName="/ppt/notesSlides/notesSlide6.xml" ContentType="application/vnd.openxmlformats-officedocument.presentationml.notesSlide+xml"/>
  <Override PartName="/ppt/charts/chart8.xml" ContentType="application/vnd.openxmlformats-officedocument.drawingml.chart+xml"/>
  <Override PartName="/ppt/notesSlides/notesSlide7.xml" ContentType="application/vnd.openxmlformats-officedocument.presentationml.notesSlide+xml"/>
  <Override PartName="/ppt/charts/chart9.xml" ContentType="application/vnd.openxmlformats-officedocument.drawingml.chart+xml"/>
  <Override PartName="/ppt/theme/themeOverride5.xml" ContentType="application/vnd.openxmlformats-officedocument.themeOverride+xml"/>
  <Override PartName="/ppt/charts/chart10.xml" ContentType="application/vnd.openxmlformats-officedocument.drawingml.chart+xml"/>
  <Override PartName="/ppt/theme/themeOverride6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1.xml" ContentType="application/vnd.openxmlformats-officedocument.drawingml.chart+xml"/>
  <Override PartName="/ppt/theme/themeOverride7.xml" ContentType="application/vnd.openxmlformats-officedocument.themeOverride+xml"/>
  <Override PartName="/ppt/notesSlides/notesSlide11.xml" ContentType="application/vnd.openxmlformats-officedocument.presentationml.notesSlide+xml"/>
  <Override PartName="/ppt/charts/chart12.xml" ContentType="application/vnd.openxmlformats-officedocument.drawingml.chart+xml"/>
  <Override PartName="/ppt/theme/themeOverride8.xml" ContentType="application/vnd.openxmlformats-officedocument.themeOverride+xml"/>
  <Override PartName="/ppt/charts/chart13.xml" ContentType="application/vnd.openxmlformats-officedocument.drawingml.chart+xml"/>
  <Override PartName="/ppt/theme/themeOverride9.xml" ContentType="application/vnd.openxmlformats-officedocument.themeOverride+xml"/>
  <Override PartName="/ppt/notesSlides/notesSlide12.xml" ContentType="application/vnd.openxmlformats-officedocument.presentationml.notesSlide+xml"/>
  <Override PartName="/ppt/charts/chart14.xml" ContentType="application/vnd.openxmlformats-officedocument.drawingml.chart+xml"/>
  <Override PartName="/ppt/theme/themeOverride10.xml" ContentType="application/vnd.openxmlformats-officedocument.themeOverride+xml"/>
  <Override PartName="/ppt/notesSlides/notesSlide13.xml" ContentType="application/vnd.openxmlformats-officedocument.presentationml.notesSlide+xml"/>
  <Override PartName="/ppt/charts/chart15.xml" ContentType="application/vnd.openxmlformats-officedocument.drawingml.chart+xml"/>
  <Override PartName="/ppt/theme/themeOverride11.xml" ContentType="application/vnd.openxmlformats-officedocument.themeOverride+xml"/>
  <Override PartName="/ppt/notesSlides/notesSlide14.xml" ContentType="application/vnd.openxmlformats-officedocument.presentationml.notesSlide+xml"/>
  <Override PartName="/ppt/charts/chart16.xml" ContentType="application/vnd.openxmlformats-officedocument.drawingml.chart+xml"/>
  <Override PartName="/ppt/theme/themeOverride12.xml" ContentType="application/vnd.openxmlformats-officedocument.themeOverride+xml"/>
  <Override PartName="/ppt/notesSlides/notesSlide15.xml" ContentType="application/vnd.openxmlformats-officedocument.presentationml.notesSlide+xml"/>
  <Override PartName="/ppt/charts/chart17.xml" ContentType="application/vnd.openxmlformats-officedocument.drawingml.chart+xml"/>
  <Override PartName="/ppt/theme/themeOverride13.xml" ContentType="application/vnd.openxmlformats-officedocument.themeOverride+xml"/>
  <Override PartName="/ppt/notesSlides/notesSlide16.xml" ContentType="application/vnd.openxmlformats-officedocument.presentationml.notesSlide+xml"/>
  <Override PartName="/ppt/charts/chart18.xml" ContentType="application/vnd.openxmlformats-officedocument.drawingml.chart+xml"/>
  <Override PartName="/ppt/theme/themeOverride14.xml" ContentType="application/vnd.openxmlformats-officedocument.themeOverride+xml"/>
  <Override PartName="/ppt/notesSlides/notesSlide17.xml" ContentType="application/vnd.openxmlformats-officedocument.presentationml.notesSlide+xml"/>
  <Override PartName="/ppt/charts/chart19.xml" ContentType="application/vnd.openxmlformats-officedocument.drawingml.chart+xml"/>
  <Override PartName="/ppt/theme/themeOverride15.xml" ContentType="application/vnd.openxmlformats-officedocument.themeOverride+xml"/>
  <Override PartName="/ppt/notesSlides/notesSlide18.xml" ContentType="application/vnd.openxmlformats-officedocument.presentationml.notesSlide+xml"/>
  <Override PartName="/ppt/charts/chart20.xml" ContentType="application/vnd.openxmlformats-officedocument.drawingml.chart+xml"/>
  <Override PartName="/ppt/theme/themeOverride16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  <Override PartName="/ppt/charts/colors2.xml" ContentType="application/vnd.ms-office.chartcolorstyle+xml"/>
  <Override PartName="/ppt/charts/style2.xml" ContentType="application/vnd.ms-office.chartstyle+xml"/>
  <Override PartName="/ppt/charts/colors3.xml" ContentType="application/vnd.ms-office.chartcolorstyle+xml"/>
  <Override PartName="/ppt/charts/style3.xml" ContentType="application/vnd.ms-office.chartstyle+xml"/>
  <Override PartName="/ppt/charts/colors4.xml" ContentType="application/vnd.ms-office.chartcolorstyle+xml"/>
  <Override PartName="/ppt/charts/style4.xml" ContentType="application/vnd.ms-office.chartstyle+xml"/>
  <Override PartName="/ppt/charts/colors5.xml" ContentType="application/vnd.ms-office.chartcolorstyle+xml"/>
  <Override PartName="/ppt/charts/style5.xml" ContentType="application/vnd.ms-office.chartstyle+xml"/>
  <Override PartName="/ppt/charts/colors6.xml" ContentType="application/vnd.ms-office.chartcolorstyle+xml"/>
  <Override PartName="/ppt/charts/style6.xml" ContentType="application/vnd.ms-office.chartstyle+xml"/>
  <Override PartName="/ppt/charts/colors7.xml" ContentType="application/vnd.ms-office.chartcolorstyle+xml"/>
  <Override PartName="/ppt/charts/style7.xml" ContentType="application/vnd.ms-office.chartstyle+xml"/>
  <Override PartName="/ppt/charts/colors8.xml" ContentType="application/vnd.ms-office.chartcolorstyle+xml"/>
  <Override PartName="/ppt/charts/style8.xml" ContentType="application/vnd.ms-office.chartstyle+xml"/>
  <Override PartName="/ppt/charts/colors9.xml" ContentType="application/vnd.ms-office.chartcolorstyle+xml"/>
  <Override PartName="/ppt/charts/style9.xml" ContentType="application/vnd.ms-office.chartstyle+xml"/>
  <Override PartName="/ppt/charts/colors10.xml" ContentType="application/vnd.ms-office.chartcolorstyle+xml"/>
  <Override PartName="/ppt/charts/style10.xml" ContentType="application/vnd.ms-office.chartstyle+xml"/>
  <Override PartName="/ppt/charts/colors11.xml" ContentType="application/vnd.ms-office.chartcolorstyle+xml"/>
  <Override PartName="/ppt/charts/style1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89" r:id="rId2"/>
    <p:sldId id="256" r:id="rId3"/>
    <p:sldId id="257" r:id="rId4"/>
    <p:sldId id="258" r:id="rId5"/>
    <p:sldId id="260" r:id="rId6"/>
    <p:sldId id="261" r:id="rId7"/>
    <p:sldId id="269" r:id="rId8"/>
    <p:sldId id="270" r:id="rId9"/>
    <p:sldId id="271" r:id="rId10"/>
    <p:sldId id="263" r:id="rId11"/>
    <p:sldId id="268" r:id="rId12"/>
    <p:sldId id="272" r:id="rId13"/>
    <p:sldId id="290" r:id="rId14"/>
    <p:sldId id="274" r:id="rId15"/>
    <p:sldId id="273" r:id="rId16"/>
    <p:sldId id="275" r:id="rId17"/>
    <p:sldId id="277" r:id="rId18"/>
    <p:sldId id="276" r:id="rId19"/>
    <p:sldId id="278" r:id="rId20"/>
    <p:sldId id="279" r:id="rId21"/>
    <p:sldId id="280" r:id="rId22"/>
    <p:sldId id="282" r:id="rId23"/>
    <p:sldId id="281" r:id="rId24"/>
    <p:sldId id="291" r:id="rId25"/>
    <p:sldId id="264" r:id="rId26"/>
    <p:sldId id="284" r:id="rId27"/>
    <p:sldId id="285" r:id="rId28"/>
    <p:sldId id="286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3D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151" autoAdjust="0"/>
  </p:normalViewPr>
  <p:slideViewPr>
    <p:cSldViewPr snapToGrid="0">
      <p:cViewPr varScale="1">
        <p:scale>
          <a:sx n="120" d="100"/>
          <a:sy n="120" d="100"/>
        </p:scale>
        <p:origin x="-23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image" Target="../media/image5.jpeg"/><Relationship Id="rId1" Type="http://schemas.openxmlformats.org/officeDocument/2006/relationships/themeOverride" Target="../theme/themeOverride1.xml"/><Relationship Id="rId5" Type="http://schemas.microsoft.com/office/2011/relationships/chartStyle" Target="style1.xml"/><Relationship Id="rId4" Type="http://schemas.microsoft.com/office/2011/relationships/chartColorStyle" Target="colors1.xml"/></Relationships>
</file>

<file path=ppt/charts/_rels/chart10.xml.rels><?xml version="1.0" encoding="UTF-8" standalone="yes"?>
<Relationships xmlns="http://schemas.openxmlformats.org/package/2006/relationships"><Relationship Id="rId3" Type="http://schemas.microsoft.com/office/2011/relationships/chartColorStyle" Target="colors10.xml"/><Relationship Id="rId2" Type="http://schemas.openxmlformats.org/officeDocument/2006/relationships/package" Target="../embeddings/Microsoft_Excel_Worksheet10.xlsx"/><Relationship Id="rId1" Type="http://schemas.openxmlformats.org/officeDocument/2006/relationships/themeOverride" Target="../theme/themeOverride6.xml"/><Relationship Id="rId4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1.xlsx"/><Relationship Id="rId1" Type="http://schemas.openxmlformats.org/officeDocument/2006/relationships/themeOverride" Target="../theme/themeOverride7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openxmlformats.org/officeDocument/2006/relationships/image" Target="../media/image17.png"/><Relationship Id="rId1" Type="http://schemas.openxmlformats.org/officeDocument/2006/relationships/themeOverride" Target="../theme/themeOverride8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openxmlformats.org/officeDocument/2006/relationships/image" Target="../media/image18.png"/><Relationship Id="rId1" Type="http://schemas.openxmlformats.org/officeDocument/2006/relationships/themeOverride" Target="../theme/themeOverride9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openxmlformats.org/officeDocument/2006/relationships/image" Target="../media/image19.png"/><Relationship Id="rId1" Type="http://schemas.openxmlformats.org/officeDocument/2006/relationships/themeOverride" Target="../theme/themeOverride10.xml"/></Relationships>
</file>

<file path=ppt/charts/_rels/chart15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5.xlsx"/><Relationship Id="rId1" Type="http://schemas.openxmlformats.org/officeDocument/2006/relationships/themeOverride" Target="../theme/themeOverride11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openxmlformats.org/officeDocument/2006/relationships/image" Target="../media/image21.png"/><Relationship Id="rId1" Type="http://schemas.openxmlformats.org/officeDocument/2006/relationships/themeOverride" Target="../theme/themeOverride12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themeOverride" Target="../theme/themeOverride13.xml"/><Relationship Id="rId4" Type="http://schemas.openxmlformats.org/officeDocument/2006/relationships/package" Target="../embeddings/Microsoft_Excel_Worksheet17.xlsx"/></Relationships>
</file>

<file path=ppt/charts/_rels/chart18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8.xlsx"/><Relationship Id="rId1" Type="http://schemas.openxmlformats.org/officeDocument/2006/relationships/themeOverride" Target="../theme/themeOverride14.xml"/></Relationships>
</file>

<file path=ppt/charts/_rels/chart19.xml.rels><?xml version="1.0" encoding="UTF-8" standalone="yes"?>
<Relationships xmlns="http://schemas.openxmlformats.org/package/2006/relationships"><Relationship Id="rId3" Type="http://schemas.microsoft.com/office/2011/relationships/chartColorStyle" Target="colors11.xml"/><Relationship Id="rId2" Type="http://schemas.openxmlformats.org/officeDocument/2006/relationships/package" Target="../embeddings/Microsoft_Excel_Worksheet19.xlsx"/><Relationship Id="rId1" Type="http://schemas.openxmlformats.org/officeDocument/2006/relationships/themeOverride" Target="../theme/themeOverride15.xml"/><Relationship Id="rId4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themeOverride" Target="../theme/themeOverride16.xml"/><Relationship Id="rId4" Type="http://schemas.openxmlformats.org/officeDocument/2006/relationships/package" Target="../embeddings/Microsoft_Excel_Worksheet20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5" Type="http://schemas.microsoft.com/office/2011/relationships/chartStyle" Target="style3.xml"/><Relationship Id="rId4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Style" Target="style4.xml"/><Relationship Id="rId2" Type="http://schemas.microsoft.com/office/2011/relationships/chartColorStyle" Target="colors4.xml"/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openxmlformats.org/officeDocument/2006/relationships/package" Target="../embeddings/Microsoft_Excel_Worksheet5.xlsx"/><Relationship Id="rId1" Type="http://schemas.openxmlformats.org/officeDocument/2006/relationships/themeOverride" Target="../theme/themeOverride2.xml"/><Relationship Id="rId4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openxmlformats.org/officeDocument/2006/relationships/image" Target="../media/image8.png"/><Relationship Id="rId1" Type="http://schemas.openxmlformats.org/officeDocument/2006/relationships/themeOverride" Target="../theme/themeOverride3.xml"/><Relationship Id="rId5" Type="http://schemas.microsoft.com/office/2011/relationships/chartStyle" Target="style6.xml"/><Relationship Id="rId4" Type="http://schemas.microsoft.com/office/2011/relationships/chartColorStyle" Target="colors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openxmlformats.org/officeDocument/2006/relationships/image" Target="../media/image9.png"/><Relationship Id="rId1" Type="http://schemas.openxmlformats.org/officeDocument/2006/relationships/themeOverride" Target="../theme/themeOverride4.xml"/><Relationship Id="rId5" Type="http://schemas.microsoft.com/office/2011/relationships/chartStyle" Target="style7.xml"/><Relationship Id="rId4" Type="http://schemas.microsoft.com/office/2011/relationships/chartColorStyle" Target="colors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5" Type="http://schemas.microsoft.com/office/2011/relationships/chartStyle" Target="style8.xml"/><Relationship Id="rId4" Type="http://schemas.microsoft.com/office/2011/relationships/chartColorStyle" Target="colors8.xml"/></Relationships>
</file>

<file path=ppt/charts/_rels/chart9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openxmlformats.org/officeDocument/2006/relationships/package" Target="../embeddings/Microsoft_Excel_Worksheet9.xlsx"/><Relationship Id="rId1" Type="http://schemas.openxmlformats.org/officeDocument/2006/relationships/themeOverride" Target="../theme/themeOverride5.xml"/><Relationship Id="rId4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1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altLang="zh-CN" b="1" dirty="0" smtClean="0">
                <a:solidFill>
                  <a:schemeClr val="bg1"/>
                </a:solidFill>
              </a:rPr>
              <a:t>2014</a:t>
            </a:r>
            <a:r>
              <a:rPr lang="zh-CN" altLang="en-US" b="1" dirty="0" smtClean="0">
                <a:solidFill>
                  <a:schemeClr val="bg1"/>
                </a:solidFill>
              </a:rPr>
              <a:t>四大城市挖掘机销量对比图</a:t>
            </a:r>
            <a:r>
              <a:rPr lang="en-US" altLang="zh-CN" b="1" dirty="0" smtClean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30400485843524877"/>
          <c:y val="4.7834419404470994E-2"/>
        </c:manualLayout>
      </c:layout>
      <c:overlay val="0"/>
      <c:spPr>
        <a:solidFill>
          <a:srgbClr val="C00000"/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c:spPr>
    </c:title>
    <c:autoTitleDeleted val="0"/>
    <c:plotArea>
      <c:layout>
        <c:manualLayout>
          <c:layoutTarget val="inner"/>
          <c:xMode val="edge"/>
          <c:yMode val="edge"/>
          <c:x val="0.12063712152085786"/>
          <c:y val="0.16746309608687579"/>
          <c:w val="0.79137818020807382"/>
          <c:h val="0.597695613006200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 w="76200">
              <a:solidFill>
                <a:srgbClr val="2E2E2E"/>
              </a:solidFill>
            </a:ln>
            <a:effectLst>
              <a:outerShdw blurRad="266700" dist="38100" dir="2700000" sx="99000" sy="99000" algn="tl" rotWithShape="0">
                <a:prstClr val="black">
                  <a:alpha val="53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76200">
                <a:solidFill>
                  <a:srgbClr val="2E2E2E"/>
                </a:solidFill>
              </a:ln>
              <a:effectLst>
                <a:outerShdw blurRad="266700" dist="38100" dir="2700000" sx="99000" sy="99000" algn="tl" rotWithShape="0">
                  <a:prstClr val="black">
                    <a:alpha val="53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90500" h="38100"/>
              </a:sp3d>
            </c:spPr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 w="76200">
                <a:solidFill>
                  <a:srgbClr val="2E2E2E"/>
                </a:solidFill>
              </a:ln>
              <a:effectLst>
                <a:outerShdw blurRad="266700" dist="38100" dir="2700000" sx="99000" sy="99000" algn="tl" rotWithShape="0">
                  <a:prstClr val="black">
                    <a:alpha val="53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90500" h="38100"/>
              </a:sp3d>
            </c:spPr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 w="76200">
                <a:solidFill>
                  <a:srgbClr val="2E2E2E"/>
                </a:solidFill>
              </a:ln>
              <a:effectLst>
                <a:outerShdw blurRad="266700" dist="38100" dir="2700000" sx="99000" sy="99000" algn="tl" rotWithShape="0">
                  <a:prstClr val="black">
                    <a:alpha val="53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90500" h="38100"/>
              </a:sp3d>
            </c:spPr>
          </c:dPt>
          <c:dPt>
            <c:idx val="3"/>
            <c:invertIfNegative val="0"/>
            <c:bubble3D val="0"/>
            <c:spPr>
              <a:solidFill>
                <a:sysClr val="window" lastClr="FFFFFF"/>
              </a:solidFill>
              <a:ln w="76200">
                <a:solidFill>
                  <a:srgbClr val="2E2E2E"/>
                </a:solidFill>
              </a:ln>
              <a:effectLst>
                <a:outerShdw blurRad="266700" dist="38100" dir="2700000" sx="99000" sy="99000" algn="tl" rotWithShape="0">
                  <a:prstClr val="black">
                    <a:alpha val="53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90500" h="38100"/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广州</c:v>
                </c:pt>
                <c:pt idx="1">
                  <c:v>北京</c:v>
                </c:pt>
                <c:pt idx="2">
                  <c:v>上海</c:v>
                </c:pt>
                <c:pt idx="3">
                  <c:v>深圳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4300</c:v>
                </c:pt>
                <c:pt idx="1">
                  <c:v>2500</c:v>
                </c:pt>
                <c:pt idx="2">
                  <c:v>3500</c:v>
                </c:pt>
                <c:pt idx="3">
                  <c:v>4500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854848"/>
        <c:axId val="41861120"/>
      </c:barChart>
      <c:catAx>
        <c:axId val="418548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r>
                  <a:rPr lang="zh-CN" altLang="en-US" b="1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城市</a:t>
                </a:r>
                <a:endParaRPr lang="zh-CN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c:rich>
          </c:tx>
          <c:layout>
            <c:manualLayout>
              <c:xMode val="edge"/>
              <c:yMode val="edge"/>
              <c:x val="0.49317228288751702"/>
              <c:y val="0.82477393265238041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zh-CN"/>
          </a:p>
        </c:txPr>
        <c:crossAx val="41861120"/>
        <c:crosses val="autoZero"/>
        <c:auto val="1"/>
        <c:lblAlgn val="ctr"/>
        <c:lblOffset val="100"/>
        <c:noMultiLvlLbl val="0"/>
      </c:catAx>
      <c:valAx>
        <c:axId val="41861120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r>
                  <a:rPr lang="zh-CN" altLang="en-US" b="1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销量</a:t>
                </a:r>
                <a:endParaRPr lang="zh-CN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c:rich>
          </c:tx>
          <c:layout>
            <c:manualLayout>
              <c:xMode val="edge"/>
              <c:yMode val="edge"/>
              <c:x val="7.3498169864110556E-3"/>
              <c:y val="0.152656982318628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zh-CN"/>
          </a:p>
        </c:txPr>
        <c:crossAx val="41854848"/>
        <c:crosses val="autoZero"/>
        <c:crossBetween val="between"/>
      </c:valAx>
      <c:spPr>
        <a:solidFill>
          <a:srgbClr val="FF0000"/>
        </a:solidFill>
        <a:ln>
          <a:noFill/>
        </a:ln>
        <a:effectLst>
          <a:outerShdw blurRad="63500" sx="102000" sy="102000" algn="ctr" rotWithShape="0">
            <a:prstClr val="black">
              <a:alpha val="40000"/>
            </a:prstClr>
          </a:outerShdw>
        </a:effectLst>
      </c:spPr>
    </c:plotArea>
    <c:legend>
      <c:legendPos val="b"/>
      <c:layout>
        <c:manualLayout>
          <c:xMode val="edge"/>
          <c:yMode val="edge"/>
          <c:x val="0.22912907163200344"/>
          <c:y val="0.91094126165263822"/>
          <c:w val="0.61531962759974157"/>
          <c:h val="5.7581315340409327E-2"/>
        </c:manualLayout>
      </c:layout>
      <c:overlay val="0"/>
      <c:spPr>
        <a:noFill/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blipFill>
      <a:blip xmlns:r="http://schemas.openxmlformats.org/officeDocument/2006/relationships" r:embed="rId2"/>
      <a:tile tx="0" ty="0" sx="100000" sy="100000" flip="none" algn="tl"/>
    </a:blipFill>
    <a:ln w="57150">
      <a:solidFill>
        <a:srgbClr val="2D2D2D"/>
      </a:solidFill>
    </a:ln>
    <a:effectLst/>
  </c:spPr>
  <c:txPr>
    <a:bodyPr/>
    <a:lstStyle/>
    <a:p>
      <a:pPr>
        <a:defRPr sz="1600">
          <a:solidFill>
            <a:schemeClr val="tx1"/>
          </a:solidFill>
        </a:defRPr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2"/>
          <c:order val="0"/>
          <c:tx>
            <c:strRef>
              <c:f>Sheet1!$B$1</c:f>
              <c:strCache>
                <c:ptCount val="1"/>
                <c:pt idx="0">
                  <c:v>单身人数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清华大学</c:v>
                </c:pt>
                <c:pt idx="1">
                  <c:v>北京大学</c:v>
                </c:pt>
                <c:pt idx="2">
                  <c:v>复旦大学</c:v>
                </c:pt>
                <c:pt idx="3">
                  <c:v>蓝翔技校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6900</c:v>
                </c:pt>
                <c:pt idx="1">
                  <c:v>4300</c:v>
                </c:pt>
                <c:pt idx="2">
                  <c:v>1800</c:v>
                </c:pt>
                <c:pt idx="3">
                  <c:v>8500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FCE-4ED3-A097-5939767727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175113344"/>
        <c:axId val="175114880"/>
      </c:barChart>
      <c:catAx>
        <c:axId val="1751133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5114880"/>
        <c:crosses val="autoZero"/>
        <c:auto val="1"/>
        <c:lblAlgn val="ctr"/>
        <c:lblOffset val="100"/>
        <c:noMultiLvlLbl val="0"/>
      </c:catAx>
      <c:valAx>
        <c:axId val="175114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5113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zh-CN"/>
    </a:p>
  </c:txPr>
  <c:externalData r:id="rId2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7441825362883942E-2"/>
          <c:y val="3.6999617544925034E-2"/>
          <c:w val="0.9325581746371161"/>
          <c:h val="0.75679706349847375"/>
        </c:manualLayout>
      </c:layout>
      <c:lineChart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辅助数据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/>
          </c:spPr>
          <c:marker>
            <c:symbol val="picture"/>
            <c:spPr>
              <a:solidFill>
                <a:schemeClr val="tx1"/>
              </a:solidFill>
              <a:ln w="25400">
                <a:noFill/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9</c:v>
                </c:pt>
                <c:pt idx="4">
                  <c:v>4</c:v>
                </c:pt>
                <c:pt idx="5">
                  <c:v>2</c:v>
                </c:pt>
                <c:pt idx="6">
                  <c:v>7</c:v>
                </c:pt>
                <c:pt idx="7">
                  <c:v>1</c:v>
                </c:pt>
                <c:pt idx="8">
                  <c:v>5</c:v>
                </c:pt>
                <c:pt idx="9">
                  <c:v>2</c:v>
                </c:pt>
                <c:pt idx="10">
                  <c:v>4</c:v>
                </c:pt>
                <c:pt idx="11">
                  <c:v>7</c:v>
                </c:pt>
                <c:pt idx="12">
                  <c:v>6</c:v>
                </c:pt>
                <c:pt idx="13">
                  <c:v>9</c:v>
                </c:pt>
                <c:pt idx="14">
                  <c:v>1</c:v>
                </c:pt>
                <c:pt idx="15">
                  <c:v>5</c:v>
                </c:pt>
                <c:pt idx="16">
                  <c:v>4</c:v>
                </c:pt>
                <c:pt idx="17">
                  <c:v>7</c:v>
                </c:pt>
                <c:pt idx="18">
                  <c:v>9</c:v>
                </c:pt>
                <c:pt idx="19">
                  <c:v>8</c:v>
                </c:pt>
                <c:pt idx="20">
                  <c:v>4</c:v>
                </c:pt>
                <c:pt idx="21">
                  <c:v>6</c:v>
                </c:pt>
                <c:pt idx="22">
                  <c:v>7</c:v>
                </c:pt>
                <c:pt idx="23">
                  <c:v>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B08-4162-A7DE-FBEC906E5F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2988672"/>
        <c:axId val="172990848"/>
      </c:lineChart>
      <c:catAx>
        <c:axId val="172988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 sz="1600"/>
            </a:pPr>
            <a:endParaRPr lang="zh-CN"/>
          </a:p>
        </c:txPr>
        <c:crossAx val="172990848"/>
        <c:crosses val="autoZero"/>
        <c:auto val="1"/>
        <c:lblAlgn val="ctr"/>
        <c:lblOffset val="100"/>
        <c:noMultiLvlLbl val="0"/>
      </c:catAx>
      <c:valAx>
        <c:axId val="172990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2988672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800"/>
      </a:pPr>
      <a:endParaRPr lang="zh-CN"/>
    </a:p>
  </c:txPr>
  <c:externalData r:id="rId2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7441825362883942E-2"/>
          <c:y val="3.6999617544925034E-2"/>
          <c:w val="0.9325581746371161"/>
          <c:h val="0.75679706349847375"/>
        </c:manualLayout>
      </c:layout>
      <c:lineChart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辅助数据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/>
          </c:spPr>
          <c:marker>
            <c:symbol val="picture"/>
            <c:spPr>
              <a:blipFill>
                <a:blip xmlns:r="http://schemas.openxmlformats.org/officeDocument/2006/relationships" r:embed="rId2"/>
                <a:stretch>
                  <a:fillRect/>
                </a:stretch>
              </a:blipFill>
              <a:ln w="25400">
                <a:noFill/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9</c:v>
                </c:pt>
                <c:pt idx="4">
                  <c:v>4</c:v>
                </c:pt>
                <c:pt idx="5">
                  <c:v>2</c:v>
                </c:pt>
                <c:pt idx="6">
                  <c:v>7</c:v>
                </c:pt>
                <c:pt idx="7">
                  <c:v>1</c:v>
                </c:pt>
                <c:pt idx="8">
                  <c:v>5</c:v>
                </c:pt>
                <c:pt idx="9">
                  <c:v>2</c:v>
                </c:pt>
                <c:pt idx="10">
                  <c:v>4</c:v>
                </c:pt>
                <c:pt idx="11">
                  <c:v>7</c:v>
                </c:pt>
                <c:pt idx="12">
                  <c:v>6</c:v>
                </c:pt>
                <c:pt idx="13">
                  <c:v>9</c:v>
                </c:pt>
                <c:pt idx="14">
                  <c:v>1</c:v>
                </c:pt>
                <c:pt idx="15">
                  <c:v>5</c:v>
                </c:pt>
                <c:pt idx="16">
                  <c:v>4</c:v>
                </c:pt>
                <c:pt idx="17">
                  <c:v>7</c:v>
                </c:pt>
                <c:pt idx="18">
                  <c:v>9</c:v>
                </c:pt>
                <c:pt idx="19">
                  <c:v>8</c:v>
                </c:pt>
                <c:pt idx="20">
                  <c:v>4</c:v>
                </c:pt>
                <c:pt idx="21">
                  <c:v>6</c:v>
                </c:pt>
                <c:pt idx="22">
                  <c:v>7</c:v>
                </c:pt>
                <c:pt idx="23">
                  <c:v>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B08-4162-A7DE-FBEC906E5F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6301952"/>
        <c:axId val="176316416"/>
      </c:lineChart>
      <c:catAx>
        <c:axId val="176301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 sz="1200"/>
            </a:pPr>
            <a:endParaRPr lang="zh-CN"/>
          </a:p>
        </c:txPr>
        <c:crossAx val="176316416"/>
        <c:crosses val="autoZero"/>
        <c:auto val="1"/>
        <c:lblAlgn val="ctr"/>
        <c:lblOffset val="100"/>
        <c:noMultiLvlLbl val="0"/>
      </c:catAx>
      <c:valAx>
        <c:axId val="176316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301952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800"/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7441825362883942E-2"/>
          <c:y val="3.6999617544925034E-2"/>
          <c:w val="0.9325581746371161"/>
          <c:h val="0.75679706349847375"/>
        </c:manualLayout>
      </c:layout>
      <c:lineChart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辅助数据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/>
          </c:spPr>
          <c:marker>
            <c:symbol val="picture"/>
            <c:spPr>
              <a:blipFill>
                <a:blip xmlns:r="http://schemas.openxmlformats.org/officeDocument/2006/relationships" r:embed="rId2"/>
                <a:stretch>
                  <a:fillRect/>
                </a:stretch>
              </a:blipFill>
              <a:ln w="25400">
                <a:noFill/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9</c:v>
                </c:pt>
                <c:pt idx="4">
                  <c:v>4</c:v>
                </c:pt>
                <c:pt idx="5">
                  <c:v>2</c:v>
                </c:pt>
                <c:pt idx="6">
                  <c:v>7</c:v>
                </c:pt>
                <c:pt idx="7">
                  <c:v>1</c:v>
                </c:pt>
                <c:pt idx="8">
                  <c:v>5</c:v>
                </c:pt>
                <c:pt idx="9">
                  <c:v>2</c:v>
                </c:pt>
                <c:pt idx="10">
                  <c:v>4</c:v>
                </c:pt>
                <c:pt idx="11">
                  <c:v>7</c:v>
                </c:pt>
                <c:pt idx="12">
                  <c:v>6</c:v>
                </c:pt>
                <c:pt idx="13">
                  <c:v>9</c:v>
                </c:pt>
                <c:pt idx="14">
                  <c:v>1</c:v>
                </c:pt>
                <c:pt idx="15">
                  <c:v>5</c:v>
                </c:pt>
                <c:pt idx="16">
                  <c:v>4</c:v>
                </c:pt>
                <c:pt idx="17">
                  <c:v>7</c:v>
                </c:pt>
                <c:pt idx="18">
                  <c:v>9</c:v>
                </c:pt>
                <c:pt idx="19">
                  <c:v>8</c:v>
                </c:pt>
                <c:pt idx="20">
                  <c:v>4</c:v>
                </c:pt>
                <c:pt idx="21">
                  <c:v>6</c:v>
                </c:pt>
                <c:pt idx="22">
                  <c:v>7</c:v>
                </c:pt>
                <c:pt idx="23">
                  <c:v>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B08-4162-A7DE-FBEC906E5F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6344064"/>
        <c:axId val="176354432"/>
      </c:lineChart>
      <c:catAx>
        <c:axId val="176344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 sz="1200"/>
            </a:pPr>
            <a:endParaRPr lang="zh-CN"/>
          </a:p>
        </c:txPr>
        <c:crossAx val="176354432"/>
        <c:crosses val="autoZero"/>
        <c:auto val="1"/>
        <c:lblAlgn val="ctr"/>
        <c:lblOffset val="100"/>
        <c:noMultiLvlLbl val="0"/>
      </c:catAx>
      <c:valAx>
        <c:axId val="176354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344064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800"/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3951139299976509E-2"/>
          <c:y val="0.11940094451112976"/>
          <c:w val="0.90906741836974392"/>
          <c:h val="0.74796823513599953"/>
        </c:manualLayout>
      </c:layout>
      <c:lineChart>
        <c:grouping val="stacke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辅助数据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Pt>
            <c:idx val="23"/>
            <c:marker>
              <c:symbol val="picture"/>
              <c:spPr>
                <a:blipFill>
                  <a:blip xmlns:r="http://schemas.openxmlformats.org/officeDocument/2006/relationships" r:embed="rId2"/>
                  <a:stretch>
                    <a:fillRect/>
                  </a:stretch>
                </a:blipFill>
                <a:ln w="25400">
                  <a:noFill/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9A3A-4BFF-88F7-7F34BA85F993}"/>
              </c:ext>
            </c:extLst>
          </c:dPt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9</c:v>
                </c:pt>
                <c:pt idx="4">
                  <c:v>4</c:v>
                </c:pt>
                <c:pt idx="5">
                  <c:v>2</c:v>
                </c:pt>
                <c:pt idx="6">
                  <c:v>7</c:v>
                </c:pt>
                <c:pt idx="7">
                  <c:v>1</c:v>
                </c:pt>
                <c:pt idx="8">
                  <c:v>5</c:v>
                </c:pt>
                <c:pt idx="9">
                  <c:v>2</c:v>
                </c:pt>
                <c:pt idx="10">
                  <c:v>4</c:v>
                </c:pt>
                <c:pt idx="11">
                  <c:v>7</c:v>
                </c:pt>
                <c:pt idx="12">
                  <c:v>6</c:v>
                </c:pt>
                <c:pt idx="13">
                  <c:v>9</c:v>
                </c:pt>
                <c:pt idx="14">
                  <c:v>1</c:v>
                </c:pt>
                <c:pt idx="15">
                  <c:v>5</c:v>
                </c:pt>
                <c:pt idx="16">
                  <c:v>4</c:v>
                </c:pt>
                <c:pt idx="17">
                  <c:v>7</c:v>
                </c:pt>
                <c:pt idx="18">
                  <c:v>9</c:v>
                </c:pt>
                <c:pt idx="19">
                  <c:v>8</c:v>
                </c:pt>
                <c:pt idx="20">
                  <c:v>4</c:v>
                </c:pt>
                <c:pt idx="21">
                  <c:v>6</c:v>
                </c:pt>
                <c:pt idx="22">
                  <c:v>7</c:v>
                </c:pt>
                <c:pt idx="23">
                  <c:v>20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9A3A-4BFF-88F7-7F34BA85F9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6964352"/>
        <c:axId val="176965888"/>
      </c:lineChart>
      <c:catAx>
        <c:axId val="176964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6965888"/>
        <c:crosses val="autoZero"/>
        <c:auto val="1"/>
        <c:lblAlgn val="ctr"/>
        <c:lblOffset val="100"/>
        <c:noMultiLvlLbl val="0"/>
      </c:catAx>
      <c:valAx>
        <c:axId val="176965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964352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3951139299976509E-2"/>
          <c:y val="0.11940094451112976"/>
          <c:w val="0.90906741836974392"/>
          <c:h val="0.74796823513599953"/>
        </c:manualLayout>
      </c:layout>
      <c:lineChart>
        <c:grouping val="stacke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辅助数据</c:v>
                </c:pt>
              </c:strCache>
            </c:strRef>
          </c:tx>
          <c:spPr>
            <a:ln w="28575" cap="rnd">
              <a:solidFill>
                <a:sysClr val="windowText" lastClr="000000"/>
              </a:solidFill>
              <a:round/>
            </a:ln>
            <a:effectLst/>
          </c:spPr>
          <c:marker>
            <c:symbol val="none"/>
          </c:marker>
          <c:dPt>
            <c:idx val="23"/>
            <c:marker>
              <c:symbol val="picture"/>
              <c:spPr>
                <a:solidFill>
                  <a:schemeClr val="tx1"/>
                </a:solidFill>
                <a:ln w="25400">
                  <a:noFill/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9A3A-4BFF-88F7-7F34BA85F993}"/>
              </c:ext>
            </c:extLst>
          </c:dPt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9</c:v>
                </c:pt>
                <c:pt idx="4">
                  <c:v>4</c:v>
                </c:pt>
                <c:pt idx="5">
                  <c:v>2</c:v>
                </c:pt>
                <c:pt idx="6">
                  <c:v>7</c:v>
                </c:pt>
                <c:pt idx="7">
                  <c:v>1</c:v>
                </c:pt>
                <c:pt idx="8">
                  <c:v>5</c:v>
                </c:pt>
                <c:pt idx="9">
                  <c:v>2</c:v>
                </c:pt>
                <c:pt idx="10">
                  <c:v>4</c:v>
                </c:pt>
                <c:pt idx="11">
                  <c:v>7</c:v>
                </c:pt>
                <c:pt idx="12">
                  <c:v>6</c:v>
                </c:pt>
                <c:pt idx="13">
                  <c:v>9</c:v>
                </c:pt>
                <c:pt idx="14">
                  <c:v>1</c:v>
                </c:pt>
                <c:pt idx="15">
                  <c:v>5</c:v>
                </c:pt>
                <c:pt idx="16">
                  <c:v>4</c:v>
                </c:pt>
                <c:pt idx="17">
                  <c:v>7</c:v>
                </c:pt>
                <c:pt idx="18">
                  <c:v>9</c:v>
                </c:pt>
                <c:pt idx="19">
                  <c:v>8</c:v>
                </c:pt>
                <c:pt idx="20">
                  <c:v>4</c:v>
                </c:pt>
                <c:pt idx="21">
                  <c:v>6</c:v>
                </c:pt>
                <c:pt idx="22">
                  <c:v>7</c:v>
                </c:pt>
                <c:pt idx="23">
                  <c:v>20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9A3A-4BFF-88F7-7F34BA85F9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7010560"/>
        <c:axId val="177012096"/>
      </c:lineChart>
      <c:catAx>
        <c:axId val="177010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7012096"/>
        <c:crosses val="autoZero"/>
        <c:auto val="1"/>
        <c:lblAlgn val="ctr"/>
        <c:lblOffset val="100"/>
        <c:noMultiLvlLbl val="0"/>
      </c:catAx>
      <c:valAx>
        <c:axId val="177012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7010560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2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3951139299976509E-2"/>
          <c:y val="0.11940094451112976"/>
          <c:w val="0.90906741836974392"/>
          <c:h val="0.74796823513599953"/>
        </c:manualLayout>
      </c:layout>
      <c:lineChart>
        <c:grouping val="stacke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辅助数据</c:v>
                </c:pt>
              </c:strCache>
            </c:strRef>
          </c:tx>
          <c:spPr>
            <a:ln w="95250" cap="rnd">
              <a:gradFill>
                <a:gsLst>
                  <a:gs pos="0">
                    <a:srgbClr val="FFC000"/>
                  </a:gs>
                  <a:gs pos="100000">
                    <a:srgbClr val="C00000"/>
                  </a:gs>
                </a:gsLst>
                <a:lin ang="0" scaled="0"/>
              </a:gradFill>
              <a:round/>
            </a:ln>
            <a:effectLst/>
          </c:spPr>
          <c:marker>
            <c:symbol val="none"/>
          </c:marker>
          <c:dPt>
            <c:idx val="23"/>
            <c:marker>
              <c:symbol val="picture"/>
              <c:spPr>
                <a:blipFill>
                  <a:blip xmlns:r="http://schemas.openxmlformats.org/officeDocument/2006/relationships" r:embed="rId2"/>
                  <a:stretch>
                    <a:fillRect/>
                  </a:stretch>
                </a:blipFill>
                <a:ln w="25400">
                  <a:noFill/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9A3A-4BFF-88F7-7F34BA85F993}"/>
              </c:ext>
            </c:extLst>
          </c:dPt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9</c:v>
                </c:pt>
                <c:pt idx="4">
                  <c:v>4</c:v>
                </c:pt>
                <c:pt idx="5">
                  <c:v>2</c:v>
                </c:pt>
                <c:pt idx="6">
                  <c:v>7</c:v>
                </c:pt>
                <c:pt idx="7">
                  <c:v>1</c:v>
                </c:pt>
                <c:pt idx="8">
                  <c:v>5</c:v>
                </c:pt>
                <c:pt idx="9">
                  <c:v>2</c:v>
                </c:pt>
                <c:pt idx="10">
                  <c:v>4</c:v>
                </c:pt>
                <c:pt idx="11">
                  <c:v>7</c:v>
                </c:pt>
                <c:pt idx="12">
                  <c:v>6</c:v>
                </c:pt>
                <c:pt idx="13">
                  <c:v>9</c:v>
                </c:pt>
                <c:pt idx="14">
                  <c:v>1</c:v>
                </c:pt>
                <c:pt idx="15">
                  <c:v>5</c:v>
                </c:pt>
                <c:pt idx="16">
                  <c:v>4</c:v>
                </c:pt>
                <c:pt idx="17">
                  <c:v>7</c:v>
                </c:pt>
                <c:pt idx="18">
                  <c:v>9</c:v>
                </c:pt>
                <c:pt idx="19">
                  <c:v>8</c:v>
                </c:pt>
                <c:pt idx="20">
                  <c:v>4</c:v>
                </c:pt>
                <c:pt idx="21">
                  <c:v>6</c:v>
                </c:pt>
                <c:pt idx="22">
                  <c:v>7</c:v>
                </c:pt>
                <c:pt idx="23">
                  <c:v>20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9A3A-4BFF-88F7-7F34BA85F9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7434624"/>
        <c:axId val="177436160"/>
      </c:lineChart>
      <c:catAx>
        <c:axId val="177434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7436160"/>
        <c:crosses val="autoZero"/>
        <c:auto val="1"/>
        <c:lblAlgn val="ctr"/>
        <c:lblOffset val="100"/>
        <c:noMultiLvlLbl val="0"/>
      </c:catAx>
      <c:valAx>
        <c:axId val="177436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7434624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512101283698736E-2"/>
          <c:y val="0.13872109882978242"/>
          <c:w val="0.90191126572557767"/>
          <c:h val="0.75679706349847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数据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E3C7-49C5-9FD9-394B6902F4F5}"/>
              </c:ext>
            </c:extLst>
          </c:dPt>
          <c:dPt>
            <c:idx val="11"/>
            <c:invertIfNegative val="0"/>
            <c:bubble3D val="0"/>
            <c:spPr>
              <a:blipFill>
                <a:blip xmlns:r="http://schemas.openxmlformats.org/officeDocument/2006/relationships" r:embed="rId2"/>
                <a:stretch>
                  <a:fillRect/>
                </a:stretch>
              </a:blip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3C7-49C5-9FD9-394B6902F4F5}"/>
              </c:ext>
            </c:extLst>
          </c:dPt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2200</c:v>
                </c:pt>
                <c:pt idx="1">
                  <c:v>3400</c:v>
                </c:pt>
                <c:pt idx="2">
                  <c:v>4200</c:v>
                </c:pt>
                <c:pt idx="3">
                  <c:v>9000</c:v>
                </c:pt>
                <c:pt idx="4">
                  <c:v>4500</c:v>
                </c:pt>
                <c:pt idx="5">
                  <c:v>2300</c:v>
                </c:pt>
                <c:pt idx="6">
                  <c:v>7400</c:v>
                </c:pt>
                <c:pt idx="7">
                  <c:v>1900</c:v>
                </c:pt>
                <c:pt idx="8">
                  <c:v>5300</c:v>
                </c:pt>
                <c:pt idx="9">
                  <c:v>2100</c:v>
                </c:pt>
                <c:pt idx="10">
                  <c:v>4300</c:v>
                </c:pt>
                <c:pt idx="11">
                  <c:v>12080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E3C7-49C5-9FD9-394B6902F4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3"/>
        <c:overlap val="34"/>
        <c:axId val="183008256"/>
        <c:axId val="183018240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辅助数据</c:v>
                </c:pt>
              </c:strCache>
            </c:strRef>
          </c:tx>
          <c:spPr>
            <a:ln>
              <a:solidFill>
                <a:schemeClr val="tx1"/>
              </a:solidFill>
            </a:ln>
            <a:effectLst/>
          </c:spPr>
          <c:marker>
            <c:symbol val="picture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 w="25400">
                <a:noFill/>
              </a:ln>
              <a:effectLst/>
            </c:spPr>
          </c:marker>
          <c:dLbls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1800">
                      <a:latin typeface="+mj-ea"/>
                      <a:ea typeface="+mj-ea"/>
                    </a:defRPr>
                  </a:pPr>
                  <a:endParaRPr lang="zh-CN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50"/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2200</c:v>
                </c:pt>
                <c:pt idx="1">
                  <c:v>3400</c:v>
                </c:pt>
                <c:pt idx="2">
                  <c:v>4200</c:v>
                </c:pt>
                <c:pt idx="3">
                  <c:v>9000</c:v>
                </c:pt>
                <c:pt idx="4">
                  <c:v>4500</c:v>
                </c:pt>
                <c:pt idx="5">
                  <c:v>2300</c:v>
                </c:pt>
                <c:pt idx="6">
                  <c:v>7400</c:v>
                </c:pt>
                <c:pt idx="7">
                  <c:v>1900</c:v>
                </c:pt>
                <c:pt idx="8">
                  <c:v>5300</c:v>
                </c:pt>
                <c:pt idx="9">
                  <c:v>2100</c:v>
                </c:pt>
                <c:pt idx="10">
                  <c:v>4300</c:v>
                </c:pt>
                <c:pt idx="11">
                  <c:v>12080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E3C7-49C5-9FD9-394B6902F4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3008256"/>
        <c:axId val="183018240"/>
      </c:lineChart>
      <c:catAx>
        <c:axId val="183008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28575" cap="flat" cmpd="sng" algn="ctr">
            <a:solidFill>
              <a:schemeClr val="accent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accent2"/>
                </a:solidFill>
                <a:latin typeface="+mj-ea"/>
                <a:ea typeface="+mj-ea"/>
                <a:cs typeface="+mn-cs"/>
              </a:defRPr>
            </a:pPr>
            <a:endParaRPr lang="zh-CN"/>
          </a:p>
        </c:txPr>
        <c:crossAx val="183018240"/>
        <c:crosses val="autoZero"/>
        <c:auto val="1"/>
        <c:lblAlgn val="ctr"/>
        <c:lblOffset val="100"/>
        <c:noMultiLvlLbl val="0"/>
      </c:catAx>
      <c:valAx>
        <c:axId val="183018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008256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512101283698736E-2"/>
          <c:y val="0.13872109882978242"/>
          <c:w val="0.90191126572557767"/>
          <c:h val="0.75679706349847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数据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E3C7-49C5-9FD9-394B6902F4F5}"/>
              </c:ext>
            </c:extLst>
          </c:dPt>
          <c:dPt>
            <c:idx val="11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3C7-49C5-9FD9-394B6902F4F5}"/>
              </c:ext>
            </c:extLst>
          </c:dPt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2200</c:v>
                </c:pt>
                <c:pt idx="1">
                  <c:v>3400</c:v>
                </c:pt>
                <c:pt idx="2">
                  <c:v>4200</c:v>
                </c:pt>
                <c:pt idx="3">
                  <c:v>9000</c:v>
                </c:pt>
                <c:pt idx="4">
                  <c:v>4500</c:v>
                </c:pt>
                <c:pt idx="5">
                  <c:v>2300</c:v>
                </c:pt>
                <c:pt idx="6">
                  <c:v>7400</c:v>
                </c:pt>
                <c:pt idx="7">
                  <c:v>1900</c:v>
                </c:pt>
                <c:pt idx="8">
                  <c:v>5300</c:v>
                </c:pt>
                <c:pt idx="9">
                  <c:v>2100</c:v>
                </c:pt>
                <c:pt idx="10">
                  <c:v>4300</c:v>
                </c:pt>
                <c:pt idx="11">
                  <c:v>12080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E3C7-49C5-9FD9-394B6902F4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3"/>
        <c:overlap val="34"/>
        <c:axId val="191769984"/>
        <c:axId val="191771776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辅助数据</c:v>
                </c:pt>
              </c:strCache>
            </c:strRef>
          </c:tx>
          <c:spPr>
            <a:ln>
              <a:solidFill>
                <a:schemeClr val="tx1"/>
              </a:solidFill>
            </a:ln>
            <a:effectLst/>
          </c:spPr>
          <c:marker>
            <c:symbol val="picture"/>
            <c:spPr>
              <a:solidFill>
                <a:schemeClr val="tx1"/>
              </a:solidFill>
              <a:ln w="25400">
                <a:solidFill>
                  <a:schemeClr val="tx1"/>
                </a:solidFill>
              </a:ln>
              <a:effectLst/>
            </c:spPr>
          </c:marker>
          <c:dLbls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1800">
                      <a:latin typeface="+mj-ea"/>
                      <a:ea typeface="+mj-ea"/>
                    </a:defRPr>
                  </a:pPr>
                  <a:endParaRPr lang="zh-CN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50"/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2200</c:v>
                </c:pt>
                <c:pt idx="1">
                  <c:v>3400</c:v>
                </c:pt>
                <c:pt idx="2">
                  <c:v>4200</c:v>
                </c:pt>
                <c:pt idx="3">
                  <c:v>9000</c:v>
                </c:pt>
                <c:pt idx="4">
                  <c:v>4500</c:v>
                </c:pt>
                <c:pt idx="5">
                  <c:v>2300</c:v>
                </c:pt>
                <c:pt idx="6">
                  <c:v>7400</c:v>
                </c:pt>
                <c:pt idx="7">
                  <c:v>1900</c:v>
                </c:pt>
                <c:pt idx="8">
                  <c:v>5300</c:v>
                </c:pt>
                <c:pt idx="9">
                  <c:v>2100</c:v>
                </c:pt>
                <c:pt idx="10">
                  <c:v>4300</c:v>
                </c:pt>
                <c:pt idx="11">
                  <c:v>12080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E3C7-49C5-9FD9-394B6902F4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1769984"/>
        <c:axId val="191771776"/>
      </c:lineChart>
      <c:catAx>
        <c:axId val="191769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28575" cap="flat" cmpd="sng" algn="ctr">
            <a:solidFill>
              <a:schemeClr val="accent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accent2"/>
                </a:solidFill>
                <a:latin typeface="+mj-ea"/>
                <a:ea typeface="+mj-ea"/>
                <a:cs typeface="+mn-cs"/>
              </a:defRPr>
            </a:pPr>
            <a:endParaRPr lang="zh-CN"/>
          </a:p>
        </c:txPr>
        <c:crossAx val="191771776"/>
        <c:crosses val="autoZero"/>
        <c:auto val="1"/>
        <c:lblAlgn val="ctr"/>
        <c:lblOffset val="100"/>
        <c:noMultiLvlLbl val="0"/>
      </c:catAx>
      <c:valAx>
        <c:axId val="191771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1769984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2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1300</c:v>
                </c:pt>
                <c:pt idx="1">
                  <c:v>2400</c:v>
                </c:pt>
                <c:pt idx="2">
                  <c:v>3000</c:v>
                </c:pt>
                <c:pt idx="3">
                  <c:v>2800</c:v>
                </c:pt>
                <c:pt idx="4">
                  <c:v>4200</c:v>
                </c:pt>
                <c:pt idx="5">
                  <c:v>5000</c:v>
                </c:pt>
                <c:pt idx="6">
                  <c:v>5600</c:v>
                </c:pt>
                <c:pt idx="7">
                  <c:v>6400</c:v>
                </c:pt>
                <c:pt idx="8">
                  <c:v>8000</c:v>
                </c:pt>
                <c:pt idx="9">
                  <c:v>7000</c:v>
                </c:pt>
                <c:pt idx="10">
                  <c:v>9000</c:v>
                </c:pt>
                <c:pt idx="11">
                  <c:v>15000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F15-446E-BD0B-B6AB8533B9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4714752"/>
        <c:axId val="184716288"/>
      </c:barChart>
      <c:catAx>
        <c:axId val="184714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4716288"/>
        <c:crosses val="autoZero"/>
        <c:auto val="1"/>
        <c:lblAlgn val="ctr"/>
        <c:lblOffset val="100"/>
        <c:noMultiLvlLbl val="0"/>
      </c:catAx>
      <c:valAx>
        <c:axId val="184716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4714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pPr>
            <a:r>
              <a:rPr lang="en-US"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r>
              <a:rPr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四大城市挖掘机销量对比图</a:t>
            </a:r>
            <a:r>
              <a:rPr 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</c:rich>
      </c:tx>
      <c:layout>
        <c:manualLayout>
          <c:xMode val="edge"/>
          <c:yMode val="edge"/>
          <c:x val="0.27763503114362836"/>
          <c:y val="0.87438035128579905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2063712152085786"/>
          <c:y val="0.16746309608687579"/>
          <c:w val="0.79137818020807382"/>
          <c:h val="0.597695613006200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Pt>
            <c:idx val="3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深圳</c:v>
                </c:pt>
                <c:pt idx="1">
                  <c:v>广州</c:v>
                </c:pt>
                <c:pt idx="2">
                  <c:v>上海</c:v>
                </c:pt>
                <c:pt idx="3">
                  <c:v>北京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4500</c:v>
                </c:pt>
                <c:pt idx="1">
                  <c:v>4300</c:v>
                </c:pt>
                <c:pt idx="2">
                  <c:v>3500</c:v>
                </c:pt>
                <c:pt idx="3">
                  <c:v>2500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47489408"/>
        <c:axId val="47490944"/>
      </c:barChart>
      <c:catAx>
        <c:axId val="47489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7490944"/>
        <c:crosses val="autoZero"/>
        <c:auto val="1"/>
        <c:lblAlgn val="ctr"/>
        <c:lblOffset val="100"/>
        <c:noMultiLvlLbl val="0"/>
      </c:catAx>
      <c:valAx>
        <c:axId val="4749094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748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1300</c:v>
                </c:pt>
                <c:pt idx="1">
                  <c:v>2400</c:v>
                </c:pt>
                <c:pt idx="2">
                  <c:v>3000</c:v>
                </c:pt>
                <c:pt idx="3">
                  <c:v>2800</c:v>
                </c:pt>
                <c:pt idx="4">
                  <c:v>4200</c:v>
                </c:pt>
                <c:pt idx="5">
                  <c:v>5000</c:v>
                </c:pt>
                <c:pt idx="6">
                  <c:v>5600</c:v>
                </c:pt>
                <c:pt idx="7">
                  <c:v>6400</c:v>
                </c:pt>
                <c:pt idx="8">
                  <c:v>8000</c:v>
                </c:pt>
                <c:pt idx="9">
                  <c:v>7000</c:v>
                </c:pt>
                <c:pt idx="10">
                  <c:v>9000</c:v>
                </c:pt>
                <c:pt idx="11">
                  <c:v>15000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F15-446E-BD0B-B6AB8533B9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84912896"/>
        <c:axId val="184915072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辅助数据</c:v>
                </c:pt>
              </c:strCache>
            </c:strRef>
          </c:tx>
          <c:spPr>
            <a:ln w="28575" cap="rnd">
              <a:solidFill>
                <a:srgbClr val="ED7D31">
                  <a:alpha val="0"/>
                </a:srgbClr>
              </a:solidFill>
              <a:round/>
            </a:ln>
            <a:effectLst/>
          </c:spPr>
          <c:marker>
            <c:symbol val="picture"/>
            <c:spPr>
              <a:blipFill dpi="0" rotWithShape="1">
                <a:blip xmlns:r="http://schemas.openxmlformats.org/officeDocument/2006/relationships" r:embed="rId3"/>
                <a:srcRect/>
                <a:stretch>
                  <a:fillRect/>
                </a:stretch>
              </a:blipFill>
              <a:ln w="25400">
                <a:noFill/>
              </a:ln>
              <a:effectLst/>
            </c:spPr>
          </c:marke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1300</c:v>
                </c:pt>
                <c:pt idx="1">
                  <c:v>2400</c:v>
                </c:pt>
                <c:pt idx="2">
                  <c:v>3000</c:v>
                </c:pt>
                <c:pt idx="3">
                  <c:v>2800</c:v>
                </c:pt>
                <c:pt idx="4">
                  <c:v>4200</c:v>
                </c:pt>
                <c:pt idx="5">
                  <c:v>5000</c:v>
                </c:pt>
                <c:pt idx="6">
                  <c:v>5600</c:v>
                </c:pt>
                <c:pt idx="7">
                  <c:v>6400</c:v>
                </c:pt>
                <c:pt idx="8">
                  <c:v>8000</c:v>
                </c:pt>
                <c:pt idx="9">
                  <c:v>7000</c:v>
                </c:pt>
                <c:pt idx="10">
                  <c:v>9000</c:v>
                </c:pt>
                <c:pt idx="11">
                  <c:v>15000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4912896"/>
        <c:axId val="184915072"/>
      </c:lineChart>
      <c:catAx>
        <c:axId val="184912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4915072"/>
        <c:crosses val="autoZero"/>
        <c:auto val="1"/>
        <c:lblAlgn val="ctr"/>
        <c:lblOffset val="100"/>
        <c:noMultiLvlLbl val="0"/>
      </c:catAx>
      <c:valAx>
        <c:axId val="184915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4912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四大城市挖掘机销量对比图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</c:rich>
      </c:tx>
      <c:layout>
        <c:manualLayout>
          <c:xMode val="edge"/>
          <c:yMode val="edge"/>
          <c:x val="0.27453269900819427"/>
          <c:y val="0.87438035128579905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2063712152085786"/>
          <c:y val="0.16746309608687579"/>
          <c:w val="0.79137818020807382"/>
          <c:h val="0.597695613006200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1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2"/>
                <a:stretch>
                  <a:fillRect/>
                </a:stretch>
              </a:blip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Pt>
            <c:idx val="3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深圳</c:v>
                </c:pt>
                <c:pt idx="1">
                  <c:v>广州</c:v>
                </c:pt>
                <c:pt idx="2">
                  <c:v>上海</c:v>
                </c:pt>
                <c:pt idx="3">
                  <c:v>北京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4500</c:v>
                </c:pt>
                <c:pt idx="1">
                  <c:v>4300</c:v>
                </c:pt>
                <c:pt idx="2">
                  <c:v>3500</c:v>
                </c:pt>
                <c:pt idx="3">
                  <c:v>2500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47530752"/>
        <c:axId val="47532288"/>
      </c:barChart>
      <c:catAx>
        <c:axId val="47530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7532288"/>
        <c:crosses val="autoZero"/>
        <c:auto val="1"/>
        <c:lblAlgn val="ctr"/>
        <c:lblOffset val="100"/>
        <c:noMultiLvlLbl val="0"/>
      </c:catAx>
      <c:valAx>
        <c:axId val="475322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7530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063712152085786"/>
          <c:y val="0.16746309608687579"/>
          <c:w val="0.79137818020807382"/>
          <c:h val="0.597695613006200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Pt>
            <c:idx val="3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深圳</c:v>
                </c:pt>
                <c:pt idx="1">
                  <c:v>广州</c:v>
                </c:pt>
                <c:pt idx="2">
                  <c:v>上海</c:v>
                </c:pt>
                <c:pt idx="3">
                  <c:v>北京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4500</c:v>
                </c:pt>
                <c:pt idx="1">
                  <c:v>4300</c:v>
                </c:pt>
                <c:pt idx="2">
                  <c:v>3500</c:v>
                </c:pt>
                <c:pt idx="3">
                  <c:v>2500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50742016"/>
        <c:axId val="50743552"/>
      </c:barChart>
      <c:catAx>
        <c:axId val="50742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0743552"/>
        <c:crosses val="autoZero"/>
        <c:auto val="1"/>
        <c:lblAlgn val="ctr"/>
        <c:lblOffset val="100"/>
        <c:noMultiLvlLbl val="0"/>
      </c:catAx>
      <c:valAx>
        <c:axId val="5074355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0742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2"/>
          <c:order val="0"/>
          <c:tx>
            <c:strRef>
              <c:f>Sheet1!$B$1</c:f>
              <c:strCache>
                <c:ptCount val="1"/>
                <c:pt idx="0">
                  <c:v>单身人数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清华大学</c:v>
                </c:pt>
                <c:pt idx="1">
                  <c:v>北京大学</c:v>
                </c:pt>
                <c:pt idx="2">
                  <c:v>复旦大学</c:v>
                </c:pt>
                <c:pt idx="3">
                  <c:v>蓝翔技校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6900</c:v>
                </c:pt>
                <c:pt idx="1">
                  <c:v>4300</c:v>
                </c:pt>
                <c:pt idx="2">
                  <c:v>1800</c:v>
                </c:pt>
                <c:pt idx="3">
                  <c:v>8500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FCE-4ED3-A097-5939767727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50719360"/>
        <c:axId val="48431488"/>
      </c:barChart>
      <c:catAx>
        <c:axId val="50719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8431488"/>
        <c:crosses val="autoZero"/>
        <c:auto val="1"/>
        <c:lblAlgn val="ctr"/>
        <c:lblOffset val="100"/>
        <c:noMultiLvlLbl val="0"/>
      </c:catAx>
      <c:valAx>
        <c:axId val="48431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719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zh-CN"/>
    </a:p>
  </c:tx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2"/>
          <c:order val="0"/>
          <c:tx>
            <c:strRef>
              <c:f>Sheet1!$B$1</c:f>
              <c:strCache>
                <c:ptCount val="1"/>
                <c:pt idx="0">
                  <c:v>单身人数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清华大学</c:v>
                </c:pt>
                <c:pt idx="1">
                  <c:v>北京大学</c:v>
                </c:pt>
                <c:pt idx="2">
                  <c:v>复旦大学</c:v>
                </c:pt>
                <c:pt idx="3">
                  <c:v>蓝翔技校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6900</c:v>
                </c:pt>
                <c:pt idx="1">
                  <c:v>4300</c:v>
                </c:pt>
                <c:pt idx="2">
                  <c:v>1800</c:v>
                </c:pt>
                <c:pt idx="3">
                  <c:v>8500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FCE-4ED3-A097-5939767727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48543616"/>
        <c:axId val="48545152"/>
      </c:barChart>
      <c:catAx>
        <c:axId val="48543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8545152"/>
        <c:crosses val="autoZero"/>
        <c:auto val="1"/>
        <c:lblAlgn val="ctr"/>
        <c:lblOffset val="100"/>
        <c:noMultiLvlLbl val="0"/>
      </c:catAx>
      <c:valAx>
        <c:axId val="48545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543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2"/>
          <c:order val="0"/>
          <c:tx>
            <c:strRef>
              <c:f>Sheet1!$B$1</c:f>
              <c:strCache>
                <c:ptCount val="1"/>
                <c:pt idx="0">
                  <c:v>单身人数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retch"/>
          </c:pictureOptions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清华大学</c:v>
                </c:pt>
                <c:pt idx="1">
                  <c:v>北京大学</c:v>
                </c:pt>
                <c:pt idx="2">
                  <c:v>复旦大学</c:v>
                </c:pt>
                <c:pt idx="3">
                  <c:v>蓝翔技校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6900</c:v>
                </c:pt>
                <c:pt idx="1">
                  <c:v>4300</c:v>
                </c:pt>
                <c:pt idx="2">
                  <c:v>1800</c:v>
                </c:pt>
                <c:pt idx="3">
                  <c:v>8500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FCE-4ED3-A097-5939767727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76849920"/>
        <c:axId val="76851456"/>
      </c:barChart>
      <c:catAx>
        <c:axId val="76849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6851456"/>
        <c:crosses val="autoZero"/>
        <c:auto val="1"/>
        <c:lblAlgn val="ctr"/>
        <c:lblOffset val="100"/>
        <c:noMultiLvlLbl val="0"/>
      </c:catAx>
      <c:valAx>
        <c:axId val="76851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6849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063712152085786"/>
          <c:y val="0.16746309608687579"/>
          <c:w val="0.79137818020807382"/>
          <c:h val="0.597695613006200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1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ack"/>
          </c:pictureOptions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2"/>
                <a:stretch>
                  <a:fillRect/>
                </a:stretch>
              </a:blipFill>
              <a:ln>
                <a:noFill/>
              </a:ln>
              <a:effectLst/>
            </c:spPr>
            <c:pictureOptions>
              <c:pictureFormat val="stack"/>
            </c:pictureOptions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Pt>
            <c:idx val="3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深圳</c:v>
                </c:pt>
                <c:pt idx="1">
                  <c:v>广州</c:v>
                </c:pt>
                <c:pt idx="2">
                  <c:v>上海</c:v>
                </c:pt>
                <c:pt idx="3">
                  <c:v>北京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4500</c:v>
                </c:pt>
                <c:pt idx="1">
                  <c:v>4300</c:v>
                </c:pt>
                <c:pt idx="2">
                  <c:v>3500</c:v>
                </c:pt>
                <c:pt idx="3">
                  <c:v>2500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3"/>
        <c:overlap val="-71"/>
        <c:axId val="76962816"/>
        <c:axId val="76998144"/>
      </c:barChart>
      <c:catAx>
        <c:axId val="76962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76998144"/>
        <c:crosses val="autoZero"/>
        <c:auto val="1"/>
        <c:lblAlgn val="ctr"/>
        <c:lblOffset val="100"/>
        <c:noMultiLvlLbl val="0"/>
      </c:catAx>
      <c:valAx>
        <c:axId val="7699814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76962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2"/>
          <c:order val="0"/>
          <c:tx>
            <c:strRef>
              <c:f>Sheet1!$B$1</c:f>
              <c:strCache>
                <c:ptCount val="1"/>
                <c:pt idx="0">
                  <c:v>单身人数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清华大学</c:v>
                </c:pt>
                <c:pt idx="1">
                  <c:v>北京大学</c:v>
                </c:pt>
                <c:pt idx="2">
                  <c:v>复旦大学</c:v>
                </c:pt>
                <c:pt idx="3">
                  <c:v>蓝翔技校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6900</c:v>
                </c:pt>
                <c:pt idx="1">
                  <c:v>4300</c:v>
                </c:pt>
                <c:pt idx="2">
                  <c:v>1800</c:v>
                </c:pt>
                <c:pt idx="3">
                  <c:v>8500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FCE-4ED3-A097-5939767727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107769216"/>
        <c:axId val="102536320"/>
      </c:barChart>
      <c:catAx>
        <c:axId val="107769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2536320"/>
        <c:crosses val="autoZero"/>
        <c:auto val="1"/>
        <c:lblAlgn val="ctr"/>
        <c:lblOffset val="100"/>
        <c:noMultiLvlLbl val="0"/>
      </c:catAx>
      <c:valAx>
        <c:axId val="102536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7769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zh-CN"/>
    </a:p>
  </c:txPr>
  <c:externalData r:id="rId2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552243-F7A0-4CF5-94EC-A69BFED22F7E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DB172-EC9F-48C7-AC6E-8CB649CCF2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529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以前一直觉得</a:t>
            </a:r>
            <a:r>
              <a:rPr lang="en-US" altLang="zh-CN" dirty="0" smtClean="0"/>
              <a:t>PPT</a:t>
            </a:r>
            <a:r>
              <a:rPr lang="zh-CN" altLang="en-US" dirty="0" smtClean="0"/>
              <a:t>做得好不是件多了不起的事情，甚至你有可能被老板在制作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这个事情上委以重任，但看到我的一些经验能帮助到这么多同事，感觉还是件蛮了不起的事情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在准备这个课程的过程中，梳理沉淀总结了自己的知识结构，接下去有近</a:t>
            </a:r>
            <a:r>
              <a:rPr lang="en-US" altLang="zh-CN" dirty="0" smtClean="0"/>
              <a:t>100</a:t>
            </a:r>
            <a:r>
              <a:rPr lang="zh-CN" altLang="en-US" dirty="0" smtClean="0"/>
              <a:t>页的</a:t>
            </a:r>
            <a:r>
              <a:rPr lang="en-US" altLang="zh-CN" dirty="0" smtClean="0"/>
              <a:t>PPT</a:t>
            </a:r>
            <a:r>
              <a:rPr lang="zh-CN" altLang="en-US" dirty="0" smtClean="0"/>
              <a:t>在等大家，你们准备好了么！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管理下大家的预期，不主要围绕软件操作问题展开（当然也有涉及），系统的讲解下</a:t>
            </a:r>
            <a:r>
              <a:rPr lang="en-US" altLang="zh-CN" dirty="0" smtClean="0"/>
              <a:t>PPT</a:t>
            </a:r>
            <a:r>
              <a:rPr lang="zh-CN" altLang="en-US" dirty="0" smtClean="0"/>
              <a:t>制作的难点和背后的原理以及实战经验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https://www.islide.cc/function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8F457D-90A8-46DA-AE85-31721E52AF2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2873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恭喜你又解锁了不规则的折线图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12901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恭喜你又解锁了不规则的折线图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73277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0444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4303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31101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23025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928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知识点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5791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2931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进入新世界的大门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一个图表可以成为一个好表的前提：选对图表（前提）、简洁大方（设计）、一针见血（内容）</a:t>
            </a:r>
            <a:endParaRPr lang="en-US" altLang="zh-CN" dirty="0" smtClean="0"/>
          </a:p>
          <a:p>
            <a:r>
              <a:rPr lang="zh-CN" altLang="en-US" dirty="0" smtClean="0"/>
              <a:t>脱掉背景（纹理、渐变、辣眼图片）、元素（多余的网格线、多余的数据标签、多余坐标轴、）效果，统一风格，简单来说就是按住</a:t>
            </a:r>
            <a:r>
              <a:rPr lang="en-US" altLang="zh-CN" dirty="0" err="1" smtClean="0"/>
              <a:t>deleet</a:t>
            </a:r>
            <a:r>
              <a:rPr lang="zh-CN" altLang="en-US" dirty="0" smtClean="0"/>
              <a:t>键，能删就删，或者利用自带的设计功能一键脱，脱掉是为了更好的穿上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510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进入新世界的大门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一个图表可以成为一个好表的前提：选对图表（前提）、简洁大方（设计）、一针见血（内容）</a:t>
            </a:r>
            <a:endParaRPr lang="en-US" altLang="zh-CN" dirty="0" smtClean="0"/>
          </a:p>
          <a:p>
            <a:r>
              <a:rPr lang="zh-CN" altLang="en-US" dirty="0" smtClean="0"/>
              <a:t>脱掉背景（纹理、渐变、辣眼图片）、元素（多余的网格线、多余的数据标签、多余坐标轴、）效果，统一风格，简单来说就是按住</a:t>
            </a:r>
            <a:r>
              <a:rPr lang="en-US" altLang="zh-CN" dirty="0" err="1" smtClean="0"/>
              <a:t>deleet</a:t>
            </a:r>
            <a:r>
              <a:rPr lang="zh-CN" altLang="en-US" dirty="0" smtClean="0"/>
              <a:t>键，能删就删，或者利用自带的设计功能一键脱，脱掉是为了更好的穿上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7823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4946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4881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134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缺点：对方没有</a:t>
            </a:r>
            <a:r>
              <a:rPr lang="en-US" altLang="zh-CN" dirty="0" smtClean="0"/>
              <a:t>ISLIDE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不能使用编辑器、复杂的数据展示需求不能应对、打开加载速度慢</a:t>
            </a:r>
            <a:endParaRPr lang="en-US" altLang="zh-CN" baseline="0" dirty="0" smtClean="0"/>
          </a:p>
          <a:p>
            <a:r>
              <a:rPr lang="zh-CN" altLang="en-US" baseline="0" dirty="0" smtClean="0"/>
              <a:t>即便是这样已经很屌了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5209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你以为才刚刚开始，其实已经结束了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611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找人演示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295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恭喜，你的图表技能刚刚暴增了</a:t>
            </a:r>
            <a:r>
              <a:rPr lang="en-US" altLang="zh-CN" dirty="0" smtClean="0"/>
              <a:t>100</a:t>
            </a:r>
            <a:r>
              <a:rPr lang="zh-CN" altLang="en-US" dirty="0" smtClean="0"/>
              <a:t>倍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250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393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所有的图表都能运用这个技巧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1221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你以为就这样结束了？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84071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进入新世界的大门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一个图表可以成为一个好表的前提：选对图表（前提）、简洁大方（设计）、一针见血（内容）</a:t>
            </a:r>
            <a:endParaRPr lang="en-US" altLang="zh-CN" dirty="0" smtClean="0"/>
          </a:p>
          <a:p>
            <a:r>
              <a:rPr lang="zh-CN" altLang="en-US" dirty="0" smtClean="0"/>
              <a:t>脱掉背景（纹理、渐变、辣眼图片）、元素（多余的网格线、多余的数据标签、多余坐标轴、）效果，统一风格，简单来说就是按住</a:t>
            </a:r>
            <a:r>
              <a:rPr lang="en-US" altLang="zh-CN" dirty="0" err="1" smtClean="0"/>
              <a:t>deleet</a:t>
            </a:r>
            <a:r>
              <a:rPr lang="zh-CN" altLang="en-US" dirty="0" smtClean="0"/>
              <a:t>键，能删就删，或者利用自带的设计功能一键脱，脱掉是为了更好的穿上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DB172-EC9F-48C7-AC6E-8CB649CCF22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793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1837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6399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3168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3708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829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74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1587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11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043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5600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309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FA157B-FF16-4DFE-941F-E0BE34C64396}" type="datetimeFigureOut">
              <a:rPr lang="zh-CN" altLang="en-US" smtClean="0"/>
              <a:t>2018/1/6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5C3AA-4FA0-4036-B85A-1AF4B1E1D7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1691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4" r="37328" b="7282"/>
          <a:stretch/>
        </p:blipFill>
        <p:spPr>
          <a:xfrm>
            <a:off x="3451645" y="1311"/>
            <a:ext cx="8740355" cy="685799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0926" y="79753"/>
            <a:ext cx="2517974" cy="592905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078" y="1141341"/>
            <a:ext cx="2034520" cy="4084914"/>
          </a:xfrm>
          <a:prstGeom prst="rect">
            <a:avLst/>
          </a:prstGeom>
        </p:spPr>
      </p:pic>
      <p:sp>
        <p:nvSpPr>
          <p:cNvPr id="6" name="直角三角形 5"/>
          <p:cNvSpPr/>
          <p:nvPr/>
        </p:nvSpPr>
        <p:spPr>
          <a:xfrm>
            <a:off x="-2361" y="-2420877"/>
            <a:ext cx="11021814" cy="9278877"/>
          </a:xfrm>
          <a:prstGeom prst="rtTriangle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直角三角形 21"/>
          <p:cNvSpPr/>
          <p:nvPr/>
        </p:nvSpPr>
        <p:spPr>
          <a:xfrm flipV="1">
            <a:off x="0" y="1311"/>
            <a:ext cx="4942712" cy="4161095"/>
          </a:xfrm>
          <a:prstGeom prst="rtTriangle">
            <a:avLst/>
          </a:prstGeom>
          <a:solidFill>
            <a:srgbClr val="192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直角三角形 22"/>
          <p:cNvSpPr/>
          <p:nvPr/>
        </p:nvSpPr>
        <p:spPr>
          <a:xfrm flipH="1">
            <a:off x="8000539" y="3324178"/>
            <a:ext cx="4199169" cy="3535132"/>
          </a:xfrm>
          <a:prstGeom prst="rtTriangle">
            <a:avLst/>
          </a:prstGeom>
          <a:solidFill>
            <a:srgbClr val="09B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 txBox="1">
            <a:spLocks/>
          </p:cNvSpPr>
          <p:nvPr/>
        </p:nvSpPr>
        <p:spPr>
          <a:xfrm>
            <a:off x="259472" y="5607635"/>
            <a:ext cx="7438647" cy="3839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做个眼疾手快的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杀手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0976" y="4299745"/>
            <a:ext cx="7802084" cy="1130658"/>
          </a:xfrm>
        </p:spPr>
        <p:txBody>
          <a:bodyPr>
            <a:normAutofit/>
          </a:bodyPr>
          <a:lstStyle/>
          <a:p>
            <a:pPr algn="dist"/>
            <a:r>
              <a:rPr lang="en-US" altLang="zh-CN" sz="7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   </a:t>
            </a:r>
            <a:r>
              <a:rPr lang="zh-CN" altLang="en-US" sz="7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手训练营</a:t>
            </a:r>
            <a:endParaRPr lang="zh-CN" altLang="en-US" sz="72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259472" y="5616502"/>
            <a:ext cx="7438647" cy="387138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5" name="组合 64"/>
          <p:cNvGrpSpPr/>
          <p:nvPr/>
        </p:nvGrpSpPr>
        <p:grpSpPr>
          <a:xfrm>
            <a:off x="2290355" y="3787839"/>
            <a:ext cx="1590467" cy="1605949"/>
            <a:chOff x="2480038" y="1464452"/>
            <a:chExt cx="1568059" cy="1583321"/>
          </a:xfrm>
        </p:grpSpPr>
        <p:grpSp>
          <p:nvGrpSpPr>
            <p:cNvPr id="64" name="组合 63"/>
            <p:cNvGrpSpPr/>
            <p:nvPr/>
          </p:nvGrpSpPr>
          <p:grpSpPr>
            <a:xfrm>
              <a:off x="2577585" y="1464452"/>
              <a:ext cx="1386783" cy="1583321"/>
              <a:chOff x="2577585" y="1464452"/>
              <a:chExt cx="1386783" cy="1583321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2577585" y="1568563"/>
                <a:ext cx="1386783" cy="1386781"/>
              </a:xfrm>
              <a:prstGeom prst="ellipse">
                <a:avLst/>
              </a:prstGeom>
              <a:noFill/>
              <a:ln w="28575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2716241" y="1707222"/>
                <a:ext cx="1109468" cy="1109463"/>
              </a:xfrm>
              <a:prstGeom prst="ellipse">
                <a:avLst/>
              </a:prstGeom>
              <a:noFill/>
              <a:ln w="28575">
                <a:solidFill>
                  <a:schemeClr val="tx1">
                    <a:lumMod val="85000"/>
                    <a:lumOff val="1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cxnSp>
            <p:nvCxnSpPr>
              <p:cNvPr id="17" name="直接连接符 16"/>
              <p:cNvCxnSpPr/>
              <p:nvPr/>
            </p:nvCxnSpPr>
            <p:spPr>
              <a:xfrm flipV="1">
                <a:off x="3270977" y="1464452"/>
                <a:ext cx="0" cy="354928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/>
              <p:nvPr/>
            </p:nvCxnSpPr>
            <p:spPr>
              <a:xfrm flipV="1">
                <a:off x="3270977" y="2692845"/>
                <a:ext cx="0" cy="354928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2" name="直接连接符 61"/>
            <p:cNvCxnSpPr/>
            <p:nvPr/>
          </p:nvCxnSpPr>
          <p:spPr>
            <a:xfrm rot="16200000" flipV="1">
              <a:off x="2657502" y="2084490"/>
              <a:ext cx="0" cy="354928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rot="16200000" flipV="1">
              <a:off x="3870633" y="2084490"/>
              <a:ext cx="0" cy="354928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矩形 65"/>
          <p:cNvSpPr/>
          <p:nvPr/>
        </p:nvSpPr>
        <p:spPr>
          <a:xfrm>
            <a:off x="2554789" y="3997083"/>
            <a:ext cx="11327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2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杀</a:t>
            </a:r>
            <a:endParaRPr lang="zh-CN" altLang="en-US" sz="7200" b="1" dirty="0">
              <a:solidFill>
                <a:srgbClr val="262626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46194" y="354688"/>
            <a:ext cx="25259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阅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文学堂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杜拉拉升职计项目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等腰三角形 11"/>
          <p:cNvSpPr/>
          <p:nvPr/>
        </p:nvSpPr>
        <p:spPr>
          <a:xfrm>
            <a:off x="7994988" y="5589036"/>
            <a:ext cx="3019887" cy="1268963"/>
          </a:xfrm>
          <a:prstGeom prst="triangle">
            <a:avLst/>
          </a:prstGeom>
          <a:solidFill>
            <a:srgbClr val="8DC5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207"/>
          <a:stretch/>
        </p:blipFill>
        <p:spPr>
          <a:xfrm>
            <a:off x="130343" y="226755"/>
            <a:ext cx="612303" cy="56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48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48098" y="535721"/>
            <a:ext cx="277672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2-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复制黏贴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4058322058"/>
              </p:ext>
            </p:extLst>
          </p:nvPr>
        </p:nvGraphicFramePr>
        <p:xfrm>
          <a:off x="4624820" y="2043203"/>
          <a:ext cx="7567180" cy="38563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645" y="2486130"/>
            <a:ext cx="4875415" cy="259815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400800" y="1851949"/>
            <a:ext cx="4807974" cy="461665"/>
          </a:xfrm>
          <a:prstGeom prst="rect">
            <a:avLst/>
          </a:prstGeom>
          <a:solidFill>
            <a:srgbClr val="00B3DE"/>
          </a:solidFill>
        </p:spPr>
        <p:txBody>
          <a:bodyPr wrap="square">
            <a:spAutoFit/>
          </a:bodyPr>
          <a:lstStyle/>
          <a:p>
            <a:pPr algn="ctr">
              <a:defRPr sz="1920" b="1" i="0" u="none" strike="noStrike" kern="1200" spc="0" baseline="0">
                <a:solidFill>
                  <a:prstClr val="white"/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四大城市挖掘机销量对比图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2144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xmlns="" id="{FD363D1B-2DE6-4616-81E9-F6FAF0E2709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65006" y="1060162"/>
            <a:ext cx="1278717" cy="1278717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xmlns="" id="{899A02FA-3E8C-4E5E-858B-7D33FF1655B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15750" y="4493975"/>
            <a:ext cx="1177228" cy="1177228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3399886" y="1341954"/>
            <a:ext cx="8980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C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418777" y="1938769"/>
            <a:ext cx="90762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V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圆角右箭头 26"/>
          <p:cNvSpPr/>
          <p:nvPr/>
        </p:nvSpPr>
        <p:spPr>
          <a:xfrm flipV="1">
            <a:off x="2393561" y="1393410"/>
            <a:ext cx="900753" cy="697308"/>
          </a:xfrm>
          <a:prstGeom prst="ben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399886" y="4674278"/>
            <a:ext cx="8980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C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418777" y="5271093"/>
            <a:ext cx="90762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V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右箭头 29"/>
          <p:cNvSpPr/>
          <p:nvPr/>
        </p:nvSpPr>
        <p:spPr>
          <a:xfrm flipV="1">
            <a:off x="2393561" y="4725734"/>
            <a:ext cx="900753" cy="697308"/>
          </a:xfrm>
          <a:prstGeom prst="ben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aphicFrame>
        <p:nvGraphicFramePr>
          <p:cNvPr id="13" name="图表 12">
            <a:extLst>
              <a:ext uri="{FF2B5EF4-FFF2-40B4-BE49-F238E27FC236}">
                <a16:creationId xmlns:a16="http://schemas.microsoft.com/office/drawing/2014/main" xmlns="" id="{8A474BA7-D84E-4EE0-9684-818E07A363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1347330"/>
              </p:ext>
            </p:extLst>
          </p:nvPr>
        </p:nvGraphicFramePr>
        <p:xfrm>
          <a:off x="4297889" y="3908322"/>
          <a:ext cx="6919037" cy="2860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4" name="图表 13">
            <a:extLst>
              <a:ext uri="{FF2B5EF4-FFF2-40B4-BE49-F238E27FC236}">
                <a16:creationId xmlns:a16="http://schemas.microsoft.com/office/drawing/2014/main" xmlns="" id="{8A474BA7-D84E-4EE0-9684-818E07A363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992196"/>
              </p:ext>
            </p:extLst>
          </p:nvPr>
        </p:nvGraphicFramePr>
        <p:xfrm>
          <a:off x="4403859" y="508641"/>
          <a:ext cx="6919037" cy="2860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5" name="圆角矩形 14"/>
          <p:cNvSpPr/>
          <p:nvPr/>
        </p:nvSpPr>
        <p:spPr>
          <a:xfrm>
            <a:off x="235975" y="193386"/>
            <a:ext cx="2539983" cy="426564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471067" y="206613"/>
            <a:ext cx="20697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屁屁踢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PK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踢屁屁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8854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718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-1"/>
            <a:ext cx="4556502" cy="8127187"/>
          </a:xfrm>
          <a:prstGeom prst="rect">
            <a:avLst/>
          </a:prstGeom>
          <a:solidFill>
            <a:srgbClr val="000000">
              <a:alpha val="4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98162" y="1690536"/>
            <a:ext cx="2960177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恭喜</a:t>
            </a:r>
            <a:endParaRPr lang="en-US" altLang="zh-CN" sz="4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的图表技能刚刚暴增了</a:t>
            </a:r>
            <a:r>
              <a:rPr lang="en-US" altLang="zh-CN" sz="6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6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</a:t>
            </a:r>
            <a:endParaRPr lang="zh-CN" altLang="en-US" sz="6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5154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848098" y="535721"/>
            <a:ext cx="40911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招逆袭图表大神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648518" y="2438591"/>
            <a:ext cx="2397106" cy="2397106"/>
            <a:chOff x="791463" y="2443835"/>
            <a:chExt cx="2397106" cy="2397106"/>
          </a:xfrm>
          <a:solidFill>
            <a:srgbClr val="FFC000"/>
          </a:solidFill>
        </p:grpSpPr>
        <p:sp>
          <p:nvSpPr>
            <p:cNvPr id="12" name="椭圆 11"/>
            <p:cNvSpPr/>
            <p:nvPr/>
          </p:nvSpPr>
          <p:spPr>
            <a:xfrm>
              <a:off x="791463" y="2443835"/>
              <a:ext cx="2397106" cy="2397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384722" y="3461340"/>
              <a:ext cx="1210588" cy="70788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脱掉</a:t>
              </a:r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707727" y="2802114"/>
              <a:ext cx="564578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8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869709" y="2438591"/>
            <a:ext cx="2397106" cy="2397106"/>
            <a:chOff x="3980032" y="2443835"/>
            <a:chExt cx="2397106" cy="2397106"/>
          </a:xfrm>
          <a:solidFill>
            <a:srgbClr val="FFC000"/>
          </a:solidFill>
        </p:grpSpPr>
        <p:sp>
          <p:nvSpPr>
            <p:cNvPr id="18" name="椭圆 17"/>
            <p:cNvSpPr/>
            <p:nvPr/>
          </p:nvSpPr>
          <p:spPr>
            <a:xfrm>
              <a:off x="3980032" y="2443835"/>
              <a:ext cx="2397106" cy="2397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4060331" y="3461340"/>
              <a:ext cx="2236510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复制黏贴</a:t>
              </a:r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896296" y="2802114"/>
              <a:ext cx="564578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8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090899" y="2456997"/>
            <a:ext cx="2397106" cy="2397106"/>
            <a:chOff x="7233844" y="2462241"/>
            <a:chExt cx="2397106" cy="2397106"/>
          </a:xfrm>
          <a:solidFill>
            <a:srgbClr val="FFC000"/>
          </a:solidFill>
        </p:grpSpPr>
        <p:sp>
          <p:nvSpPr>
            <p:cNvPr id="21" name="椭圆 20"/>
            <p:cNvSpPr/>
            <p:nvPr/>
          </p:nvSpPr>
          <p:spPr>
            <a:xfrm>
              <a:off x="7233844" y="2462241"/>
              <a:ext cx="2397106" cy="2397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7314143" y="3479746"/>
              <a:ext cx="2236510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智能图表</a:t>
              </a:r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150108" y="2820520"/>
              <a:ext cx="564578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8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4529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848098" y="535721"/>
            <a:ext cx="890500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当折线图遇到复制黏贴大法会怎么样？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442" y="2507808"/>
            <a:ext cx="5271416" cy="216743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912187" y="2883640"/>
            <a:ext cx="16097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C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912187" y="3591526"/>
            <a:ext cx="163217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V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36540" y="3237583"/>
            <a:ext cx="57579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936605" y="3237583"/>
            <a:ext cx="57579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399054" y="2268087"/>
            <a:ext cx="231345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16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8059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848098" y="535721"/>
            <a:ext cx="890500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当折线图遇到复制黏贴大法会怎么样？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xmlns="" id="{7E954BAA-A15C-437B-ADC4-6933E6684D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8172671"/>
              </p:ext>
            </p:extLst>
          </p:nvPr>
        </p:nvGraphicFramePr>
        <p:xfrm>
          <a:off x="2715904" y="2166680"/>
          <a:ext cx="8622656" cy="3279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6" name="组合 5">
            <a:extLst>
              <a:ext uri="{FF2B5EF4-FFF2-40B4-BE49-F238E27FC236}">
                <a16:creationId xmlns:a16="http://schemas.microsoft.com/office/drawing/2014/main" xmlns="" id="{FF702E04-492F-4D45-B87E-620F5E7A7924}"/>
              </a:ext>
            </a:extLst>
          </p:cNvPr>
          <p:cNvGrpSpPr/>
          <p:nvPr/>
        </p:nvGrpSpPr>
        <p:grpSpPr>
          <a:xfrm>
            <a:off x="401717" y="2936927"/>
            <a:ext cx="2006017" cy="2074544"/>
            <a:chOff x="6492895" y="3728482"/>
            <a:chExt cx="548461" cy="567434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xmlns="" id="{58419E57-CD9F-48BA-B4BD-8BDD0AD1DC66}"/>
                </a:ext>
              </a:extLst>
            </p:cNvPr>
            <p:cNvGrpSpPr/>
            <p:nvPr/>
          </p:nvGrpSpPr>
          <p:grpSpPr>
            <a:xfrm flipH="1">
              <a:off x="6854465" y="4200716"/>
              <a:ext cx="41058" cy="73764"/>
              <a:chOff x="7057036" y="8464800"/>
              <a:chExt cx="552388" cy="992004"/>
            </a:xfrm>
          </p:grpSpPr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xmlns="" id="{02CC3755-B36B-472C-93A0-C456B99E8241}"/>
                  </a:ext>
                </a:extLst>
              </p:cNvPr>
              <p:cNvCxnSpPr/>
              <p:nvPr/>
            </p:nvCxnSpPr>
            <p:spPr>
              <a:xfrm flipH="1">
                <a:off x="7358365" y="8464800"/>
                <a:ext cx="251059" cy="914400"/>
              </a:xfrm>
              <a:prstGeom prst="line">
                <a:avLst/>
              </a:prstGeom>
              <a:noFill/>
              <a:ln w="19050" cap="rnd" cmpd="sng" algn="ctr">
                <a:solidFill>
                  <a:srgbClr val="6633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xmlns="" id="{ADD7A24A-59D2-4B92-A2D9-BEDFE4BFCE4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57036" y="9451574"/>
                <a:ext cx="426858" cy="5230"/>
              </a:xfrm>
              <a:prstGeom prst="line">
                <a:avLst/>
              </a:prstGeom>
              <a:noFill/>
              <a:ln w="19050" cap="rnd" cmpd="sng" algn="ctr">
                <a:solidFill>
                  <a:srgbClr val="663300"/>
                </a:solidFill>
                <a:prstDash val="solid"/>
                <a:miter lim="800000"/>
              </a:ln>
              <a:effectLst/>
            </p:spPr>
          </p:cxnSp>
        </p:grp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xmlns="" id="{7B535599-BDEA-45F5-A6B8-5E7B48C648FC}"/>
                </a:ext>
              </a:extLst>
            </p:cNvPr>
            <p:cNvCxnSpPr/>
            <p:nvPr/>
          </p:nvCxnSpPr>
          <p:spPr>
            <a:xfrm flipH="1">
              <a:off x="6696183" y="4200716"/>
              <a:ext cx="18661" cy="67993"/>
            </a:xfrm>
            <a:prstGeom prst="line">
              <a:avLst/>
            </a:prstGeom>
            <a:noFill/>
            <a:ln w="19050" cap="rnd" cmpd="sng" algn="ctr">
              <a:solidFill>
                <a:srgbClr val="663300"/>
              </a:solidFill>
              <a:prstDash val="solid"/>
              <a:miter lim="800000"/>
            </a:ln>
            <a:effectLst/>
          </p:spPr>
        </p:cxnSp>
        <p:sp>
          <p:nvSpPr>
            <p:cNvPr id="9" name="流程图: 延期 8">
              <a:extLst>
                <a:ext uri="{FF2B5EF4-FFF2-40B4-BE49-F238E27FC236}">
                  <a16:creationId xmlns:a16="http://schemas.microsoft.com/office/drawing/2014/main" xmlns="" id="{26D967A8-31E7-44D3-8AF7-ACC1E054813A}"/>
                </a:ext>
              </a:extLst>
            </p:cNvPr>
            <p:cNvSpPr/>
            <p:nvPr/>
          </p:nvSpPr>
          <p:spPr>
            <a:xfrm rot="18900000" flipH="1">
              <a:off x="6492895" y="4010574"/>
              <a:ext cx="117395" cy="44682"/>
            </a:xfrm>
            <a:prstGeom prst="flowChartDelay">
              <a:avLst/>
            </a:prstGeom>
            <a:solidFill>
              <a:srgbClr val="FFD23C">
                <a:lumMod val="7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0" name="流程图: 延期 9">
              <a:extLst>
                <a:ext uri="{FF2B5EF4-FFF2-40B4-BE49-F238E27FC236}">
                  <a16:creationId xmlns:a16="http://schemas.microsoft.com/office/drawing/2014/main" xmlns="" id="{EAC3119C-386B-48A7-8E7B-63DD406519F1}"/>
                </a:ext>
              </a:extLst>
            </p:cNvPr>
            <p:cNvSpPr/>
            <p:nvPr/>
          </p:nvSpPr>
          <p:spPr>
            <a:xfrm rot="2700000" flipV="1">
              <a:off x="6960333" y="4010565"/>
              <a:ext cx="117346" cy="44701"/>
            </a:xfrm>
            <a:prstGeom prst="flowChartDelay">
              <a:avLst/>
            </a:prstGeom>
            <a:solidFill>
              <a:srgbClr val="FFD23C">
                <a:lumMod val="7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1" name="流程图: 延期 10">
              <a:extLst>
                <a:ext uri="{FF2B5EF4-FFF2-40B4-BE49-F238E27FC236}">
                  <a16:creationId xmlns:a16="http://schemas.microsoft.com/office/drawing/2014/main" xmlns="" id="{BCB3AE69-4A8F-4AAD-9DEF-2A409EC231E8}"/>
                </a:ext>
              </a:extLst>
            </p:cNvPr>
            <p:cNvSpPr/>
            <p:nvPr/>
          </p:nvSpPr>
          <p:spPr>
            <a:xfrm rot="5400000" flipH="1">
              <a:off x="6723860" y="3771043"/>
              <a:ext cx="117395" cy="32274"/>
            </a:xfrm>
            <a:prstGeom prst="flowChartDelay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2" name="流程图: 延期 11">
              <a:extLst>
                <a:ext uri="{FF2B5EF4-FFF2-40B4-BE49-F238E27FC236}">
                  <a16:creationId xmlns:a16="http://schemas.microsoft.com/office/drawing/2014/main" xmlns="" id="{AE3B221D-D0D9-4530-A7FE-978F0431DDCE}"/>
                </a:ext>
              </a:extLst>
            </p:cNvPr>
            <p:cNvSpPr/>
            <p:nvPr/>
          </p:nvSpPr>
          <p:spPr>
            <a:xfrm rot="7917197" flipH="1">
              <a:off x="6756486" y="3790367"/>
              <a:ext cx="117395" cy="32274"/>
            </a:xfrm>
            <a:prstGeom prst="flowChartDelay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3" name="流程图: 延期 12">
              <a:extLst>
                <a:ext uri="{FF2B5EF4-FFF2-40B4-BE49-F238E27FC236}">
                  <a16:creationId xmlns:a16="http://schemas.microsoft.com/office/drawing/2014/main" xmlns="" id="{CCEBD24B-B5C9-4C98-913D-C248247A9DE4}"/>
                </a:ext>
              </a:extLst>
            </p:cNvPr>
            <p:cNvSpPr/>
            <p:nvPr/>
          </p:nvSpPr>
          <p:spPr>
            <a:xfrm rot="3856250" flipH="1">
              <a:off x="6711286" y="3812308"/>
              <a:ext cx="117395" cy="32274"/>
            </a:xfrm>
            <a:prstGeom prst="flowChartDelay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E7E202BA-D646-49E2-B15D-4104C3F15A6C}"/>
                </a:ext>
              </a:extLst>
            </p:cNvPr>
            <p:cNvSpPr/>
            <p:nvPr/>
          </p:nvSpPr>
          <p:spPr>
            <a:xfrm>
              <a:off x="6560351" y="3810814"/>
              <a:ext cx="444021" cy="444206"/>
            </a:xfrm>
            <a:prstGeom prst="ellipse">
              <a:avLst/>
            </a:prstGeom>
            <a:solidFill>
              <a:srgbClr val="FFD23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5" name="流程图: 延期 14">
              <a:extLst>
                <a:ext uri="{FF2B5EF4-FFF2-40B4-BE49-F238E27FC236}">
                  <a16:creationId xmlns:a16="http://schemas.microsoft.com/office/drawing/2014/main" xmlns="" id="{2653A33B-BEFF-4E8B-980A-BBE878EC9EF2}"/>
                </a:ext>
              </a:extLst>
            </p:cNvPr>
            <p:cNvSpPr/>
            <p:nvPr/>
          </p:nvSpPr>
          <p:spPr>
            <a:xfrm rot="13628151" flipH="1">
              <a:off x="6794285" y="4096533"/>
              <a:ext cx="47626" cy="32274"/>
            </a:xfrm>
            <a:prstGeom prst="flowChartDelay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6" name="流程图: 延期 15">
              <a:extLst>
                <a:ext uri="{FF2B5EF4-FFF2-40B4-BE49-F238E27FC236}">
                  <a16:creationId xmlns:a16="http://schemas.microsoft.com/office/drawing/2014/main" xmlns="" id="{C7542750-171A-42A4-9DE1-9202F2375DB9}"/>
                </a:ext>
              </a:extLst>
            </p:cNvPr>
            <p:cNvSpPr/>
            <p:nvPr/>
          </p:nvSpPr>
          <p:spPr>
            <a:xfrm rot="18900000" flipH="1">
              <a:off x="6722916" y="4096533"/>
              <a:ext cx="47626" cy="32274"/>
            </a:xfrm>
            <a:prstGeom prst="flowChartDelay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7" name="不完整圆 71">
              <a:extLst>
                <a:ext uri="{FF2B5EF4-FFF2-40B4-BE49-F238E27FC236}">
                  <a16:creationId xmlns:a16="http://schemas.microsoft.com/office/drawing/2014/main" xmlns="" id="{3DD005A6-8BF5-4E73-A575-514E36C30CAB}"/>
                </a:ext>
              </a:extLst>
            </p:cNvPr>
            <p:cNvSpPr/>
            <p:nvPr/>
          </p:nvSpPr>
          <p:spPr>
            <a:xfrm>
              <a:off x="6666080" y="4061454"/>
              <a:ext cx="234366" cy="234462"/>
            </a:xfrm>
            <a:prstGeom prst="pie">
              <a:avLst>
                <a:gd name="adj1" fmla="val 14490812"/>
                <a:gd name="adj2" fmla="val 17879600"/>
              </a:avLst>
            </a:prstGeom>
            <a:solidFill>
              <a:srgbClr val="E7994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xmlns="" id="{D631D046-8B79-4297-A1B6-58FF5B8E4645}"/>
                </a:ext>
              </a:extLst>
            </p:cNvPr>
            <p:cNvGrpSpPr/>
            <p:nvPr/>
          </p:nvGrpSpPr>
          <p:grpSpPr>
            <a:xfrm>
              <a:off x="6626487" y="3942460"/>
              <a:ext cx="151527" cy="151590"/>
              <a:chOff x="4217876" y="4943473"/>
              <a:chExt cx="2038643" cy="2038643"/>
            </a:xfrm>
          </p:grpSpPr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xmlns="" id="{3335242E-9E10-4123-96D8-15FE1D137D3C}"/>
                  </a:ext>
                </a:extLst>
              </p:cNvPr>
              <p:cNvSpPr/>
              <p:nvPr/>
            </p:nvSpPr>
            <p:spPr>
              <a:xfrm>
                <a:off x="4217876" y="4943473"/>
                <a:ext cx="2038643" cy="2038643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/>
                  <a:ea typeface="微软雅黑 Light"/>
                  <a:cs typeface="+mn-cs"/>
                </a:endParaRPr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xmlns="" id="{73FDBCCF-80C9-4BE0-B7CF-989183A44987}"/>
                  </a:ext>
                </a:extLst>
              </p:cNvPr>
              <p:cNvSpPr/>
              <p:nvPr/>
            </p:nvSpPr>
            <p:spPr>
              <a:xfrm>
                <a:off x="5111542" y="5837139"/>
                <a:ext cx="251311" cy="251311"/>
              </a:xfrm>
              <a:prstGeom prst="ellipse">
                <a:avLst/>
              </a:prstGeom>
              <a:solidFill>
                <a:srgbClr val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/>
                  <a:ea typeface="微软雅黑 Light"/>
                  <a:cs typeface="+mn-cs"/>
                </a:endParaRPr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4BF9D3EE-2157-4F3E-9336-76EBE599F846}"/>
                </a:ext>
              </a:extLst>
            </p:cNvPr>
            <p:cNvGrpSpPr/>
            <p:nvPr/>
          </p:nvGrpSpPr>
          <p:grpSpPr>
            <a:xfrm>
              <a:off x="6786715" y="3942458"/>
              <a:ext cx="151527" cy="151590"/>
              <a:chOff x="6453422" y="4943473"/>
              <a:chExt cx="2038643" cy="2038643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xmlns="" id="{5E84C223-2822-45A1-B00F-7A34DD5CC102}"/>
                  </a:ext>
                </a:extLst>
              </p:cNvPr>
              <p:cNvSpPr/>
              <p:nvPr/>
            </p:nvSpPr>
            <p:spPr>
              <a:xfrm>
                <a:off x="6453422" y="4943473"/>
                <a:ext cx="2038643" cy="2038643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/>
                  <a:ea typeface="微软雅黑 Light"/>
                  <a:cs typeface="+mn-cs"/>
                </a:endParaRPr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xmlns="" id="{EFFF475D-DF30-422F-AD6A-403D4E4DB8F2}"/>
                  </a:ext>
                </a:extLst>
              </p:cNvPr>
              <p:cNvSpPr/>
              <p:nvPr/>
            </p:nvSpPr>
            <p:spPr>
              <a:xfrm>
                <a:off x="7347088" y="5837139"/>
                <a:ext cx="251311" cy="251311"/>
              </a:xfrm>
              <a:prstGeom prst="ellipse">
                <a:avLst/>
              </a:prstGeom>
              <a:solidFill>
                <a:srgbClr val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/>
                  <a:ea typeface="微软雅黑 Light"/>
                  <a:cs typeface="+mn-cs"/>
                </a:endParaRPr>
              </a:p>
            </p:txBody>
          </p:sp>
        </p:grp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xmlns="" id="{657F57C5-73FF-4C63-9E2B-B13D85AD32A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73790" y="4272316"/>
              <a:ext cx="31727" cy="389"/>
            </a:xfrm>
            <a:prstGeom prst="line">
              <a:avLst/>
            </a:prstGeom>
            <a:noFill/>
            <a:ln w="19050" cap="rnd" cmpd="sng" algn="ctr">
              <a:solidFill>
                <a:srgbClr val="663300"/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883317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848098" y="535721"/>
            <a:ext cx="890500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当折线图遇到复制黏贴大法会怎么样？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xmlns="" id="{7E954BAA-A15C-437B-ADC4-6933E6684D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9953193"/>
              </p:ext>
            </p:extLst>
          </p:nvPr>
        </p:nvGraphicFramePr>
        <p:xfrm>
          <a:off x="42776" y="2655403"/>
          <a:ext cx="5788948" cy="22014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5" name="图表 34">
            <a:extLst>
              <a:ext uri="{FF2B5EF4-FFF2-40B4-BE49-F238E27FC236}">
                <a16:creationId xmlns:a16="http://schemas.microsoft.com/office/drawing/2014/main" xmlns="" id="{7E954BAA-A15C-437B-ADC4-6933E6684D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2338823"/>
              </p:ext>
            </p:extLst>
          </p:nvPr>
        </p:nvGraphicFramePr>
        <p:xfrm>
          <a:off x="5954746" y="2662588"/>
          <a:ext cx="5788948" cy="22014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37343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848098" y="535721"/>
            <a:ext cx="68531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你也可以只替换其中一个节点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xmlns="" id="{71198CE3-673E-474B-B7BA-1CBF753D5C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9496399"/>
              </p:ext>
            </p:extLst>
          </p:nvPr>
        </p:nvGraphicFramePr>
        <p:xfrm>
          <a:off x="1102314" y="2098763"/>
          <a:ext cx="9619677" cy="33703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635469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848098" y="535721"/>
            <a:ext cx="68531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你也可以只替换其中一个节点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82392113-91C8-445C-B616-8120ABD15A7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18900000">
            <a:off x="530875" y="2488437"/>
            <a:ext cx="1407149" cy="1407149"/>
          </a:xfrm>
          <a:prstGeom prst="rect">
            <a:avLst/>
          </a:prstGeom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xmlns="" id="{71198CE3-673E-474B-B7BA-1CBF753D5C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5663351"/>
              </p:ext>
            </p:extLst>
          </p:nvPr>
        </p:nvGraphicFramePr>
        <p:xfrm>
          <a:off x="2112248" y="2098763"/>
          <a:ext cx="9619677" cy="33703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82392113-91C8-445C-B616-8120ABD15A7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20843230">
            <a:off x="530874" y="4850941"/>
            <a:ext cx="1407149" cy="1407149"/>
          </a:xfrm>
          <a:prstGeom prst="rect">
            <a:avLst/>
          </a:prstGeom>
        </p:spPr>
      </p:pic>
      <p:sp>
        <p:nvSpPr>
          <p:cNvPr id="2" name="下箭头 1"/>
          <p:cNvSpPr/>
          <p:nvPr/>
        </p:nvSpPr>
        <p:spPr>
          <a:xfrm>
            <a:off x="1064637" y="4225138"/>
            <a:ext cx="339621" cy="41406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2946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682388" y="346882"/>
            <a:ext cx="656461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Deadline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前一天的工作效率</a:t>
            </a:r>
            <a:endParaRPr lang="en-US" altLang="zh-CN" sz="4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适用于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90%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的人群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xmlns="" id="{71198CE3-673E-474B-B7BA-1CBF753D5C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8092197"/>
              </p:ext>
            </p:extLst>
          </p:nvPr>
        </p:nvGraphicFramePr>
        <p:xfrm>
          <a:off x="741872" y="1485505"/>
          <a:ext cx="10639749" cy="4146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矩形 1"/>
          <p:cNvSpPr/>
          <p:nvPr/>
        </p:nvSpPr>
        <p:spPr>
          <a:xfrm>
            <a:off x="573206" y="426539"/>
            <a:ext cx="109182" cy="8563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728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848098" y="535721"/>
            <a:ext cx="40911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招逆袭图表大神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648518" y="2438591"/>
            <a:ext cx="2397106" cy="2397106"/>
            <a:chOff x="791463" y="2443835"/>
            <a:chExt cx="2397106" cy="2397106"/>
          </a:xfrm>
          <a:solidFill>
            <a:srgbClr val="FFC000"/>
          </a:solidFill>
        </p:grpSpPr>
        <p:sp>
          <p:nvSpPr>
            <p:cNvPr id="12" name="椭圆 11"/>
            <p:cNvSpPr/>
            <p:nvPr/>
          </p:nvSpPr>
          <p:spPr>
            <a:xfrm>
              <a:off x="791463" y="2443835"/>
              <a:ext cx="2397106" cy="2397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384722" y="3461340"/>
              <a:ext cx="1210588" cy="70788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脱掉</a:t>
              </a:r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707727" y="2802114"/>
              <a:ext cx="564578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8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869709" y="2438591"/>
            <a:ext cx="2397106" cy="2397106"/>
            <a:chOff x="3980032" y="2443835"/>
            <a:chExt cx="2397106" cy="2397106"/>
          </a:xfrm>
          <a:solidFill>
            <a:srgbClr val="FFC000"/>
          </a:solidFill>
        </p:grpSpPr>
        <p:sp>
          <p:nvSpPr>
            <p:cNvPr id="18" name="椭圆 17"/>
            <p:cNvSpPr/>
            <p:nvPr/>
          </p:nvSpPr>
          <p:spPr>
            <a:xfrm>
              <a:off x="3980032" y="2443835"/>
              <a:ext cx="2397106" cy="2397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4060331" y="3461340"/>
              <a:ext cx="2236510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复制黏贴</a:t>
              </a:r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896296" y="2802114"/>
              <a:ext cx="564578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8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090899" y="2456997"/>
            <a:ext cx="2397106" cy="2397106"/>
            <a:chOff x="7233844" y="2462241"/>
            <a:chExt cx="2397106" cy="2397106"/>
          </a:xfrm>
          <a:solidFill>
            <a:srgbClr val="FFC000"/>
          </a:solidFill>
        </p:grpSpPr>
        <p:sp>
          <p:nvSpPr>
            <p:cNvPr id="21" name="椭圆 20"/>
            <p:cNvSpPr/>
            <p:nvPr/>
          </p:nvSpPr>
          <p:spPr>
            <a:xfrm>
              <a:off x="7233844" y="2462241"/>
              <a:ext cx="2397106" cy="2397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7314143" y="3479746"/>
              <a:ext cx="2236510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智能图表</a:t>
              </a:r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150108" y="2820520"/>
              <a:ext cx="564578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8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17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848098" y="535721"/>
            <a:ext cx="58272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不规则的组合图表怎么做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aphicFrame>
        <p:nvGraphicFramePr>
          <p:cNvPr id="13" name="图表 12">
            <a:extLst>
              <a:ext uri="{FF2B5EF4-FFF2-40B4-BE49-F238E27FC236}">
                <a16:creationId xmlns:a16="http://schemas.microsoft.com/office/drawing/2014/main" xmlns="" id="{7C8C317D-BCA4-4E23-BADF-06FC46B58D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4182393"/>
              </p:ext>
            </p:extLst>
          </p:nvPr>
        </p:nvGraphicFramePr>
        <p:xfrm>
          <a:off x="333999" y="1678419"/>
          <a:ext cx="10944624" cy="4674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1291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848098" y="535721"/>
            <a:ext cx="58272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不规则的组合图表怎么做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aphicFrame>
        <p:nvGraphicFramePr>
          <p:cNvPr id="13" name="图表 12">
            <a:extLst>
              <a:ext uri="{FF2B5EF4-FFF2-40B4-BE49-F238E27FC236}">
                <a16:creationId xmlns:a16="http://schemas.microsoft.com/office/drawing/2014/main" xmlns="" id="{7C8C317D-BCA4-4E23-BADF-06FC46B58D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9974178"/>
              </p:ext>
            </p:extLst>
          </p:nvPr>
        </p:nvGraphicFramePr>
        <p:xfrm>
          <a:off x="491082" y="1473615"/>
          <a:ext cx="10944624" cy="4674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88376151-5DDD-434F-A761-2E560852A7AB}"/>
              </a:ext>
            </a:extLst>
          </p:cNvPr>
          <p:cNvGrpSpPr/>
          <p:nvPr/>
        </p:nvGrpSpPr>
        <p:grpSpPr>
          <a:xfrm>
            <a:off x="8193711" y="599769"/>
            <a:ext cx="540994" cy="538630"/>
            <a:chOff x="86204" y="1675962"/>
            <a:chExt cx="1775601" cy="1767839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xmlns="" id="{B94ACC79-561B-43EA-B1E0-7A596926C8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204" y="1675962"/>
              <a:ext cx="1775601" cy="1767839"/>
            </a:xfrm>
            <a:custGeom>
              <a:avLst/>
              <a:gdLst>
                <a:gd name="T0" fmla="*/ 2059 w 2059"/>
                <a:gd name="T1" fmla="*/ 197 h 2050"/>
                <a:gd name="T2" fmla="*/ 833 w 2059"/>
                <a:gd name="T3" fmla="*/ 808 h 2050"/>
                <a:gd name="T4" fmla="*/ 1002 w 2059"/>
                <a:gd name="T5" fmla="*/ 1030 h 2050"/>
                <a:gd name="T6" fmla="*/ 833 w 2059"/>
                <a:gd name="T7" fmla="*/ 1245 h 2050"/>
                <a:gd name="T8" fmla="*/ 2051 w 2059"/>
                <a:gd name="T9" fmla="*/ 1862 h 2050"/>
                <a:gd name="T10" fmla="*/ 1271 w 2059"/>
                <a:gd name="T11" fmla="*/ 808 h 2050"/>
                <a:gd name="T12" fmla="*/ 1456 w 2059"/>
                <a:gd name="T13" fmla="*/ 752 h 2050"/>
                <a:gd name="T14" fmla="*/ 1604 w 2059"/>
                <a:gd name="T15" fmla="*/ 604 h 2050"/>
                <a:gd name="T16" fmla="*/ 1688 w 2059"/>
                <a:gd name="T17" fmla="*/ 393 h 2050"/>
                <a:gd name="T18" fmla="*/ 1877 w 2059"/>
                <a:gd name="T19" fmla="*/ 332 h 2050"/>
                <a:gd name="T20" fmla="*/ 1837 w 2059"/>
                <a:gd name="T21" fmla="*/ 245 h 2050"/>
                <a:gd name="T22" fmla="*/ 1738 w 2059"/>
                <a:gd name="T23" fmla="*/ 296 h 2050"/>
                <a:gd name="T24" fmla="*/ 1659 w 2059"/>
                <a:gd name="T25" fmla="*/ 264 h 2050"/>
                <a:gd name="T26" fmla="*/ 1568 w 2059"/>
                <a:gd name="T27" fmla="*/ 466 h 2050"/>
                <a:gd name="T28" fmla="*/ 1386 w 2059"/>
                <a:gd name="T29" fmla="*/ 536 h 2050"/>
                <a:gd name="T30" fmla="*/ 1419 w 2059"/>
                <a:gd name="T31" fmla="*/ 615 h 2050"/>
                <a:gd name="T32" fmla="*/ 1432 w 2059"/>
                <a:gd name="T33" fmla="*/ 775 h 2050"/>
                <a:gd name="T34" fmla="*/ 2013 w 2059"/>
                <a:gd name="T35" fmla="*/ 197 h 2050"/>
                <a:gd name="T36" fmla="*/ 1192 w 2059"/>
                <a:gd name="T37" fmla="*/ 729 h 2050"/>
                <a:gd name="T38" fmla="*/ 852 w 2059"/>
                <a:gd name="T39" fmla="*/ 698 h 2050"/>
                <a:gd name="T40" fmla="*/ 616 w 2059"/>
                <a:gd name="T41" fmla="*/ 592 h 2050"/>
                <a:gd name="T42" fmla="*/ 492 w 2059"/>
                <a:gd name="T43" fmla="*/ 466 h 2050"/>
                <a:gd name="T44" fmla="*/ 533 w 2059"/>
                <a:gd name="T45" fmla="*/ 379 h 2050"/>
                <a:gd name="T46" fmla="*/ 320 w 2059"/>
                <a:gd name="T47" fmla="*/ 296 h 2050"/>
                <a:gd name="T48" fmla="*/ 260 w 2059"/>
                <a:gd name="T49" fmla="*/ 107 h 2050"/>
                <a:gd name="T50" fmla="*/ 223 w 2059"/>
                <a:gd name="T51" fmla="*/ 245 h 2050"/>
                <a:gd name="T52" fmla="*/ 370 w 2059"/>
                <a:gd name="T53" fmla="*/ 393 h 2050"/>
                <a:gd name="T54" fmla="*/ 338 w 2059"/>
                <a:gd name="T55" fmla="*/ 472 h 2050"/>
                <a:gd name="T56" fmla="*/ 542 w 2059"/>
                <a:gd name="T57" fmla="*/ 563 h 2050"/>
                <a:gd name="T58" fmla="*/ 611 w 2059"/>
                <a:gd name="T59" fmla="*/ 744 h 2050"/>
                <a:gd name="T60" fmla="*/ 690 w 2059"/>
                <a:gd name="T61" fmla="*/ 711 h 2050"/>
                <a:gd name="T62" fmla="*/ 172 w 2059"/>
                <a:gd name="T63" fmla="*/ 148 h 2050"/>
                <a:gd name="T64" fmla="*/ 55 w 2059"/>
                <a:gd name="T65" fmla="*/ 189 h 2050"/>
                <a:gd name="T66" fmla="*/ 787 w 2059"/>
                <a:gd name="T67" fmla="*/ 1245 h 2050"/>
                <a:gd name="T68" fmla="*/ 478 w 2059"/>
                <a:gd name="T69" fmla="*/ 1424 h 2050"/>
                <a:gd name="T70" fmla="*/ 552 w 2059"/>
                <a:gd name="T71" fmla="*/ 1351 h 2050"/>
                <a:gd name="T72" fmla="*/ 393 w 2059"/>
                <a:gd name="T73" fmla="*/ 1636 h 2050"/>
                <a:gd name="T74" fmla="*/ 306 w 2059"/>
                <a:gd name="T75" fmla="*/ 1596 h 2050"/>
                <a:gd name="T76" fmla="*/ 223 w 2059"/>
                <a:gd name="T77" fmla="*/ 1807 h 2050"/>
                <a:gd name="T78" fmla="*/ 252 w 2059"/>
                <a:gd name="T79" fmla="*/ 1937 h 2050"/>
                <a:gd name="T80" fmla="*/ 269 w 2059"/>
                <a:gd name="T81" fmla="*/ 1807 h 2050"/>
                <a:gd name="T82" fmla="*/ 469 w 2059"/>
                <a:gd name="T83" fmla="*/ 1608 h 2050"/>
                <a:gd name="T84" fmla="*/ 548 w 2059"/>
                <a:gd name="T85" fmla="*/ 1641 h 2050"/>
                <a:gd name="T86" fmla="*/ 639 w 2059"/>
                <a:gd name="T87" fmla="*/ 1438 h 2050"/>
                <a:gd name="T88" fmla="*/ 821 w 2059"/>
                <a:gd name="T89" fmla="*/ 1368 h 2050"/>
                <a:gd name="T90" fmla="*/ 690 w 2059"/>
                <a:gd name="T91" fmla="*/ 1341 h 2050"/>
                <a:gd name="T92" fmla="*/ 172 w 2059"/>
                <a:gd name="T93" fmla="*/ 1904 h 2050"/>
                <a:gd name="T94" fmla="*/ 810 w 2059"/>
                <a:gd name="T95" fmla="*/ 1268 h 2050"/>
                <a:gd name="T96" fmla="*/ 1368 w 2059"/>
                <a:gd name="T97" fmla="*/ 1387 h 2050"/>
                <a:gd name="T98" fmla="*/ 1295 w 2059"/>
                <a:gd name="T99" fmla="*/ 1313 h 2050"/>
                <a:gd name="T100" fmla="*/ 1442 w 2059"/>
                <a:gd name="T101" fmla="*/ 1461 h 2050"/>
                <a:gd name="T102" fmla="*/ 1641 w 2059"/>
                <a:gd name="T103" fmla="*/ 1660 h 2050"/>
                <a:gd name="T104" fmla="*/ 1600 w 2059"/>
                <a:gd name="T105" fmla="*/ 1747 h 2050"/>
                <a:gd name="T106" fmla="*/ 1813 w 2059"/>
                <a:gd name="T107" fmla="*/ 1830 h 2050"/>
                <a:gd name="T108" fmla="*/ 1943 w 2059"/>
                <a:gd name="T109" fmla="*/ 1801 h 2050"/>
                <a:gd name="T110" fmla="*/ 1813 w 2059"/>
                <a:gd name="T111" fmla="*/ 1783 h 2050"/>
                <a:gd name="T112" fmla="*/ 1614 w 2059"/>
                <a:gd name="T113" fmla="*/ 1585 h 2050"/>
                <a:gd name="T114" fmla="*/ 1647 w 2059"/>
                <a:gd name="T115" fmla="*/ 1506 h 2050"/>
                <a:gd name="T116" fmla="*/ 1442 w 2059"/>
                <a:gd name="T117" fmla="*/ 1415 h 2050"/>
                <a:gd name="T118" fmla="*/ 1374 w 2059"/>
                <a:gd name="T119" fmla="*/ 1234 h 2050"/>
                <a:gd name="T120" fmla="*/ 1248 w 2059"/>
                <a:gd name="T121" fmla="*/ 1268 h 2050"/>
                <a:gd name="T122" fmla="*/ 1910 w 2059"/>
                <a:gd name="T123" fmla="*/ 1880 h 2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59" h="2050">
                  <a:moveTo>
                    <a:pt x="1248" y="1221"/>
                  </a:moveTo>
                  <a:lnTo>
                    <a:pt x="1053" y="1026"/>
                  </a:lnTo>
                  <a:lnTo>
                    <a:pt x="1057" y="1021"/>
                  </a:lnTo>
                  <a:lnTo>
                    <a:pt x="1057" y="1021"/>
                  </a:lnTo>
                  <a:lnTo>
                    <a:pt x="1248" y="831"/>
                  </a:lnTo>
                  <a:lnTo>
                    <a:pt x="1335" y="918"/>
                  </a:lnTo>
                  <a:lnTo>
                    <a:pt x="2059" y="197"/>
                  </a:lnTo>
                  <a:lnTo>
                    <a:pt x="1869" y="8"/>
                  </a:lnTo>
                  <a:lnTo>
                    <a:pt x="1146" y="729"/>
                  </a:lnTo>
                  <a:lnTo>
                    <a:pt x="1225" y="808"/>
                  </a:lnTo>
                  <a:lnTo>
                    <a:pt x="1030" y="1002"/>
                  </a:lnTo>
                  <a:lnTo>
                    <a:pt x="1026" y="998"/>
                  </a:lnTo>
                  <a:lnTo>
                    <a:pt x="1026" y="998"/>
                  </a:lnTo>
                  <a:lnTo>
                    <a:pt x="833" y="808"/>
                  </a:lnTo>
                  <a:lnTo>
                    <a:pt x="920" y="721"/>
                  </a:lnTo>
                  <a:lnTo>
                    <a:pt x="198" y="0"/>
                  </a:lnTo>
                  <a:lnTo>
                    <a:pt x="9" y="189"/>
                  </a:lnTo>
                  <a:lnTo>
                    <a:pt x="731" y="910"/>
                  </a:lnTo>
                  <a:lnTo>
                    <a:pt x="810" y="831"/>
                  </a:lnTo>
                  <a:lnTo>
                    <a:pt x="1006" y="1026"/>
                  </a:lnTo>
                  <a:lnTo>
                    <a:pt x="1002" y="1030"/>
                  </a:lnTo>
                  <a:lnTo>
                    <a:pt x="1002" y="1030"/>
                  </a:lnTo>
                  <a:lnTo>
                    <a:pt x="810" y="1221"/>
                  </a:lnTo>
                  <a:lnTo>
                    <a:pt x="723" y="1134"/>
                  </a:lnTo>
                  <a:lnTo>
                    <a:pt x="0" y="1854"/>
                  </a:lnTo>
                  <a:lnTo>
                    <a:pt x="190" y="2043"/>
                  </a:lnTo>
                  <a:lnTo>
                    <a:pt x="912" y="1324"/>
                  </a:lnTo>
                  <a:lnTo>
                    <a:pt x="833" y="1245"/>
                  </a:lnTo>
                  <a:lnTo>
                    <a:pt x="1030" y="1043"/>
                  </a:lnTo>
                  <a:lnTo>
                    <a:pt x="1034" y="1042"/>
                  </a:lnTo>
                  <a:lnTo>
                    <a:pt x="1034" y="1042"/>
                  </a:lnTo>
                  <a:lnTo>
                    <a:pt x="1225" y="1239"/>
                  </a:lnTo>
                  <a:lnTo>
                    <a:pt x="1138" y="1329"/>
                  </a:lnTo>
                  <a:lnTo>
                    <a:pt x="1861" y="2050"/>
                  </a:lnTo>
                  <a:lnTo>
                    <a:pt x="2051" y="1862"/>
                  </a:lnTo>
                  <a:lnTo>
                    <a:pt x="1327" y="1141"/>
                  </a:lnTo>
                  <a:lnTo>
                    <a:pt x="1248" y="1221"/>
                  </a:lnTo>
                  <a:close/>
                  <a:moveTo>
                    <a:pt x="1271" y="808"/>
                  </a:moveTo>
                  <a:lnTo>
                    <a:pt x="1295" y="785"/>
                  </a:lnTo>
                  <a:lnTo>
                    <a:pt x="1359" y="849"/>
                  </a:lnTo>
                  <a:lnTo>
                    <a:pt x="1335" y="872"/>
                  </a:lnTo>
                  <a:lnTo>
                    <a:pt x="1271" y="808"/>
                  </a:lnTo>
                  <a:close/>
                  <a:moveTo>
                    <a:pt x="1465" y="615"/>
                  </a:moveTo>
                  <a:lnTo>
                    <a:pt x="1517" y="563"/>
                  </a:lnTo>
                  <a:lnTo>
                    <a:pt x="1581" y="627"/>
                  </a:lnTo>
                  <a:lnTo>
                    <a:pt x="1529" y="679"/>
                  </a:lnTo>
                  <a:lnTo>
                    <a:pt x="1465" y="615"/>
                  </a:lnTo>
                  <a:close/>
                  <a:moveTo>
                    <a:pt x="1506" y="702"/>
                  </a:moveTo>
                  <a:lnTo>
                    <a:pt x="1456" y="752"/>
                  </a:lnTo>
                  <a:lnTo>
                    <a:pt x="1391" y="688"/>
                  </a:lnTo>
                  <a:lnTo>
                    <a:pt x="1442" y="638"/>
                  </a:lnTo>
                  <a:lnTo>
                    <a:pt x="1506" y="702"/>
                  </a:lnTo>
                  <a:close/>
                  <a:moveTo>
                    <a:pt x="1540" y="540"/>
                  </a:moveTo>
                  <a:lnTo>
                    <a:pt x="1591" y="489"/>
                  </a:lnTo>
                  <a:lnTo>
                    <a:pt x="1655" y="553"/>
                  </a:lnTo>
                  <a:lnTo>
                    <a:pt x="1604" y="604"/>
                  </a:lnTo>
                  <a:lnTo>
                    <a:pt x="1540" y="540"/>
                  </a:lnTo>
                  <a:close/>
                  <a:moveTo>
                    <a:pt x="1614" y="466"/>
                  </a:moveTo>
                  <a:lnTo>
                    <a:pt x="1665" y="416"/>
                  </a:lnTo>
                  <a:lnTo>
                    <a:pt x="1729" y="480"/>
                  </a:lnTo>
                  <a:lnTo>
                    <a:pt x="1678" y="530"/>
                  </a:lnTo>
                  <a:lnTo>
                    <a:pt x="1614" y="466"/>
                  </a:lnTo>
                  <a:close/>
                  <a:moveTo>
                    <a:pt x="1688" y="393"/>
                  </a:moveTo>
                  <a:lnTo>
                    <a:pt x="1738" y="343"/>
                  </a:lnTo>
                  <a:lnTo>
                    <a:pt x="1802" y="406"/>
                  </a:lnTo>
                  <a:lnTo>
                    <a:pt x="1752" y="457"/>
                  </a:lnTo>
                  <a:lnTo>
                    <a:pt x="1688" y="393"/>
                  </a:lnTo>
                  <a:close/>
                  <a:moveTo>
                    <a:pt x="1761" y="319"/>
                  </a:moveTo>
                  <a:lnTo>
                    <a:pt x="1813" y="268"/>
                  </a:lnTo>
                  <a:lnTo>
                    <a:pt x="1877" y="332"/>
                  </a:lnTo>
                  <a:lnTo>
                    <a:pt x="1826" y="383"/>
                  </a:lnTo>
                  <a:lnTo>
                    <a:pt x="1761" y="319"/>
                  </a:lnTo>
                  <a:close/>
                  <a:moveTo>
                    <a:pt x="1837" y="245"/>
                  </a:moveTo>
                  <a:lnTo>
                    <a:pt x="1887" y="194"/>
                  </a:lnTo>
                  <a:lnTo>
                    <a:pt x="1951" y="258"/>
                  </a:lnTo>
                  <a:lnTo>
                    <a:pt x="1901" y="309"/>
                  </a:lnTo>
                  <a:lnTo>
                    <a:pt x="1837" y="245"/>
                  </a:lnTo>
                  <a:close/>
                  <a:moveTo>
                    <a:pt x="1813" y="221"/>
                  </a:moveTo>
                  <a:lnTo>
                    <a:pt x="1757" y="166"/>
                  </a:lnTo>
                  <a:lnTo>
                    <a:pt x="1808" y="115"/>
                  </a:lnTo>
                  <a:lnTo>
                    <a:pt x="1864" y="171"/>
                  </a:lnTo>
                  <a:lnTo>
                    <a:pt x="1813" y="221"/>
                  </a:lnTo>
                  <a:close/>
                  <a:moveTo>
                    <a:pt x="1790" y="245"/>
                  </a:moveTo>
                  <a:lnTo>
                    <a:pt x="1738" y="296"/>
                  </a:lnTo>
                  <a:lnTo>
                    <a:pt x="1682" y="240"/>
                  </a:lnTo>
                  <a:lnTo>
                    <a:pt x="1734" y="189"/>
                  </a:lnTo>
                  <a:lnTo>
                    <a:pt x="1790" y="245"/>
                  </a:lnTo>
                  <a:close/>
                  <a:moveTo>
                    <a:pt x="1715" y="319"/>
                  </a:moveTo>
                  <a:lnTo>
                    <a:pt x="1665" y="370"/>
                  </a:lnTo>
                  <a:lnTo>
                    <a:pt x="1609" y="314"/>
                  </a:lnTo>
                  <a:lnTo>
                    <a:pt x="1659" y="264"/>
                  </a:lnTo>
                  <a:lnTo>
                    <a:pt x="1715" y="319"/>
                  </a:lnTo>
                  <a:close/>
                  <a:moveTo>
                    <a:pt x="1641" y="393"/>
                  </a:moveTo>
                  <a:lnTo>
                    <a:pt x="1591" y="443"/>
                  </a:lnTo>
                  <a:lnTo>
                    <a:pt x="1535" y="387"/>
                  </a:lnTo>
                  <a:lnTo>
                    <a:pt x="1585" y="337"/>
                  </a:lnTo>
                  <a:lnTo>
                    <a:pt x="1641" y="393"/>
                  </a:lnTo>
                  <a:close/>
                  <a:moveTo>
                    <a:pt x="1568" y="466"/>
                  </a:moveTo>
                  <a:lnTo>
                    <a:pt x="1517" y="517"/>
                  </a:lnTo>
                  <a:lnTo>
                    <a:pt x="1461" y="461"/>
                  </a:lnTo>
                  <a:lnTo>
                    <a:pt x="1512" y="411"/>
                  </a:lnTo>
                  <a:lnTo>
                    <a:pt x="1568" y="466"/>
                  </a:lnTo>
                  <a:close/>
                  <a:moveTo>
                    <a:pt x="1494" y="540"/>
                  </a:moveTo>
                  <a:lnTo>
                    <a:pt x="1442" y="592"/>
                  </a:lnTo>
                  <a:lnTo>
                    <a:pt x="1386" y="536"/>
                  </a:lnTo>
                  <a:lnTo>
                    <a:pt x="1438" y="484"/>
                  </a:lnTo>
                  <a:lnTo>
                    <a:pt x="1494" y="540"/>
                  </a:lnTo>
                  <a:close/>
                  <a:moveTo>
                    <a:pt x="1419" y="615"/>
                  </a:moveTo>
                  <a:lnTo>
                    <a:pt x="1368" y="665"/>
                  </a:lnTo>
                  <a:lnTo>
                    <a:pt x="1312" y="609"/>
                  </a:lnTo>
                  <a:lnTo>
                    <a:pt x="1363" y="559"/>
                  </a:lnTo>
                  <a:lnTo>
                    <a:pt x="1419" y="615"/>
                  </a:lnTo>
                  <a:close/>
                  <a:moveTo>
                    <a:pt x="1345" y="688"/>
                  </a:moveTo>
                  <a:lnTo>
                    <a:pt x="1295" y="738"/>
                  </a:lnTo>
                  <a:lnTo>
                    <a:pt x="1239" y="683"/>
                  </a:lnTo>
                  <a:lnTo>
                    <a:pt x="1289" y="632"/>
                  </a:lnTo>
                  <a:lnTo>
                    <a:pt x="1345" y="688"/>
                  </a:lnTo>
                  <a:close/>
                  <a:moveTo>
                    <a:pt x="1368" y="711"/>
                  </a:moveTo>
                  <a:lnTo>
                    <a:pt x="1432" y="775"/>
                  </a:lnTo>
                  <a:lnTo>
                    <a:pt x="1382" y="826"/>
                  </a:lnTo>
                  <a:lnTo>
                    <a:pt x="1318" y="762"/>
                  </a:lnTo>
                  <a:lnTo>
                    <a:pt x="1368" y="711"/>
                  </a:lnTo>
                  <a:close/>
                  <a:moveTo>
                    <a:pt x="1974" y="235"/>
                  </a:moveTo>
                  <a:lnTo>
                    <a:pt x="1910" y="171"/>
                  </a:lnTo>
                  <a:lnTo>
                    <a:pt x="1948" y="133"/>
                  </a:lnTo>
                  <a:lnTo>
                    <a:pt x="2013" y="197"/>
                  </a:lnTo>
                  <a:lnTo>
                    <a:pt x="1974" y="235"/>
                  </a:lnTo>
                  <a:close/>
                  <a:moveTo>
                    <a:pt x="1925" y="110"/>
                  </a:moveTo>
                  <a:lnTo>
                    <a:pt x="1887" y="148"/>
                  </a:lnTo>
                  <a:lnTo>
                    <a:pt x="1831" y="92"/>
                  </a:lnTo>
                  <a:lnTo>
                    <a:pt x="1869" y="54"/>
                  </a:lnTo>
                  <a:lnTo>
                    <a:pt x="1925" y="110"/>
                  </a:lnTo>
                  <a:close/>
                  <a:moveTo>
                    <a:pt x="1192" y="729"/>
                  </a:moveTo>
                  <a:lnTo>
                    <a:pt x="1215" y="706"/>
                  </a:lnTo>
                  <a:lnTo>
                    <a:pt x="1271" y="762"/>
                  </a:lnTo>
                  <a:lnTo>
                    <a:pt x="1248" y="785"/>
                  </a:lnTo>
                  <a:lnTo>
                    <a:pt x="1192" y="729"/>
                  </a:lnTo>
                  <a:close/>
                  <a:moveTo>
                    <a:pt x="810" y="785"/>
                  </a:moveTo>
                  <a:lnTo>
                    <a:pt x="788" y="762"/>
                  </a:lnTo>
                  <a:lnTo>
                    <a:pt x="852" y="698"/>
                  </a:lnTo>
                  <a:lnTo>
                    <a:pt x="874" y="721"/>
                  </a:lnTo>
                  <a:lnTo>
                    <a:pt x="810" y="785"/>
                  </a:lnTo>
                  <a:close/>
                  <a:moveTo>
                    <a:pt x="616" y="592"/>
                  </a:moveTo>
                  <a:lnTo>
                    <a:pt x="566" y="540"/>
                  </a:lnTo>
                  <a:lnTo>
                    <a:pt x="630" y="476"/>
                  </a:lnTo>
                  <a:lnTo>
                    <a:pt x="680" y="528"/>
                  </a:lnTo>
                  <a:lnTo>
                    <a:pt x="616" y="592"/>
                  </a:lnTo>
                  <a:close/>
                  <a:moveTo>
                    <a:pt x="703" y="551"/>
                  </a:moveTo>
                  <a:lnTo>
                    <a:pt x="754" y="601"/>
                  </a:lnTo>
                  <a:lnTo>
                    <a:pt x="690" y="665"/>
                  </a:lnTo>
                  <a:lnTo>
                    <a:pt x="639" y="615"/>
                  </a:lnTo>
                  <a:lnTo>
                    <a:pt x="703" y="551"/>
                  </a:lnTo>
                  <a:close/>
                  <a:moveTo>
                    <a:pt x="542" y="517"/>
                  </a:moveTo>
                  <a:lnTo>
                    <a:pt x="492" y="466"/>
                  </a:lnTo>
                  <a:lnTo>
                    <a:pt x="556" y="402"/>
                  </a:lnTo>
                  <a:lnTo>
                    <a:pt x="606" y="453"/>
                  </a:lnTo>
                  <a:lnTo>
                    <a:pt x="542" y="517"/>
                  </a:lnTo>
                  <a:close/>
                  <a:moveTo>
                    <a:pt x="469" y="443"/>
                  </a:moveTo>
                  <a:lnTo>
                    <a:pt x="417" y="393"/>
                  </a:lnTo>
                  <a:lnTo>
                    <a:pt x="481" y="329"/>
                  </a:lnTo>
                  <a:lnTo>
                    <a:pt x="533" y="379"/>
                  </a:lnTo>
                  <a:lnTo>
                    <a:pt x="469" y="443"/>
                  </a:lnTo>
                  <a:close/>
                  <a:moveTo>
                    <a:pt x="393" y="370"/>
                  </a:moveTo>
                  <a:lnTo>
                    <a:pt x="343" y="319"/>
                  </a:lnTo>
                  <a:lnTo>
                    <a:pt x="407" y="255"/>
                  </a:lnTo>
                  <a:lnTo>
                    <a:pt x="458" y="306"/>
                  </a:lnTo>
                  <a:lnTo>
                    <a:pt x="393" y="370"/>
                  </a:lnTo>
                  <a:close/>
                  <a:moveTo>
                    <a:pt x="320" y="296"/>
                  </a:moveTo>
                  <a:lnTo>
                    <a:pt x="269" y="245"/>
                  </a:lnTo>
                  <a:lnTo>
                    <a:pt x="333" y="181"/>
                  </a:lnTo>
                  <a:lnTo>
                    <a:pt x="384" y="232"/>
                  </a:lnTo>
                  <a:lnTo>
                    <a:pt x="320" y="296"/>
                  </a:lnTo>
                  <a:close/>
                  <a:moveTo>
                    <a:pt x="246" y="221"/>
                  </a:moveTo>
                  <a:lnTo>
                    <a:pt x="196" y="171"/>
                  </a:lnTo>
                  <a:lnTo>
                    <a:pt x="260" y="107"/>
                  </a:lnTo>
                  <a:lnTo>
                    <a:pt x="310" y="157"/>
                  </a:lnTo>
                  <a:lnTo>
                    <a:pt x="246" y="221"/>
                  </a:lnTo>
                  <a:close/>
                  <a:moveTo>
                    <a:pt x="223" y="245"/>
                  </a:moveTo>
                  <a:lnTo>
                    <a:pt x="167" y="300"/>
                  </a:lnTo>
                  <a:lnTo>
                    <a:pt x="116" y="250"/>
                  </a:lnTo>
                  <a:lnTo>
                    <a:pt x="172" y="194"/>
                  </a:lnTo>
                  <a:lnTo>
                    <a:pt x="223" y="245"/>
                  </a:lnTo>
                  <a:close/>
                  <a:moveTo>
                    <a:pt x="246" y="268"/>
                  </a:moveTo>
                  <a:lnTo>
                    <a:pt x="297" y="319"/>
                  </a:lnTo>
                  <a:lnTo>
                    <a:pt x="241" y="375"/>
                  </a:lnTo>
                  <a:lnTo>
                    <a:pt x="190" y="323"/>
                  </a:lnTo>
                  <a:lnTo>
                    <a:pt x="246" y="268"/>
                  </a:lnTo>
                  <a:close/>
                  <a:moveTo>
                    <a:pt x="320" y="343"/>
                  </a:moveTo>
                  <a:lnTo>
                    <a:pt x="370" y="393"/>
                  </a:lnTo>
                  <a:lnTo>
                    <a:pt x="314" y="449"/>
                  </a:lnTo>
                  <a:lnTo>
                    <a:pt x="264" y="398"/>
                  </a:lnTo>
                  <a:lnTo>
                    <a:pt x="320" y="343"/>
                  </a:lnTo>
                  <a:close/>
                  <a:moveTo>
                    <a:pt x="393" y="416"/>
                  </a:moveTo>
                  <a:lnTo>
                    <a:pt x="445" y="466"/>
                  </a:lnTo>
                  <a:lnTo>
                    <a:pt x="389" y="522"/>
                  </a:lnTo>
                  <a:lnTo>
                    <a:pt x="338" y="472"/>
                  </a:lnTo>
                  <a:lnTo>
                    <a:pt x="393" y="416"/>
                  </a:lnTo>
                  <a:close/>
                  <a:moveTo>
                    <a:pt x="469" y="489"/>
                  </a:moveTo>
                  <a:lnTo>
                    <a:pt x="519" y="540"/>
                  </a:lnTo>
                  <a:lnTo>
                    <a:pt x="463" y="596"/>
                  </a:lnTo>
                  <a:lnTo>
                    <a:pt x="413" y="545"/>
                  </a:lnTo>
                  <a:lnTo>
                    <a:pt x="469" y="489"/>
                  </a:lnTo>
                  <a:close/>
                  <a:moveTo>
                    <a:pt x="542" y="563"/>
                  </a:moveTo>
                  <a:lnTo>
                    <a:pt x="593" y="615"/>
                  </a:lnTo>
                  <a:lnTo>
                    <a:pt x="537" y="670"/>
                  </a:lnTo>
                  <a:lnTo>
                    <a:pt x="486" y="619"/>
                  </a:lnTo>
                  <a:lnTo>
                    <a:pt x="542" y="563"/>
                  </a:lnTo>
                  <a:close/>
                  <a:moveTo>
                    <a:pt x="616" y="638"/>
                  </a:moveTo>
                  <a:lnTo>
                    <a:pt x="667" y="688"/>
                  </a:lnTo>
                  <a:lnTo>
                    <a:pt x="611" y="744"/>
                  </a:lnTo>
                  <a:lnTo>
                    <a:pt x="560" y="694"/>
                  </a:lnTo>
                  <a:lnTo>
                    <a:pt x="616" y="638"/>
                  </a:lnTo>
                  <a:close/>
                  <a:moveTo>
                    <a:pt x="690" y="711"/>
                  </a:moveTo>
                  <a:lnTo>
                    <a:pt x="742" y="762"/>
                  </a:lnTo>
                  <a:lnTo>
                    <a:pt x="686" y="817"/>
                  </a:lnTo>
                  <a:lnTo>
                    <a:pt x="634" y="767"/>
                  </a:lnTo>
                  <a:lnTo>
                    <a:pt x="690" y="711"/>
                  </a:lnTo>
                  <a:close/>
                  <a:moveTo>
                    <a:pt x="713" y="688"/>
                  </a:moveTo>
                  <a:lnTo>
                    <a:pt x="777" y="624"/>
                  </a:lnTo>
                  <a:lnTo>
                    <a:pt x="829" y="675"/>
                  </a:lnTo>
                  <a:lnTo>
                    <a:pt x="765" y="738"/>
                  </a:lnTo>
                  <a:lnTo>
                    <a:pt x="713" y="688"/>
                  </a:lnTo>
                  <a:close/>
                  <a:moveTo>
                    <a:pt x="236" y="84"/>
                  </a:moveTo>
                  <a:lnTo>
                    <a:pt x="172" y="148"/>
                  </a:lnTo>
                  <a:lnTo>
                    <a:pt x="134" y="110"/>
                  </a:lnTo>
                  <a:lnTo>
                    <a:pt x="198" y="46"/>
                  </a:lnTo>
                  <a:lnTo>
                    <a:pt x="236" y="84"/>
                  </a:lnTo>
                  <a:close/>
                  <a:moveTo>
                    <a:pt x="111" y="133"/>
                  </a:moveTo>
                  <a:lnTo>
                    <a:pt x="149" y="171"/>
                  </a:lnTo>
                  <a:lnTo>
                    <a:pt x="93" y="227"/>
                  </a:lnTo>
                  <a:lnTo>
                    <a:pt x="55" y="189"/>
                  </a:lnTo>
                  <a:lnTo>
                    <a:pt x="111" y="133"/>
                  </a:lnTo>
                  <a:close/>
                  <a:moveTo>
                    <a:pt x="731" y="864"/>
                  </a:moveTo>
                  <a:lnTo>
                    <a:pt x="709" y="841"/>
                  </a:lnTo>
                  <a:lnTo>
                    <a:pt x="765" y="785"/>
                  </a:lnTo>
                  <a:lnTo>
                    <a:pt x="787" y="808"/>
                  </a:lnTo>
                  <a:lnTo>
                    <a:pt x="731" y="864"/>
                  </a:lnTo>
                  <a:close/>
                  <a:moveTo>
                    <a:pt x="787" y="1245"/>
                  </a:moveTo>
                  <a:lnTo>
                    <a:pt x="765" y="1266"/>
                  </a:lnTo>
                  <a:lnTo>
                    <a:pt x="701" y="1202"/>
                  </a:lnTo>
                  <a:lnTo>
                    <a:pt x="723" y="1181"/>
                  </a:lnTo>
                  <a:lnTo>
                    <a:pt x="787" y="1245"/>
                  </a:lnTo>
                  <a:close/>
                  <a:moveTo>
                    <a:pt x="593" y="1438"/>
                  </a:moveTo>
                  <a:lnTo>
                    <a:pt x="542" y="1488"/>
                  </a:lnTo>
                  <a:lnTo>
                    <a:pt x="478" y="1424"/>
                  </a:lnTo>
                  <a:lnTo>
                    <a:pt x="529" y="1374"/>
                  </a:lnTo>
                  <a:lnTo>
                    <a:pt x="593" y="1438"/>
                  </a:lnTo>
                  <a:close/>
                  <a:moveTo>
                    <a:pt x="552" y="1351"/>
                  </a:moveTo>
                  <a:lnTo>
                    <a:pt x="602" y="1300"/>
                  </a:lnTo>
                  <a:lnTo>
                    <a:pt x="667" y="1364"/>
                  </a:lnTo>
                  <a:lnTo>
                    <a:pt x="616" y="1415"/>
                  </a:lnTo>
                  <a:lnTo>
                    <a:pt x="552" y="1351"/>
                  </a:lnTo>
                  <a:close/>
                  <a:moveTo>
                    <a:pt x="519" y="1511"/>
                  </a:moveTo>
                  <a:lnTo>
                    <a:pt x="469" y="1562"/>
                  </a:lnTo>
                  <a:lnTo>
                    <a:pt x="404" y="1498"/>
                  </a:lnTo>
                  <a:lnTo>
                    <a:pt x="455" y="1447"/>
                  </a:lnTo>
                  <a:lnTo>
                    <a:pt x="519" y="1511"/>
                  </a:lnTo>
                  <a:close/>
                  <a:moveTo>
                    <a:pt x="445" y="1585"/>
                  </a:moveTo>
                  <a:lnTo>
                    <a:pt x="393" y="1636"/>
                  </a:lnTo>
                  <a:lnTo>
                    <a:pt x="329" y="1573"/>
                  </a:lnTo>
                  <a:lnTo>
                    <a:pt x="381" y="1521"/>
                  </a:lnTo>
                  <a:lnTo>
                    <a:pt x="445" y="1585"/>
                  </a:lnTo>
                  <a:close/>
                  <a:moveTo>
                    <a:pt x="370" y="1660"/>
                  </a:moveTo>
                  <a:lnTo>
                    <a:pt x="320" y="1710"/>
                  </a:lnTo>
                  <a:lnTo>
                    <a:pt x="256" y="1646"/>
                  </a:lnTo>
                  <a:lnTo>
                    <a:pt x="306" y="1596"/>
                  </a:lnTo>
                  <a:lnTo>
                    <a:pt x="370" y="1660"/>
                  </a:lnTo>
                  <a:close/>
                  <a:moveTo>
                    <a:pt x="297" y="1733"/>
                  </a:moveTo>
                  <a:lnTo>
                    <a:pt x="246" y="1783"/>
                  </a:lnTo>
                  <a:lnTo>
                    <a:pt x="182" y="1719"/>
                  </a:lnTo>
                  <a:lnTo>
                    <a:pt x="232" y="1669"/>
                  </a:lnTo>
                  <a:lnTo>
                    <a:pt x="297" y="1733"/>
                  </a:lnTo>
                  <a:close/>
                  <a:moveTo>
                    <a:pt x="223" y="1807"/>
                  </a:moveTo>
                  <a:lnTo>
                    <a:pt x="172" y="1857"/>
                  </a:lnTo>
                  <a:lnTo>
                    <a:pt x="108" y="1793"/>
                  </a:lnTo>
                  <a:lnTo>
                    <a:pt x="159" y="1743"/>
                  </a:lnTo>
                  <a:lnTo>
                    <a:pt x="223" y="1807"/>
                  </a:lnTo>
                  <a:close/>
                  <a:moveTo>
                    <a:pt x="246" y="1830"/>
                  </a:moveTo>
                  <a:lnTo>
                    <a:pt x="302" y="1885"/>
                  </a:lnTo>
                  <a:lnTo>
                    <a:pt x="252" y="1937"/>
                  </a:lnTo>
                  <a:lnTo>
                    <a:pt x="196" y="1881"/>
                  </a:lnTo>
                  <a:lnTo>
                    <a:pt x="246" y="1830"/>
                  </a:lnTo>
                  <a:close/>
                  <a:moveTo>
                    <a:pt x="269" y="1807"/>
                  </a:moveTo>
                  <a:lnTo>
                    <a:pt x="320" y="1756"/>
                  </a:lnTo>
                  <a:lnTo>
                    <a:pt x="376" y="1812"/>
                  </a:lnTo>
                  <a:lnTo>
                    <a:pt x="325" y="1862"/>
                  </a:lnTo>
                  <a:lnTo>
                    <a:pt x="269" y="1807"/>
                  </a:lnTo>
                  <a:close/>
                  <a:moveTo>
                    <a:pt x="343" y="1733"/>
                  </a:moveTo>
                  <a:lnTo>
                    <a:pt x="393" y="1683"/>
                  </a:lnTo>
                  <a:lnTo>
                    <a:pt x="449" y="1739"/>
                  </a:lnTo>
                  <a:lnTo>
                    <a:pt x="399" y="1789"/>
                  </a:lnTo>
                  <a:lnTo>
                    <a:pt x="343" y="1733"/>
                  </a:lnTo>
                  <a:close/>
                  <a:moveTo>
                    <a:pt x="417" y="1660"/>
                  </a:moveTo>
                  <a:lnTo>
                    <a:pt x="469" y="1608"/>
                  </a:lnTo>
                  <a:lnTo>
                    <a:pt x="525" y="1664"/>
                  </a:lnTo>
                  <a:lnTo>
                    <a:pt x="473" y="1715"/>
                  </a:lnTo>
                  <a:lnTo>
                    <a:pt x="417" y="1660"/>
                  </a:lnTo>
                  <a:close/>
                  <a:moveTo>
                    <a:pt x="492" y="1585"/>
                  </a:moveTo>
                  <a:lnTo>
                    <a:pt x="542" y="1534"/>
                  </a:lnTo>
                  <a:lnTo>
                    <a:pt x="598" y="1590"/>
                  </a:lnTo>
                  <a:lnTo>
                    <a:pt x="548" y="1641"/>
                  </a:lnTo>
                  <a:lnTo>
                    <a:pt x="492" y="1585"/>
                  </a:lnTo>
                  <a:close/>
                  <a:moveTo>
                    <a:pt x="566" y="1511"/>
                  </a:moveTo>
                  <a:lnTo>
                    <a:pt x="616" y="1461"/>
                  </a:lnTo>
                  <a:lnTo>
                    <a:pt x="672" y="1517"/>
                  </a:lnTo>
                  <a:lnTo>
                    <a:pt x="621" y="1567"/>
                  </a:lnTo>
                  <a:lnTo>
                    <a:pt x="566" y="1511"/>
                  </a:lnTo>
                  <a:close/>
                  <a:moveTo>
                    <a:pt x="639" y="1438"/>
                  </a:moveTo>
                  <a:lnTo>
                    <a:pt x="690" y="1387"/>
                  </a:lnTo>
                  <a:lnTo>
                    <a:pt x="746" y="1443"/>
                  </a:lnTo>
                  <a:lnTo>
                    <a:pt x="695" y="1494"/>
                  </a:lnTo>
                  <a:lnTo>
                    <a:pt x="639" y="1438"/>
                  </a:lnTo>
                  <a:close/>
                  <a:moveTo>
                    <a:pt x="713" y="1364"/>
                  </a:moveTo>
                  <a:lnTo>
                    <a:pt x="765" y="1313"/>
                  </a:lnTo>
                  <a:lnTo>
                    <a:pt x="821" y="1368"/>
                  </a:lnTo>
                  <a:lnTo>
                    <a:pt x="770" y="1420"/>
                  </a:lnTo>
                  <a:lnTo>
                    <a:pt x="713" y="1364"/>
                  </a:lnTo>
                  <a:close/>
                  <a:moveTo>
                    <a:pt x="690" y="1341"/>
                  </a:moveTo>
                  <a:lnTo>
                    <a:pt x="626" y="1277"/>
                  </a:lnTo>
                  <a:lnTo>
                    <a:pt x="677" y="1226"/>
                  </a:lnTo>
                  <a:lnTo>
                    <a:pt x="742" y="1290"/>
                  </a:lnTo>
                  <a:lnTo>
                    <a:pt x="690" y="1341"/>
                  </a:lnTo>
                  <a:close/>
                  <a:moveTo>
                    <a:pt x="85" y="1816"/>
                  </a:moveTo>
                  <a:lnTo>
                    <a:pt x="149" y="1880"/>
                  </a:lnTo>
                  <a:lnTo>
                    <a:pt x="111" y="1918"/>
                  </a:lnTo>
                  <a:lnTo>
                    <a:pt x="47" y="1854"/>
                  </a:lnTo>
                  <a:lnTo>
                    <a:pt x="85" y="1816"/>
                  </a:lnTo>
                  <a:close/>
                  <a:moveTo>
                    <a:pt x="134" y="1941"/>
                  </a:moveTo>
                  <a:lnTo>
                    <a:pt x="172" y="1904"/>
                  </a:lnTo>
                  <a:lnTo>
                    <a:pt x="228" y="1960"/>
                  </a:lnTo>
                  <a:lnTo>
                    <a:pt x="190" y="1997"/>
                  </a:lnTo>
                  <a:lnTo>
                    <a:pt x="134" y="1941"/>
                  </a:lnTo>
                  <a:close/>
                  <a:moveTo>
                    <a:pt x="866" y="1324"/>
                  </a:moveTo>
                  <a:lnTo>
                    <a:pt x="844" y="1345"/>
                  </a:lnTo>
                  <a:lnTo>
                    <a:pt x="788" y="1290"/>
                  </a:lnTo>
                  <a:lnTo>
                    <a:pt x="810" y="1268"/>
                  </a:lnTo>
                  <a:lnTo>
                    <a:pt x="866" y="1324"/>
                  </a:lnTo>
                  <a:close/>
                  <a:moveTo>
                    <a:pt x="1327" y="1189"/>
                  </a:moveTo>
                  <a:lnTo>
                    <a:pt x="1351" y="1211"/>
                  </a:lnTo>
                  <a:lnTo>
                    <a:pt x="1295" y="1266"/>
                  </a:lnTo>
                  <a:lnTo>
                    <a:pt x="1271" y="1245"/>
                  </a:lnTo>
                  <a:lnTo>
                    <a:pt x="1327" y="1189"/>
                  </a:lnTo>
                  <a:close/>
                  <a:moveTo>
                    <a:pt x="1368" y="1387"/>
                  </a:moveTo>
                  <a:lnTo>
                    <a:pt x="1419" y="1438"/>
                  </a:lnTo>
                  <a:lnTo>
                    <a:pt x="1355" y="1502"/>
                  </a:lnTo>
                  <a:lnTo>
                    <a:pt x="1304" y="1451"/>
                  </a:lnTo>
                  <a:lnTo>
                    <a:pt x="1368" y="1387"/>
                  </a:lnTo>
                  <a:close/>
                  <a:moveTo>
                    <a:pt x="1281" y="1428"/>
                  </a:moveTo>
                  <a:lnTo>
                    <a:pt x="1230" y="1377"/>
                  </a:lnTo>
                  <a:lnTo>
                    <a:pt x="1295" y="1313"/>
                  </a:lnTo>
                  <a:lnTo>
                    <a:pt x="1345" y="1364"/>
                  </a:lnTo>
                  <a:lnTo>
                    <a:pt x="1281" y="1428"/>
                  </a:lnTo>
                  <a:close/>
                  <a:moveTo>
                    <a:pt x="1442" y="1461"/>
                  </a:moveTo>
                  <a:lnTo>
                    <a:pt x="1494" y="1511"/>
                  </a:lnTo>
                  <a:lnTo>
                    <a:pt x="1430" y="1575"/>
                  </a:lnTo>
                  <a:lnTo>
                    <a:pt x="1378" y="1525"/>
                  </a:lnTo>
                  <a:lnTo>
                    <a:pt x="1442" y="1461"/>
                  </a:lnTo>
                  <a:close/>
                  <a:moveTo>
                    <a:pt x="1517" y="1534"/>
                  </a:moveTo>
                  <a:lnTo>
                    <a:pt x="1568" y="1585"/>
                  </a:lnTo>
                  <a:lnTo>
                    <a:pt x="1503" y="1649"/>
                  </a:lnTo>
                  <a:lnTo>
                    <a:pt x="1453" y="1598"/>
                  </a:lnTo>
                  <a:lnTo>
                    <a:pt x="1517" y="1534"/>
                  </a:lnTo>
                  <a:close/>
                  <a:moveTo>
                    <a:pt x="1591" y="1608"/>
                  </a:moveTo>
                  <a:lnTo>
                    <a:pt x="1641" y="1660"/>
                  </a:lnTo>
                  <a:lnTo>
                    <a:pt x="1577" y="1724"/>
                  </a:lnTo>
                  <a:lnTo>
                    <a:pt x="1527" y="1672"/>
                  </a:lnTo>
                  <a:lnTo>
                    <a:pt x="1591" y="1608"/>
                  </a:lnTo>
                  <a:close/>
                  <a:moveTo>
                    <a:pt x="1665" y="1683"/>
                  </a:moveTo>
                  <a:lnTo>
                    <a:pt x="1715" y="1733"/>
                  </a:lnTo>
                  <a:lnTo>
                    <a:pt x="1651" y="1797"/>
                  </a:lnTo>
                  <a:lnTo>
                    <a:pt x="1600" y="1747"/>
                  </a:lnTo>
                  <a:lnTo>
                    <a:pt x="1665" y="1683"/>
                  </a:lnTo>
                  <a:close/>
                  <a:moveTo>
                    <a:pt x="1738" y="1756"/>
                  </a:moveTo>
                  <a:lnTo>
                    <a:pt x="1790" y="1807"/>
                  </a:lnTo>
                  <a:lnTo>
                    <a:pt x="1726" y="1870"/>
                  </a:lnTo>
                  <a:lnTo>
                    <a:pt x="1674" y="1820"/>
                  </a:lnTo>
                  <a:lnTo>
                    <a:pt x="1738" y="1756"/>
                  </a:lnTo>
                  <a:close/>
                  <a:moveTo>
                    <a:pt x="1813" y="1830"/>
                  </a:moveTo>
                  <a:lnTo>
                    <a:pt x="1864" y="1880"/>
                  </a:lnTo>
                  <a:lnTo>
                    <a:pt x="1800" y="1944"/>
                  </a:lnTo>
                  <a:lnTo>
                    <a:pt x="1749" y="1894"/>
                  </a:lnTo>
                  <a:lnTo>
                    <a:pt x="1813" y="1830"/>
                  </a:lnTo>
                  <a:close/>
                  <a:moveTo>
                    <a:pt x="1837" y="1807"/>
                  </a:moveTo>
                  <a:lnTo>
                    <a:pt x="1892" y="1751"/>
                  </a:lnTo>
                  <a:lnTo>
                    <a:pt x="1943" y="1801"/>
                  </a:lnTo>
                  <a:lnTo>
                    <a:pt x="1887" y="1857"/>
                  </a:lnTo>
                  <a:lnTo>
                    <a:pt x="1837" y="1807"/>
                  </a:lnTo>
                  <a:close/>
                  <a:moveTo>
                    <a:pt x="1813" y="1783"/>
                  </a:moveTo>
                  <a:lnTo>
                    <a:pt x="1761" y="1733"/>
                  </a:lnTo>
                  <a:lnTo>
                    <a:pt x="1817" y="1677"/>
                  </a:lnTo>
                  <a:lnTo>
                    <a:pt x="1869" y="1728"/>
                  </a:lnTo>
                  <a:lnTo>
                    <a:pt x="1813" y="1783"/>
                  </a:lnTo>
                  <a:close/>
                  <a:moveTo>
                    <a:pt x="1738" y="1710"/>
                  </a:moveTo>
                  <a:lnTo>
                    <a:pt x="1688" y="1660"/>
                  </a:lnTo>
                  <a:lnTo>
                    <a:pt x="1744" y="1604"/>
                  </a:lnTo>
                  <a:lnTo>
                    <a:pt x="1794" y="1654"/>
                  </a:lnTo>
                  <a:lnTo>
                    <a:pt x="1738" y="1710"/>
                  </a:lnTo>
                  <a:close/>
                  <a:moveTo>
                    <a:pt x="1665" y="1636"/>
                  </a:moveTo>
                  <a:lnTo>
                    <a:pt x="1614" y="1585"/>
                  </a:lnTo>
                  <a:lnTo>
                    <a:pt x="1670" y="1529"/>
                  </a:lnTo>
                  <a:lnTo>
                    <a:pt x="1720" y="1581"/>
                  </a:lnTo>
                  <a:lnTo>
                    <a:pt x="1665" y="1636"/>
                  </a:lnTo>
                  <a:close/>
                  <a:moveTo>
                    <a:pt x="1591" y="1562"/>
                  </a:moveTo>
                  <a:lnTo>
                    <a:pt x="1540" y="1511"/>
                  </a:lnTo>
                  <a:lnTo>
                    <a:pt x="1596" y="1455"/>
                  </a:lnTo>
                  <a:lnTo>
                    <a:pt x="1647" y="1506"/>
                  </a:lnTo>
                  <a:lnTo>
                    <a:pt x="1591" y="1562"/>
                  </a:lnTo>
                  <a:close/>
                  <a:moveTo>
                    <a:pt x="1517" y="1488"/>
                  </a:moveTo>
                  <a:lnTo>
                    <a:pt x="1465" y="1438"/>
                  </a:lnTo>
                  <a:lnTo>
                    <a:pt x="1521" y="1382"/>
                  </a:lnTo>
                  <a:lnTo>
                    <a:pt x="1573" y="1432"/>
                  </a:lnTo>
                  <a:lnTo>
                    <a:pt x="1517" y="1488"/>
                  </a:lnTo>
                  <a:close/>
                  <a:moveTo>
                    <a:pt x="1442" y="1415"/>
                  </a:moveTo>
                  <a:lnTo>
                    <a:pt x="1391" y="1364"/>
                  </a:lnTo>
                  <a:lnTo>
                    <a:pt x="1447" y="1309"/>
                  </a:lnTo>
                  <a:lnTo>
                    <a:pt x="1498" y="1359"/>
                  </a:lnTo>
                  <a:lnTo>
                    <a:pt x="1442" y="1415"/>
                  </a:lnTo>
                  <a:close/>
                  <a:moveTo>
                    <a:pt x="1368" y="1341"/>
                  </a:moveTo>
                  <a:lnTo>
                    <a:pt x="1318" y="1290"/>
                  </a:lnTo>
                  <a:lnTo>
                    <a:pt x="1374" y="1234"/>
                  </a:lnTo>
                  <a:lnTo>
                    <a:pt x="1424" y="1285"/>
                  </a:lnTo>
                  <a:lnTo>
                    <a:pt x="1368" y="1341"/>
                  </a:lnTo>
                  <a:close/>
                  <a:moveTo>
                    <a:pt x="1248" y="1268"/>
                  </a:moveTo>
                  <a:lnTo>
                    <a:pt x="1271" y="1290"/>
                  </a:lnTo>
                  <a:lnTo>
                    <a:pt x="1207" y="1353"/>
                  </a:lnTo>
                  <a:lnTo>
                    <a:pt x="1184" y="1332"/>
                  </a:lnTo>
                  <a:lnTo>
                    <a:pt x="1248" y="1268"/>
                  </a:lnTo>
                  <a:close/>
                  <a:moveTo>
                    <a:pt x="1823" y="1967"/>
                  </a:moveTo>
                  <a:lnTo>
                    <a:pt x="1887" y="1903"/>
                  </a:lnTo>
                  <a:lnTo>
                    <a:pt x="1925" y="1941"/>
                  </a:lnTo>
                  <a:lnTo>
                    <a:pt x="1861" y="2005"/>
                  </a:lnTo>
                  <a:lnTo>
                    <a:pt x="1823" y="1967"/>
                  </a:lnTo>
                  <a:close/>
                  <a:moveTo>
                    <a:pt x="1948" y="1918"/>
                  </a:moveTo>
                  <a:lnTo>
                    <a:pt x="1910" y="1880"/>
                  </a:lnTo>
                  <a:lnTo>
                    <a:pt x="1966" y="1824"/>
                  </a:lnTo>
                  <a:lnTo>
                    <a:pt x="2004" y="1862"/>
                  </a:lnTo>
                  <a:lnTo>
                    <a:pt x="1948" y="19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/>
                <a:ea typeface="微软雅黑 Light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13195208-B4E0-4696-B6C3-C85FFB25DC4C}"/>
                </a:ext>
              </a:extLst>
            </p:cNvPr>
            <p:cNvSpPr/>
            <p:nvPr/>
          </p:nvSpPr>
          <p:spPr>
            <a:xfrm>
              <a:off x="844995" y="2430872"/>
              <a:ext cx="258018" cy="258018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</p:grpSp>
      <p:sp>
        <p:nvSpPr>
          <p:cNvPr id="15" name="等腰三角形 14">
            <a:extLst>
              <a:ext uri="{FF2B5EF4-FFF2-40B4-BE49-F238E27FC236}">
                <a16:creationId xmlns:a16="http://schemas.microsoft.com/office/drawing/2014/main" xmlns="" id="{6FE962BE-300A-4157-81A4-EA13E7820853}"/>
              </a:ext>
            </a:extLst>
          </p:cNvPr>
          <p:cNvSpPr/>
          <p:nvPr/>
        </p:nvSpPr>
        <p:spPr>
          <a:xfrm>
            <a:off x="8889116" y="174028"/>
            <a:ext cx="234495" cy="1142200"/>
          </a:xfrm>
          <a:prstGeom prst="triangle">
            <a:avLst/>
          </a:prstGeom>
          <a:solidFill>
            <a:srgbClr val="2D2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 Light"/>
              <a:cs typeface="+mn-cs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588860" y="637075"/>
            <a:ext cx="2539983" cy="426564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9823952" y="650302"/>
            <a:ext cx="20697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屁屁踢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PK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踢屁屁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7645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848098" y="535721"/>
            <a:ext cx="58272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不规则的组合图表怎么做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aphicFrame>
        <p:nvGraphicFramePr>
          <p:cNvPr id="17" name="图表 16">
            <a:extLst>
              <a:ext uri="{FF2B5EF4-FFF2-40B4-BE49-F238E27FC236}">
                <a16:creationId xmlns:a16="http://schemas.microsoft.com/office/drawing/2014/main" xmlns="" id="{057E1155-1D15-4B73-9800-77C4E52065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270326"/>
              </p:ext>
            </p:extLst>
          </p:nvPr>
        </p:nvGraphicFramePr>
        <p:xfrm>
          <a:off x="655320" y="1615441"/>
          <a:ext cx="10881360" cy="472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8" name="图片 17">
            <a:extLst>
              <a:ext uri="{FF2B5EF4-FFF2-40B4-BE49-F238E27FC236}">
                <a16:creationId xmlns:a16="http://schemas.microsoft.com/office/drawing/2014/main" xmlns="" id="{82392113-91C8-445C-B616-8120ABD15A72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18900000">
            <a:off x="7998971" y="593171"/>
            <a:ext cx="599000" cy="599000"/>
          </a:xfrm>
          <a:prstGeom prst="rect">
            <a:avLst/>
          </a:prstGeom>
        </p:spPr>
      </p:pic>
      <p:sp>
        <p:nvSpPr>
          <p:cNvPr id="19" name="等腰三角形 18"/>
          <p:cNvSpPr/>
          <p:nvPr/>
        </p:nvSpPr>
        <p:spPr>
          <a:xfrm>
            <a:off x="8952557" y="115066"/>
            <a:ext cx="674557" cy="1214204"/>
          </a:xfrm>
          <a:prstGeom prst="triangle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775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0" name="图表 19">
            <a:extLst>
              <a:ext uri="{FF2B5EF4-FFF2-40B4-BE49-F238E27FC236}">
                <a16:creationId xmlns:a16="http://schemas.microsoft.com/office/drawing/2014/main" xmlns="" id="{057E1155-1D15-4B73-9800-77C4E52065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7886963"/>
              </p:ext>
            </p:extLst>
          </p:nvPr>
        </p:nvGraphicFramePr>
        <p:xfrm>
          <a:off x="1172421" y="1115054"/>
          <a:ext cx="10152588" cy="51727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矩形 6"/>
          <p:cNvSpPr/>
          <p:nvPr/>
        </p:nvSpPr>
        <p:spPr>
          <a:xfrm>
            <a:off x="1848098" y="535721"/>
            <a:ext cx="58272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不规则的组合图表怎么做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82392113-91C8-445C-B616-8120ABD15A72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18900000">
            <a:off x="7998971" y="593171"/>
            <a:ext cx="599000" cy="599000"/>
          </a:xfrm>
          <a:prstGeom prst="rect">
            <a:avLst/>
          </a:prstGeom>
        </p:spPr>
      </p:pic>
      <p:sp>
        <p:nvSpPr>
          <p:cNvPr id="11" name="等腰三角形 10"/>
          <p:cNvSpPr/>
          <p:nvPr/>
        </p:nvSpPr>
        <p:spPr>
          <a:xfrm>
            <a:off x="8952557" y="115066"/>
            <a:ext cx="674557" cy="1214204"/>
          </a:xfrm>
          <a:prstGeom prst="triangle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6611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848098" y="535721"/>
            <a:ext cx="40911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招逆袭图表大神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648518" y="2438591"/>
            <a:ext cx="2397106" cy="2397106"/>
            <a:chOff x="791463" y="2443835"/>
            <a:chExt cx="2397106" cy="2397106"/>
          </a:xfrm>
          <a:solidFill>
            <a:srgbClr val="FFC000"/>
          </a:solidFill>
        </p:grpSpPr>
        <p:sp>
          <p:nvSpPr>
            <p:cNvPr id="12" name="椭圆 11"/>
            <p:cNvSpPr/>
            <p:nvPr/>
          </p:nvSpPr>
          <p:spPr>
            <a:xfrm>
              <a:off x="791463" y="2443835"/>
              <a:ext cx="2397106" cy="2397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384722" y="3461340"/>
              <a:ext cx="1210588" cy="70788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脱掉</a:t>
              </a:r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707727" y="2802114"/>
              <a:ext cx="564578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8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869709" y="2438591"/>
            <a:ext cx="2397106" cy="2397106"/>
            <a:chOff x="3980032" y="2443835"/>
            <a:chExt cx="2397106" cy="2397106"/>
          </a:xfrm>
          <a:solidFill>
            <a:srgbClr val="FFC000"/>
          </a:solidFill>
        </p:grpSpPr>
        <p:sp>
          <p:nvSpPr>
            <p:cNvPr id="18" name="椭圆 17"/>
            <p:cNvSpPr/>
            <p:nvPr/>
          </p:nvSpPr>
          <p:spPr>
            <a:xfrm>
              <a:off x="3980032" y="2443835"/>
              <a:ext cx="2397106" cy="2397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4060331" y="3461340"/>
              <a:ext cx="2236510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复制黏贴</a:t>
              </a:r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896296" y="2802114"/>
              <a:ext cx="564578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8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090899" y="2456997"/>
            <a:ext cx="2397106" cy="2397106"/>
            <a:chOff x="7233844" y="2462241"/>
            <a:chExt cx="2397106" cy="2397106"/>
          </a:xfrm>
          <a:solidFill>
            <a:srgbClr val="FFC000"/>
          </a:solidFill>
        </p:grpSpPr>
        <p:sp>
          <p:nvSpPr>
            <p:cNvPr id="21" name="椭圆 20"/>
            <p:cNvSpPr/>
            <p:nvPr/>
          </p:nvSpPr>
          <p:spPr>
            <a:xfrm>
              <a:off x="7233844" y="2462241"/>
              <a:ext cx="2397106" cy="23971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7314143" y="3479746"/>
              <a:ext cx="2236510" cy="707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智能图表</a:t>
              </a:r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150108" y="2820520"/>
              <a:ext cx="564578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8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555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sp>
        <p:nvSpPr>
          <p:cNvPr id="26" name="矩形 25"/>
          <p:cNvSpPr/>
          <p:nvPr/>
        </p:nvSpPr>
        <p:spPr>
          <a:xfrm>
            <a:off x="1848098" y="535721"/>
            <a:ext cx="412645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3-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智能图表</a:t>
            </a:r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islide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081a80a1-fb7f-47eb-b903-f14b3215d564" descr="9wMAAB+LCAAAAAAABACdkk1vgkAQhv/Ltr0RA5rWlpvV2HCwGiHtofGwsiNsA4tZlkZj+O+dRT6LNmnhArPvzDzv7JzIrTrugdjEjalUM04DSWNHQUwM4jBiiyyKDPLMBeMieJFJtk+J/XGq09on71yF0yRK5BuNMtAFBFecRudfu5fU0a4kR4JjEbumRVmv1nK34z6swQehKtE62BJ79PT4YI3vEV5maYjKmzk+s+FoigqvSLby3CAu+Ilg/2/thRBDpfG4UBPB3JAyVJgDU7fnQagEpGkZWG4/wVetNHv4A1I/NaSpIa+NsJreggseZ3EpK9os6KEVssxzkDMWQVvmCAXyq74kS8eKb1dJbDBPZEwVNjyZ+V0zhOHToOByBIMDZlWwpHOnJaRep4tbow/qpSlWqElaUVxEQLYLrvt5jdogExFEGnFc+KuGWBfGu9nDK6o1UmlVh8ima6LiwdK4Wn17uXGVy4OD+psTndH2cGn4v1ooWjYOSoIOe4m9wfcb/z2ycPcDAAA="/>
          <p:cNvGrpSpPr>
            <a:grpSpLocks noChangeAspect="1"/>
          </p:cNvGrpSpPr>
          <p:nvPr/>
        </p:nvGrpSpPr>
        <p:grpSpPr>
          <a:xfrm>
            <a:off x="986744" y="2545668"/>
            <a:ext cx="2086887" cy="1876215"/>
            <a:chOff x="2533650" y="2784622"/>
            <a:chExt cx="3009900" cy="2706047"/>
          </a:xfrm>
        </p:grpSpPr>
        <p:sp>
          <p:nvSpPr>
            <p:cNvPr id="12" name="ValueShape"/>
            <p:cNvSpPr>
              <a:spLocks/>
            </p:cNvSpPr>
            <p:nvPr/>
          </p:nvSpPr>
          <p:spPr>
            <a:xfrm>
              <a:off x="2579597" y="3459527"/>
              <a:ext cx="2918007" cy="2013279"/>
            </a:xfrm>
            <a:custGeom>
              <a:avLst/>
              <a:gdLst>
                <a:gd name="connsiteX0" fmla="*/ 919617 w 2918007"/>
                <a:gd name="connsiteY0" fmla="*/ 1842840 h 2013279"/>
                <a:gd name="connsiteX1" fmla="*/ 946395 w 2918007"/>
                <a:gd name="connsiteY1" fmla="*/ 1843537 h 2013279"/>
                <a:gd name="connsiteX2" fmla="*/ 974689 w 2918007"/>
                <a:gd name="connsiteY2" fmla="*/ 1855048 h 2013279"/>
                <a:gd name="connsiteX3" fmla="*/ 1080710 w 2918007"/>
                <a:gd name="connsiteY3" fmla="*/ 1890450 h 2013279"/>
                <a:gd name="connsiteX4" fmla="*/ 1080710 w 2918007"/>
                <a:gd name="connsiteY4" fmla="*/ 1890450 h 2013279"/>
                <a:gd name="connsiteX5" fmla="*/ 1030185 w 2918007"/>
                <a:gd name="connsiteY5" fmla="*/ 1882561 h 2013279"/>
                <a:gd name="connsiteX6" fmla="*/ 974690 w 2918007"/>
                <a:gd name="connsiteY6" fmla="*/ 1855048 h 2013279"/>
                <a:gd name="connsiteX7" fmla="*/ 919617 w 2918007"/>
                <a:gd name="connsiteY7" fmla="*/ 1842840 h 2013279"/>
                <a:gd name="connsiteX8" fmla="*/ 1312420 w 2918007"/>
                <a:gd name="connsiteY8" fmla="*/ 1839964 h 2013279"/>
                <a:gd name="connsiteX9" fmla="*/ 1352544 w 2918007"/>
                <a:gd name="connsiteY9" fmla="*/ 1841503 h 2013279"/>
                <a:gd name="connsiteX10" fmla="*/ 1352544 w 2918007"/>
                <a:gd name="connsiteY10" fmla="*/ 1841503 h 2013279"/>
                <a:gd name="connsiteX11" fmla="*/ 1312421 w 2918007"/>
                <a:gd name="connsiteY11" fmla="*/ 1839964 h 2013279"/>
                <a:gd name="connsiteX12" fmla="*/ 1403032 w 2918007"/>
                <a:gd name="connsiteY12" fmla="*/ 1782012 h 2013279"/>
                <a:gd name="connsiteX13" fmla="*/ 1403034 w 2918007"/>
                <a:gd name="connsiteY13" fmla="*/ 1782014 h 2013279"/>
                <a:gd name="connsiteX14" fmla="*/ 1411936 w 2918007"/>
                <a:gd name="connsiteY14" fmla="*/ 1798116 h 2013279"/>
                <a:gd name="connsiteX15" fmla="*/ 1413421 w 2918007"/>
                <a:gd name="connsiteY15" fmla="*/ 1803975 h 2013279"/>
                <a:gd name="connsiteX16" fmla="*/ 1416034 w 2918007"/>
                <a:gd name="connsiteY16" fmla="*/ 1835335 h 2013279"/>
                <a:gd name="connsiteX17" fmla="*/ 1416034 w 2918007"/>
                <a:gd name="connsiteY17" fmla="*/ 1835346 h 2013279"/>
                <a:gd name="connsiteX18" fmla="*/ 1259467 w 2918007"/>
                <a:gd name="connsiteY18" fmla="*/ 1890757 h 2013279"/>
                <a:gd name="connsiteX19" fmla="*/ 1210155 w 2918007"/>
                <a:gd name="connsiteY19" fmla="*/ 1942475 h 2013279"/>
                <a:gd name="connsiteX20" fmla="*/ 1224246 w 2918007"/>
                <a:gd name="connsiteY20" fmla="*/ 1953933 h 2013279"/>
                <a:gd name="connsiteX21" fmla="*/ 1224246 w 2918007"/>
                <a:gd name="connsiteY21" fmla="*/ 1953933 h 2013279"/>
                <a:gd name="connsiteX22" fmla="*/ 1228713 w 2918007"/>
                <a:gd name="connsiteY22" fmla="*/ 1954871 h 2013279"/>
                <a:gd name="connsiteX23" fmla="*/ 1252148 w 2918007"/>
                <a:gd name="connsiteY23" fmla="*/ 1959791 h 2013279"/>
                <a:gd name="connsiteX24" fmla="*/ 1252148 w 2918007"/>
                <a:gd name="connsiteY24" fmla="*/ 1959791 h 2013279"/>
                <a:gd name="connsiteX25" fmla="*/ 1228713 w 2918007"/>
                <a:gd name="connsiteY25" fmla="*/ 1954871 h 2013279"/>
                <a:gd name="connsiteX26" fmla="*/ 1224246 w 2918007"/>
                <a:gd name="connsiteY26" fmla="*/ 1953933 h 2013279"/>
                <a:gd name="connsiteX27" fmla="*/ 1224246 w 2918007"/>
                <a:gd name="connsiteY27" fmla="*/ 1953933 h 2013279"/>
                <a:gd name="connsiteX28" fmla="*/ 1210156 w 2918007"/>
                <a:gd name="connsiteY28" fmla="*/ 1942475 h 2013279"/>
                <a:gd name="connsiteX29" fmla="*/ 1259468 w 2918007"/>
                <a:gd name="connsiteY29" fmla="*/ 1890757 h 2013279"/>
                <a:gd name="connsiteX30" fmla="*/ 1416035 w 2918007"/>
                <a:gd name="connsiteY30" fmla="*/ 1835346 h 2013279"/>
                <a:gd name="connsiteX31" fmla="*/ 1416034 w 2918007"/>
                <a:gd name="connsiteY31" fmla="*/ 1835335 h 2013279"/>
                <a:gd name="connsiteX32" fmla="*/ 1415090 w 2918007"/>
                <a:gd name="connsiteY32" fmla="*/ 1810565 h 2013279"/>
                <a:gd name="connsiteX33" fmla="*/ 1413421 w 2918007"/>
                <a:gd name="connsiteY33" fmla="*/ 1803975 h 2013279"/>
                <a:gd name="connsiteX34" fmla="*/ 1413109 w 2918007"/>
                <a:gd name="connsiteY34" fmla="*/ 1800238 h 2013279"/>
                <a:gd name="connsiteX35" fmla="*/ 1411936 w 2918007"/>
                <a:gd name="connsiteY35" fmla="*/ 1798116 h 2013279"/>
                <a:gd name="connsiteX36" fmla="*/ 1410332 w 2918007"/>
                <a:gd name="connsiteY36" fmla="*/ 1791786 h 2013279"/>
                <a:gd name="connsiteX37" fmla="*/ 1403034 w 2918007"/>
                <a:gd name="connsiteY37" fmla="*/ 1782014 h 2013279"/>
                <a:gd name="connsiteX38" fmla="*/ 1403033 w 2918007"/>
                <a:gd name="connsiteY38" fmla="*/ 1782012 h 2013279"/>
                <a:gd name="connsiteX39" fmla="*/ 1499248 w 2918007"/>
                <a:gd name="connsiteY39" fmla="*/ 1696816 h 2013279"/>
                <a:gd name="connsiteX40" fmla="*/ 1417806 w 2918007"/>
                <a:gd name="connsiteY40" fmla="*/ 1712132 h 2013279"/>
                <a:gd name="connsiteX41" fmla="*/ 1405848 w 2918007"/>
                <a:gd name="connsiteY41" fmla="*/ 1719670 h 2013279"/>
                <a:gd name="connsiteX42" fmla="*/ 1402485 w 2918007"/>
                <a:gd name="connsiteY42" fmla="*/ 1721101 h 2013279"/>
                <a:gd name="connsiteX43" fmla="*/ 1347578 w 2918007"/>
                <a:gd name="connsiteY43" fmla="*/ 1757996 h 2013279"/>
                <a:gd name="connsiteX44" fmla="*/ 1346997 w 2918007"/>
                <a:gd name="connsiteY44" fmla="*/ 1758385 h 2013279"/>
                <a:gd name="connsiteX45" fmla="*/ 1312122 w 2918007"/>
                <a:gd name="connsiteY45" fmla="*/ 1775875 h 2013279"/>
                <a:gd name="connsiteX46" fmla="*/ 1312122 w 2918007"/>
                <a:gd name="connsiteY46" fmla="*/ 1775875 h 2013279"/>
                <a:gd name="connsiteX47" fmla="*/ 1297300 w 2918007"/>
                <a:gd name="connsiteY47" fmla="*/ 1775932 h 2013279"/>
                <a:gd name="connsiteX48" fmla="*/ 1312122 w 2918007"/>
                <a:gd name="connsiteY48" fmla="*/ 1775875 h 2013279"/>
                <a:gd name="connsiteX49" fmla="*/ 1312122 w 2918007"/>
                <a:gd name="connsiteY49" fmla="*/ 1775875 h 2013279"/>
                <a:gd name="connsiteX50" fmla="*/ 1346998 w 2918007"/>
                <a:gd name="connsiteY50" fmla="*/ 1758385 h 2013279"/>
                <a:gd name="connsiteX51" fmla="*/ 1347578 w 2918007"/>
                <a:gd name="connsiteY51" fmla="*/ 1757996 h 2013279"/>
                <a:gd name="connsiteX52" fmla="*/ 1386476 w 2918007"/>
                <a:gd name="connsiteY52" fmla="*/ 1731882 h 2013279"/>
                <a:gd name="connsiteX53" fmla="*/ 1405848 w 2918007"/>
                <a:gd name="connsiteY53" fmla="*/ 1719670 h 2013279"/>
                <a:gd name="connsiteX54" fmla="*/ 1451796 w 2918007"/>
                <a:gd name="connsiteY54" fmla="*/ 1700116 h 2013279"/>
                <a:gd name="connsiteX55" fmla="*/ 1499248 w 2918007"/>
                <a:gd name="connsiteY55" fmla="*/ 1696816 h 2013279"/>
                <a:gd name="connsiteX56" fmla="*/ 2079592 w 2918007"/>
                <a:gd name="connsiteY56" fmla="*/ 1655104 h 2013279"/>
                <a:gd name="connsiteX57" fmla="*/ 2089127 w 2918007"/>
                <a:gd name="connsiteY57" fmla="*/ 1660087 h 2013279"/>
                <a:gd name="connsiteX58" fmla="*/ 2093461 w 2918007"/>
                <a:gd name="connsiteY58" fmla="*/ 1663569 h 2013279"/>
                <a:gd name="connsiteX59" fmla="*/ 2093466 w 2918007"/>
                <a:gd name="connsiteY59" fmla="*/ 1663573 h 2013279"/>
                <a:gd name="connsiteX60" fmla="*/ 2115252 w 2918007"/>
                <a:gd name="connsiteY60" fmla="*/ 1687244 h 2013279"/>
                <a:gd name="connsiteX61" fmla="*/ 2116852 w 2918007"/>
                <a:gd name="connsiteY61" fmla="*/ 1690459 h 2013279"/>
                <a:gd name="connsiteX62" fmla="*/ 2116752 w 2918007"/>
                <a:gd name="connsiteY62" fmla="*/ 1701539 h 2013279"/>
                <a:gd name="connsiteX63" fmla="*/ 2114804 w 2918007"/>
                <a:gd name="connsiteY63" fmla="*/ 1717519 h 2013279"/>
                <a:gd name="connsiteX64" fmla="*/ 2114752 w 2918007"/>
                <a:gd name="connsiteY64" fmla="*/ 1717783 h 2013279"/>
                <a:gd name="connsiteX65" fmla="*/ 2111000 w 2918007"/>
                <a:gd name="connsiteY65" fmla="*/ 1729487 h 2013279"/>
                <a:gd name="connsiteX66" fmla="*/ 2112139 w 2918007"/>
                <a:gd name="connsiteY66" fmla="*/ 1731085 h 2013279"/>
                <a:gd name="connsiteX67" fmla="*/ 2111404 w 2918007"/>
                <a:gd name="connsiteY67" fmla="*/ 1734825 h 2013279"/>
                <a:gd name="connsiteX68" fmla="*/ 2134760 w 2918007"/>
                <a:gd name="connsiteY68" fmla="*/ 1740530 h 2013279"/>
                <a:gd name="connsiteX69" fmla="*/ 2134760 w 2918007"/>
                <a:gd name="connsiteY69" fmla="*/ 1740530 h 2013279"/>
                <a:gd name="connsiteX70" fmla="*/ 2118045 w 2918007"/>
                <a:gd name="connsiteY70" fmla="*/ 1739370 h 2013279"/>
                <a:gd name="connsiteX71" fmla="*/ 2112139 w 2918007"/>
                <a:gd name="connsiteY71" fmla="*/ 1731085 h 2013279"/>
                <a:gd name="connsiteX72" fmla="*/ 2114752 w 2918007"/>
                <a:gd name="connsiteY72" fmla="*/ 1717783 h 2013279"/>
                <a:gd name="connsiteX73" fmla="*/ 2116659 w 2918007"/>
                <a:gd name="connsiteY73" fmla="*/ 1711833 h 2013279"/>
                <a:gd name="connsiteX74" fmla="*/ 2116752 w 2918007"/>
                <a:gd name="connsiteY74" fmla="*/ 1701539 h 2013279"/>
                <a:gd name="connsiteX75" fmla="*/ 2117857 w 2918007"/>
                <a:gd name="connsiteY75" fmla="*/ 1692478 h 2013279"/>
                <a:gd name="connsiteX76" fmla="*/ 2116852 w 2918007"/>
                <a:gd name="connsiteY76" fmla="*/ 1690459 h 2013279"/>
                <a:gd name="connsiteX77" fmla="*/ 2116865 w 2918007"/>
                <a:gd name="connsiteY77" fmla="*/ 1688996 h 2013279"/>
                <a:gd name="connsiteX78" fmla="*/ 2115252 w 2918007"/>
                <a:gd name="connsiteY78" fmla="*/ 1687244 h 2013279"/>
                <a:gd name="connsiteX79" fmla="*/ 2110784 w 2918007"/>
                <a:gd name="connsiteY79" fmla="*/ 1678265 h 2013279"/>
                <a:gd name="connsiteX80" fmla="*/ 2093466 w 2918007"/>
                <a:gd name="connsiteY80" fmla="*/ 1663573 h 2013279"/>
                <a:gd name="connsiteX81" fmla="*/ 2093462 w 2918007"/>
                <a:gd name="connsiteY81" fmla="*/ 1663569 h 2013279"/>
                <a:gd name="connsiteX82" fmla="*/ 2079593 w 2918007"/>
                <a:gd name="connsiteY82" fmla="*/ 1655104 h 2013279"/>
                <a:gd name="connsiteX83" fmla="*/ 289776 w 2918007"/>
                <a:gd name="connsiteY83" fmla="*/ 1591004 h 2013279"/>
                <a:gd name="connsiteX84" fmla="*/ 392773 w 2918007"/>
                <a:gd name="connsiteY84" fmla="*/ 1601644 h 2013279"/>
                <a:gd name="connsiteX85" fmla="*/ 392773 w 2918007"/>
                <a:gd name="connsiteY85" fmla="*/ 1601644 h 2013279"/>
                <a:gd name="connsiteX86" fmla="*/ 331393 w 2918007"/>
                <a:gd name="connsiteY86" fmla="*/ 1600999 h 2013279"/>
                <a:gd name="connsiteX87" fmla="*/ 289776 w 2918007"/>
                <a:gd name="connsiteY87" fmla="*/ 1591004 h 2013279"/>
                <a:gd name="connsiteX88" fmla="*/ 2232084 w 2918007"/>
                <a:gd name="connsiteY88" fmla="*/ 1584289 h 2013279"/>
                <a:gd name="connsiteX89" fmla="*/ 2232081 w 2918007"/>
                <a:gd name="connsiteY89" fmla="*/ 1584290 h 2013279"/>
                <a:gd name="connsiteX90" fmla="*/ 2172593 w 2918007"/>
                <a:gd name="connsiteY90" fmla="*/ 1592226 h 2013279"/>
                <a:gd name="connsiteX91" fmla="*/ 2147248 w 2918007"/>
                <a:gd name="connsiteY91" fmla="*/ 1597613 h 2013279"/>
                <a:gd name="connsiteX92" fmla="*/ 2142293 w 2918007"/>
                <a:gd name="connsiteY92" fmla="*/ 1598391 h 2013279"/>
                <a:gd name="connsiteX93" fmla="*/ 2061408 w 2918007"/>
                <a:gd name="connsiteY93" fmla="*/ 1615545 h 2013279"/>
                <a:gd name="connsiteX94" fmla="*/ 1980659 w 2918007"/>
                <a:gd name="connsiteY94" fmla="*/ 1706667 h 2013279"/>
                <a:gd name="connsiteX95" fmla="*/ 1978131 w 2918007"/>
                <a:gd name="connsiteY95" fmla="*/ 1739592 h 2013279"/>
                <a:gd name="connsiteX96" fmla="*/ 1976523 w 2918007"/>
                <a:gd name="connsiteY96" fmla="*/ 1746054 h 2013279"/>
                <a:gd name="connsiteX97" fmla="*/ 1971531 w 2918007"/>
                <a:gd name="connsiteY97" fmla="*/ 1757635 h 2013279"/>
                <a:gd name="connsiteX98" fmla="*/ 1969185 w 2918007"/>
                <a:gd name="connsiteY98" fmla="*/ 1760677 h 2013279"/>
                <a:gd name="connsiteX99" fmla="*/ 1959596 w 2918007"/>
                <a:gd name="connsiteY99" fmla="*/ 1764157 h 2013279"/>
                <a:gd name="connsiteX100" fmla="*/ 1959597 w 2918007"/>
                <a:gd name="connsiteY100" fmla="*/ 1764157 h 2013279"/>
                <a:gd name="connsiteX101" fmla="*/ 1967971 w 2918007"/>
                <a:gd name="connsiteY101" fmla="*/ 1762252 h 2013279"/>
                <a:gd name="connsiteX102" fmla="*/ 1969185 w 2918007"/>
                <a:gd name="connsiteY102" fmla="*/ 1760677 h 2013279"/>
                <a:gd name="connsiteX103" fmla="*/ 1970411 w 2918007"/>
                <a:gd name="connsiteY103" fmla="*/ 1760232 h 2013279"/>
                <a:gd name="connsiteX104" fmla="*/ 1971531 w 2918007"/>
                <a:gd name="connsiteY104" fmla="*/ 1757635 h 2013279"/>
                <a:gd name="connsiteX105" fmla="*/ 1974647 w 2918007"/>
                <a:gd name="connsiteY105" fmla="*/ 1753594 h 2013279"/>
                <a:gd name="connsiteX106" fmla="*/ 1976523 w 2918007"/>
                <a:gd name="connsiteY106" fmla="*/ 1746054 h 2013279"/>
                <a:gd name="connsiteX107" fmla="*/ 1977876 w 2918007"/>
                <a:gd name="connsiteY107" fmla="*/ 1742916 h 2013279"/>
                <a:gd name="connsiteX108" fmla="*/ 1978131 w 2918007"/>
                <a:gd name="connsiteY108" fmla="*/ 1739592 h 2013279"/>
                <a:gd name="connsiteX109" fmla="*/ 1979063 w 2918007"/>
                <a:gd name="connsiteY109" fmla="*/ 1735845 h 2013279"/>
                <a:gd name="connsiteX110" fmla="*/ 1980660 w 2918007"/>
                <a:gd name="connsiteY110" fmla="*/ 1706667 h 2013279"/>
                <a:gd name="connsiteX111" fmla="*/ 2061409 w 2918007"/>
                <a:gd name="connsiteY111" fmla="*/ 1615545 h 2013279"/>
                <a:gd name="connsiteX112" fmla="*/ 2112985 w 2918007"/>
                <a:gd name="connsiteY112" fmla="*/ 1604895 h 2013279"/>
                <a:gd name="connsiteX113" fmla="*/ 2147248 w 2918007"/>
                <a:gd name="connsiteY113" fmla="*/ 1597613 h 2013279"/>
                <a:gd name="connsiteX114" fmla="*/ 2232081 w 2918007"/>
                <a:gd name="connsiteY114" fmla="*/ 1584290 h 2013279"/>
                <a:gd name="connsiteX115" fmla="*/ 2232085 w 2918007"/>
                <a:gd name="connsiteY115" fmla="*/ 1584289 h 2013279"/>
                <a:gd name="connsiteX116" fmla="*/ 1522672 w 2918007"/>
                <a:gd name="connsiteY116" fmla="*/ 1576141 h 2013279"/>
                <a:gd name="connsiteX117" fmla="*/ 1522671 w 2918007"/>
                <a:gd name="connsiteY117" fmla="*/ 1576141 h 2013279"/>
                <a:gd name="connsiteX118" fmla="*/ 1541086 w 2918007"/>
                <a:gd name="connsiteY118" fmla="*/ 1594140 h 2013279"/>
                <a:gd name="connsiteX119" fmla="*/ 1566281 w 2918007"/>
                <a:gd name="connsiteY119" fmla="*/ 1629863 h 2013279"/>
                <a:gd name="connsiteX120" fmla="*/ 1573075 w 2918007"/>
                <a:gd name="connsiteY120" fmla="*/ 1640544 h 2013279"/>
                <a:gd name="connsiteX121" fmla="*/ 1576192 w 2918007"/>
                <a:gd name="connsiteY121" fmla="*/ 1645623 h 2013279"/>
                <a:gd name="connsiteX122" fmla="*/ 1580518 w 2918007"/>
                <a:gd name="connsiteY122" fmla="*/ 1652941 h 2013279"/>
                <a:gd name="connsiteX123" fmla="*/ 1580613 w 2918007"/>
                <a:gd name="connsiteY123" fmla="*/ 1653102 h 2013279"/>
                <a:gd name="connsiteX124" fmla="*/ 1580665 w 2918007"/>
                <a:gd name="connsiteY124" fmla="*/ 1653155 h 2013279"/>
                <a:gd name="connsiteX125" fmla="*/ 1617078 w 2918007"/>
                <a:gd name="connsiteY125" fmla="*/ 1690618 h 2013279"/>
                <a:gd name="connsiteX126" fmla="*/ 1624194 w 2918007"/>
                <a:gd name="connsiteY126" fmla="*/ 1697080 h 2013279"/>
                <a:gd name="connsiteX127" fmla="*/ 1628623 w 2918007"/>
                <a:gd name="connsiteY127" fmla="*/ 1701549 h 2013279"/>
                <a:gd name="connsiteX128" fmla="*/ 1636422 w 2918007"/>
                <a:gd name="connsiteY128" fmla="*/ 1708185 h 2013279"/>
                <a:gd name="connsiteX129" fmla="*/ 1650764 w 2918007"/>
                <a:gd name="connsiteY129" fmla="*/ 1721209 h 2013279"/>
                <a:gd name="connsiteX130" fmla="*/ 1658267 w 2918007"/>
                <a:gd name="connsiteY130" fmla="*/ 1726770 h 2013279"/>
                <a:gd name="connsiteX131" fmla="*/ 1671590 w 2918007"/>
                <a:gd name="connsiteY131" fmla="*/ 1738106 h 2013279"/>
                <a:gd name="connsiteX132" fmla="*/ 1740724 w 2918007"/>
                <a:gd name="connsiteY132" fmla="*/ 1782243 h 2013279"/>
                <a:gd name="connsiteX133" fmla="*/ 1746978 w 2918007"/>
                <a:gd name="connsiteY133" fmla="*/ 1784615 h 2013279"/>
                <a:gd name="connsiteX134" fmla="*/ 1754203 w 2918007"/>
                <a:gd name="connsiteY134" fmla="*/ 1788461 h 2013279"/>
                <a:gd name="connsiteX135" fmla="*/ 1784658 w 2918007"/>
                <a:gd name="connsiteY135" fmla="*/ 1798903 h 2013279"/>
                <a:gd name="connsiteX136" fmla="*/ 1784662 w 2918007"/>
                <a:gd name="connsiteY136" fmla="*/ 1798905 h 2013279"/>
                <a:gd name="connsiteX137" fmla="*/ 1784663 w 2918007"/>
                <a:gd name="connsiteY137" fmla="*/ 1798905 h 2013279"/>
                <a:gd name="connsiteX138" fmla="*/ 1785936 w 2918007"/>
                <a:gd name="connsiteY138" fmla="*/ 1799118 h 2013279"/>
                <a:gd name="connsiteX139" fmla="*/ 1800053 w 2918007"/>
                <a:gd name="connsiteY139" fmla="*/ 1801483 h 2013279"/>
                <a:gd name="connsiteX140" fmla="*/ 1800054 w 2918007"/>
                <a:gd name="connsiteY140" fmla="*/ 1801483 h 2013279"/>
                <a:gd name="connsiteX141" fmla="*/ 1785936 w 2918007"/>
                <a:gd name="connsiteY141" fmla="*/ 1799118 h 2013279"/>
                <a:gd name="connsiteX142" fmla="*/ 1784663 w 2918007"/>
                <a:gd name="connsiteY142" fmla="*/ 1798905 h 2013279"/>
                <a:gd name="connsiteX143" fmla="*/ 1784663 w 2918007"/>
                <a:gd name="connsiteY143" fmla="*/ 1798905 h 2013279"/>
                <a:gd name="connsiteX144" fmla="*/ 1784658 w 2918007"/>
                <a:gd name="connsiteY144" fmla="*/ 1798903 h 2013279"/>
                <a:gd name="connsiteX145" fmla="*/ 1746978 w 2918007"/>
                <a:gd name="connsiteY145" fmla="*/ 1784615 h 2013279"/>
                <a:gd name="connsiteX146" fmla="*/ 1709098 w 2918007"/>
                <a:gd name="connsiteY146" fmla="*/ 1764446 h 2013279"/>
                <a:gd name="connsiteX147" fmla="*/ 1658267 w 2918007"/>
                <a:gd name="connsiteY147" fmla="*/ 1726770 h 2013279"/>
                <a:gd name="connsiteX148" fmla="*/ 1636422 w 2918007"/>
                <a:gd name="connsiteY148" fmla="*/ 1708185 h 2013279"/>
                <a:gd name="connsiteX149" fmla="*/ 1624194 w 2918007"/>
                <a:gd name="connsiteY149" fmla="*/ 1697080 h 2013279"/>
                <a:gd name="connsiteX150" fmla="*/ 1580665 w 2918007"/>
                <a:gd name="connsiteY150" fmla="*/ 1653155 h 2013279"/>
                <a:gd name="connsiteX151" fmla="*/ 1580614 w 2918007"/>
                <a:gd name="connsiteY151" fmla="*/ 1653102 h 2013279"/>
                <a:gd name="connsiteX152" fmla="*/ 1580518 w 2918007"/>
                <a:gd name="connsiteY152" fmla="*/ 1652941 h 2013279"/>
                <a:gd name="connsiteX153" fmla="*/ 1577167 w 2918007"/>
                <a:gd name="connsiteY153" fmla="*/ 1647213 h 2013279"/>
                <a:gd name="connsiteX154" fmla="*/ 1576192 w 2918007"/>
                <a:gd name="connsiteY154" fmla="*/ 1645623 h 2013279"/>
                <a:gd name="connsiteX155" fmla="*/ 1574681 w 2918007"/>
                <a:gd name="connsiteY155" fmla="*/ 1643068 h 2013279"/>
                <a:gd name="connsiteX156" fmla="*/ 1573075 w 2918007"/>
                <a:gd name="connsiteY156" fmla="*/ 1640544 h 2013279"/>
                <a:gd name="connsiteX157" fmla="*/ 1568131 w 2918007"/>
                <a:gd name="connsiteY157" fmla="*/ 1632485 h 2013279"/>
                <a:gd name="connsiteX158" fmla="*/ 1566281 w 2918007"/>
                <a:gd name="connsiteY158" fmla="*/ 1629863 h 2013279"/>
                <a:gd name="connsiteX159" fmla="*/ 1559965 w 2918007"/>
                <a:gd name="connsiteY159" fmla="*/ 1619932 h 2013279"/>
                <a:gd name="connsiteX160" fmla="*/ 1522672 w 2918007"/>
                <a:gd name="connsiteY160" fmla="*/ 1576141 h 2013279"/>
                <a:gd name="connsiteX161" fmla="*/ 506760 w 2918007"/>
                <a:gd name="connsiteY161" fmla="*/ 1570139 h 2013279"/>
                <a:gd name="connsiteX162" fmla="*/ 506760 w 2918007"/>
                <a:gd name="connsiteY162" fmla="*/ 1570139 h 2013279"/>
                <a:gd name="connsiteX163" fmla="*/ 520992 w 2918007"/>
                <a:gd name="connsiteY163" fmla="*/ 1573342 h 2013279"/>
                <a:gd name="connsiteX164" fmla="*/ 543822 w 2918007"/>
                <a:gd name="connsiteY164" fmla="*/ 1629706 h 2013279"/>
                <a:gd name="connsiteX165" fmla="*/ 510054 w 2918007"/>
                <a:gd name="connsiteY165" fmla="*/ 1671688 h 2013279"/>
                <a:gd name="connsiteX166" fmla="*/ 475062 w 2918007"/>
                <a:gd name="connsiteY166" fmla="*/ 1674902 h 2013279"/>
                <a:gd name="connsiteX167" fmla="*/ 475062 w 2918007"/>
                <a:gd name="connsiteY167" fmla="*/ 1674902 h 2013279"/>
                <a:gd name="connsiteX168" fmla="*/ 543822 w 2918007"/>
                <a:gd name="connsiteY168" fmla="*/ 1629706 h 2013279"/>
                <a:gd name="connsiteX169" fmla="*/ 506760 w 2918007"/>
                <a:gd name="connsiteY169" fmla="*/ 1570139 h 2013279"/>
                <a:gd name="connsiteX170" fmla="*/ 2203394 w 2918007"/>
                <a:gd name="connsiteY170" fmla="*/ 1547435 h 2013279"/>
                <a:gd name="connsiteX171" fmla="*/ 2253726 w 2918007"/>
                <a:gd name="connsiteY171" fmla="*/ 1548436 h 2013279"/>
                <a:gd name="connsiteX172" fmla="*/ 2253734 w 2918007"/>
                <a:gd name="connsiteY172" fmla="*/ 1548438 h 2013279"/>
                <a:gd name="connsiteX173" fmla="*/ 2283955 w 2918007"/>
                <a:gd name="connsiteY173" fmla="*/ 1559558 h 2013279"/>
                <a:gd name="connsiteX174" fmla="*/ 2288138 w 2918007"/>
                <a:gd name="connsiteY174" fmla="*/ 1563215 h 2013279"/>
                <a:gd name="connsiteX175" fmla="*/ 2291836 w 2918007"/>
                <a:gd name="connsiteY175" fmla="*/ 1569999 h 2013279"/>
                <a:gd name="connsiteX176" fmla="*/ 2288138 w 2918007"/>
                <a:gd name="connsiteY176" fmla="*/ 1583674 h 2013279"/>
                <a:gd name="connsiteX177" fmla="*/ 2283313 w 2918007"/>
                <a:gd name="connsiteY177" fmla="*/ 1587840 h 2013279"/>
                <a:gd name="connsiteX178" fmla="*/ 2283314 w 2918007"/>
                <a:gd name="connsiteY178" fmla="*/ 1587840 h 2013279"/>
                <a:gd name="connsiteX179" fmla="*/ 2293716 w 2918007"/>
                <a:gd name="connsiteY179" fmla="*/ 1573448 h 2013279"/>
                <a:gd name="connsiteX180" fmla="*/ 2291836 w 2918007"/>
                <a:gd name="connsiteY180" fmla="*/ 1569999 h 2013279"/>
                <a:gd name="connsiteX181" fmla="*/ 2292614 w 2918007"/>
                <a:gd name="connsiteY181" fmla="*/ 1567126 h 2013279"/>
                <a:gd name="connsiteX182" fmla="*/ 2288138 w 2918007"/>
                <a:gd name="connsiteY182" fmla="*/ 1563215 h 2013279"/>
                <a:gd name="connsiteX183" fmla="*/ 2286695 w 2918007"/>
                <a:gd name="connsiteY183" fmla="*/ 1560566 h 2013279"/>
                <a:gd name="connsiteX184" fmla="*/ 2283955 w 2918007"/>
                <a:gd name="connsiteY184" fmla="*/ 1559558 h 2013279"/>
                <a:gd name="connsiteX185" fmla="*/ 2281406 w 2918007"/>
                <a:gd name="connsiteY185" fmla="*/ 1557330 h 2013279"/>
                <a:gd name="connsiteX186" fmla="*/ 2253734 w 2918007"/>
                <a:gd name="connsiteY186" fmla="*/ 1548438 h 2013279"/>
                <a:gd name="connsiteX187" fmla="*/ 2253727 w 2918007"/>
                <a:gd name="connsiteY187" fmla="*/ 1548436 h 2013279"/>
                <a:gd name="connsiteX188" fmla="*/ 2203394 w 2918007"/>
                <a:gd name="connsiteY188" fmla="*/ 1547435 h 2013279"/>
                <a:gd name="connsiteX189" fmla="*/ 989426 w 2918007"/>
                <a:gd name="connsiteY189" fmla="*/ 1534746 h 2013279"/>
                <a:gd name="connsiteX190" fmla="*/ 994414 w 2918007"/>
                <a:gd name="connsiteY190" fmla="*/ 1534890 h 2013279"/>
                <a:gd name="connsiteX191" fmla="*/ 1021357 w 2918007"/>
                <a:gd name="connsiteY191" fmla="*/ 1548766 h 2013279"/>
                <a:gd name="connsiteX192" fmla="*/ 1027313 w 2918007"/>
                <a:gd name="connsiteY192" fmla="*/ 1560173 h 2013279"/>
                <a:gd name="connsiteX193" fmla="*/ 1034865 w 2918007"/>
                <a:gd name="connsiteY193" fmla="*/ 1577065 h 2013279"/>
                <a:gd name="connsiteX194" fmla="*/ 1036500 w 2918007"/>
                <a:gd name="connsiteY194" fmla="*/ 1580109 h 2013279"/>
                <a:gd name="connsiteX195" fmla="*/ 1042287 w 2918007"/>
                <a:gd name="connsiteY195" fmla="*/ 1594415 h 2013279"/>
                <a:gd name="connsiteX196" fmla="*/ 1045707 w 2918007"/>
                <a:gd name="connsiteY196" fmla="*/ 1597251 h 2013279"/>
                <a:gd name="connsiteX197" fmla="*/ 1048763 w 2918007"/>
                <a:gd name="connsiteY197" fmla="*/ 1602943 h 2013279"/>
                <a:gd name="connsiteX198" fmla="*/ 1061639 w 2918007"/>
                <a:gd name="connsiteY198" fmla="*/ 1610464 h 2013279"/>
                <a:gd name="connsiteX199" fmla="*/ 1061640 w 2918007"/>
                <a:gd name="connsiteY199" fmla="*/ 1610464 h 2013279"/>
                <a:gd name="connsiteX200" fmla="*/ 1079977 w 2918007"/>
                <a:gd name="connsiteY200" fmla="*/ 1611756 h 2013279"/>
                <a:gd name="connsiteX201" fmla="*/ 1081327 w 2918007"/>
                <a:gd name="connsiteY201" fmla="*/ 1611851 h 2013279"/>
                <a:gd name="connsiteX202" fmla="*/ 1081327 w 2918007"/>
                <a:gd name="connsiteY202" fmla="*/ 1611851 h 2013279"/>
                <a:gd name="connsiteX203" fmla="*/ 1079977 w 2918007"/>
                <a:gd name="connsiteY203" fmla="*/ 1611756 h 2013279"/>
                <a:gd name="connsiteX204" fmla="*/ 1061640 w 2918007"/>
                <a:gd name="connsiteY204" fmla="*/ 1610464 h 2013279"/>
                <a:gd name="connsiteX205" fmla="*/ 1061640 w 2918007"/>
                <a:gd name="connsiteY205" fmla="*/ 1610464 h 2013279"/>
                <a:gd name="connsiteX206" fmla="*/ 1045707 w 2918007"/>
                <a:gd name="connsiteY206" fmla="*/ 1597251 h 2013279"/>
                <a:gd name="connsiteX207" fmla="*/ 1036500 w 2918007"/>
                <a:gd name="connsiteY207" fmla="*/ 1580109 h 2013279"/>
                <a:gd name="connsiteX208" fmla="*/ 1032297 w 2918007"/>
                <a:gd name="connsiteY208" fmla="*/ 1569716 h 2013279"/>
                <a:gd name="connsiteX209" fmla="*/ 1027313 w 2918007"/>
                <a:gd name="connsiteY209" fmla="*/ 1560173 h 2013279"/>
                <a:gd name="connsiteX210" fmla="*/ 1022470 w 2918007"/>
                <a:gd name="connsiteY210" fmla="*/ 1549340 h 2013279"/>
                <a:gd name="connsiteX211" fmla="*/ 1021357 w 2918007"/>
                <a:gd name="connsiteY211" fmla="*/ 1548766 h 2013279"/>
                <a:gd name="connsiteX212" fmla="*/ 1020172 w 2918007"/>
                <a:gd name="connsiteY212" fmla="*/ 1546497 h 2013279"/>
                <a:gd name="connsiteX213" fmla="*/ 994415 w 2918007"/>
                <a:gd name="connsiteY213" fmla="*/ 1534890 h 2013279"/>
                <a:gd name="connsiteX214" fmla="*/ 989426 w 2918007"/>
                <a:gd name="connsiteY214" fmla="*/ 1534746 h 2013279"/>
                <a:gd name="connsiteX215" fmla="*/ 1798204 w 2918007"/>
                <a:gd name="connsiteY215" fmla="*/ 1483173 h 2013279"/>
                <a:gd name="connsiteX216" fmla="*/ 1750510 w 2918007"/>
                <a:gd name="connsiteY216" fmla="*/ 1483740 h 2013279"/>
                <a:gd name="connsiteX217" fmla="*/ 1750511 w 2918007"/>
                <a:gd name="connsiteY217" fmla="*/ 1483740 h 2013279"/>
                <a:gd name="connsiteX218" fmla="*/ 1566975 w 2918007"/>
                <a:gd name="connsiteY218" fmla="*/ 1449156 h 2013279"/>
                <a:gd name="connsiteX219" fmla="*/ 1529034 w 2918007"/>
                <a:gd name="connsiteY219" fmla="*/ 1450063 h 2013279"/>
                <a:gd name="connsiteX220" fmla="*/ 1521929 w 2918007"/>
                <a:gd name="connsiteY220" fmla="*/ 1450233 h 2013279"/>
                <a:gd name="connsiteX221" fmla="*/ 1516975 w 2918007"/>
                <a:gd name="connsiteY221" fmla="*/ 1450767 h 2013279"/>
                <a:gd name="connsiteX222" fmla="*/ 1473359 w 2918007"/>
                <a:gd name="connsiteY222" fmla="*/ 1455467 h 2013279"/>
                <a:gd name="connsiteX223" fmla="*/ 1301383 w 2918007"/>
                <a:gd name="connsiteY223" fmla="*/ 1534890 h 2013279"/>
                <a:gd name="connsiteX224" fmla="*/ 1148515 w 2918007"/>
                <a:gd name="connsiteY224" fmla="*/ 1598306 h 2013279"/>
                <a:gd name="connsiteX225" fmla="*/ 952498 w 2918007"/>
                <a:gd name="connsiteY225" fmla="*/ 1716518 h 2013279"/>
                <a:gd name="connsiteX226" fmla="*/ 909764 w 2918007"/>
                <a:gd name="connsiteY226" fmla="*/ 1718058 h 2013279"/>
                <a:gd name="connsiteX227" fmla="*/ 952499 w 2918007"/>
                <a:gd name="connsiteY227" fmla="*/ 1716518 h 2013279"/>
                <a:gd name="connsiteX228" fmla="*/ 1148516 w 2918007"/>
                <a:gd name="connsiteY228" fmla="*/ 1598306 h 2013279"/>
                <a:gd name="connsiteX229" fmla="*/ 1301384 w 2918007"/>
                <a:gd name="connsiteY229" fmla="*/ 1534890 h 2013279"/>
                <a:gd name="connsiteX230" fmla="*/ 1473360 w 2918007"/>
                <a:gd name="connsiteY230" fmla="*/ 1455467 h 2013279"/>
                <a:gd name="connsiteX231" fmla="*/ 1516975 w 2918007"/>
                <a:gd name="connsiteY231" fmla="*/ 1450767 h 2013279"/>
                <a:gd name="connsiteX232" fmla="*/ 1521930 w 2918007"/>
                <a:gd name="connsiteY232" fmla="*/ 1450233 h 2013279"/>
                <a:gd name="connsiteX233" fmla="*/ 1529034 w 2918007"/>
                <a:gd name="connsiteY233" fmla="*/ 1450063 h 2013279"/>
                <a:gd name="connsiteX234" fmla="*/ 1566975 w 2918007"/>
                <a:gd name="connsiteY234" fmla="*/ 1449156 h 2013279"/>
                <a:gd name="connsiteX235" fmla="*/ 786454 w 2918007"/>
                <a:gd name="connsiteY235" fmla="*/ 1421835 h 2013279"/>
                <a:gd name="connsiteX236" fmla="*/ 755248 w 2918007"/>
                <a:gd name="connsiteY236" fmla="*/ 1426530 h 2013279"/>
                <a:gd name="connsiteX237" fmla="*/ 736786 w 2918007"/>
                <a:gd name="connsiteY237" fmla="*/ 1426943 h 2013279"/>
                <a:gd name="connsiteX238" fmla="*/ 736786 w 2918007"/>
                <a:gd name="connsiteY238" fmla="*/ 1426943 h 2013279"/>
                <a:gd name="connsiteX239" fmla="*/ 755249 w 2918007"/>
                <a:gd name="connsiteY239" fmla="*/ 1426530 h 2013279"/>
                <a:gd name="connsiteX240" fmla="*/ 786454 w 2918007"/>
                <a:gd name="connsiteY240" fmla="*/ 1421835 h 2013279"/>
                <a:gd name="connsiteX241" fmla="*/ 2099009 w 2918007"/>
                <a:gd name="connsiteY241" fmla="*/ 1376659 h 2013279"/>
                <a:gd name="connsiteX242" fmla="*/ 2120265 w 2918007"/>
                <a:gd name="connsiteY242" fmla="*/ 1381382 h 2013279"/>
                <a:gd name="connsiteX243" fmla="*/ 2122596 w 2918007"/>
                <a:gd name="connsiteY243" fmla="*/ 1393508 h 2013279"/>
                <a:gd name="connsiteX244" fmla="*/ 2121071 w 2918007"/>
                <a:gd name="connsiteY244" fmla="*/ 1396565 h 2013279"/>
                <a:gd name="connsiteX245" fmla="*/ 2116884 w 2918007"/>
                <a:gd name="connsiteY245" fmla="*/ 1401902 h 2013279"/>
                <a:gd name="connsiteX246" fmla="*/ 1875254 w 2918007"/>
                <a:gd name="connsiteY246" fmla="*/ 1507185 h 2013279"/>
                <a:gd name="connsiteX247" fmla="*/ 1875262 w 2918007"/>
                <a:gd name="connsiteY247" fmla="*/ 1507214 h 2013279"/>
                <a:gd name="connsiteX248" fmla="*/ 1882616 w 2918007"/>
                <a:gd name="connsiteY248" fmla="*/ 1538957 h 2013279"/>
                <a:gd name="connsiteX249" fmla="*/ 1885021 w 2918007"/>
                <a:gd name="connsiteY249" fmla="*/ 1543882 h 2013279"/>
                <a:gd name="connsiteX250" fmla="*/ 1886034 w 2918007"/>
                <a:gd name="connsiteY250" fmla="*/ 1547689 h 2013279"/>
                <a:gd name="connsiteX251" fmla="*/ 1889193 w 2918007"/>
                <a:gd name="connsiteY251" fmla="*/ 1552426 h 2013279"/>
                <a:gd name="connsiteX252" fmla="*/ 1894160 w 2918007"/>
                <a:gd name="connsiteY252" fmla="*/ 1562598 h 2013279"/>
                <a:gd name="connsiteX253" fmla="*/ 1898216 w 2918007"/>
                <a:gd name="connsiteY253" fmla="*/ 1565956 h 2013279"/>
                <a:gd name="connsiteX254" fmla="*/ 1903821 w 2918007"/>
                <a:gd name="connsiteY254" fmla="*/ 1574361 h 2013279"/>
                <a:gd name="connsiteX255" fmla="*/ 1953537 w 2918007"/>
                <a:gd name="connsiteY255" fmla="*/ 1596228 h 2013279"/>
                <a:gd name="connsiteX256" fmla="*/ 1953538 w 2918007"/>
                <a:gd name="connsiteY256" fmla="*/ 1596228 h 2013279"/>
                <a:gd name="connsiteX257" fmla="*/ 1926896 w 2918007"/>
                <a:gd name="connsiteY257" fmla="*/ 1589707 h 2013279"/>
                <a:gd name="connsiteX258" fmla="*/ 1898216 w 2918007"/>
                <a:gd name="connsiteY258" fmla="*/ 1565956 h 2013279"/>
                <a:gd name="connsiteX259" fmla="*/ 1889193 w 2918007"/>
                <a:gd name="connsiteY259" fmla="*/ 1552426 h 2013279"/>
                <a:gd name="connsiteX260" fmla="*/ 1885021 w 2918007"/>
                <a:gd name="connsiteY260" fmla="*/ 1543882 h 2013279"/>
                <a:gd name="connsiteX261" fmla="*/ 1875262 w 2918007"/>
                <a:gd name="connsiteY261" fmla="*/ 1507214 h 2013279"/>
                <a:gd name="connsiteX262" fmla="*/ 1875255 w 2918007"/>
                <a:gd name="connsiteY262" fmla="*/ 1507185 h 2013279"/>
                <a:gd name="connsiteX263" fmla="*/ 2116885 w 2918007"/>
                <a:gd name="connsiteY263" fmla="*/ 1401902 h 2013279"/>
                <a:gd name="connsiteX264" fmla="*/ 2120246 w 2918007"/>
                <a:gd name="connsiteY264" fmla="*/ 1398217 h 2013279"/>
                <a:gd name="connsiteX265" fmla="*/ 2121071 w 2918007"/>
                <a:gd name="connsiteY265" fmla="*/ 1396565 h 2013279"/>
                <a:gd name="connsiteX266" fmla="*/ 2122768 w 2918007"/>
                <a:gd name="connsiteY266" fmla="*/ 1394402 h 2013279"/>
                <a:gd name="connsiteX267" fmla="*/ 2122596 w 2918007"/>
                <a:gd name="connsiteY267" fmla="*/ 1393508 h 2013279"/>
                <a:gd name="connsiteX268" fmla="*/ 2124359 w 2918007"/>
                <a:gd name="connsiteY268" fmla="*/ 1389973 h 2013279"/>
                <a:gd name="connsiteX269" fmla="*/ 2099010 w 2918007"/>
                <a:gd name="connsiteY269" fmla="*/ 1376659 h 2013279"/>
                <a:gd name="connsiteX270" fmla="*/ 602255 w 2918007"/>
                <a:gd name="connsiteY270" fmla="*/ 1376380 h 2013279"/>
                <a:gd name="connsiteX271" fmla="*/ 631351 w 2918007"/>
                <a:gd name="connsiteY271" fmla="*/ 1381584 h 2013279"/>
                <a:gd name="connsiteX272" fmla="*/ 734060 w 2918007"/>
                <a:gd name="connsiteY272" fmla="*/ 1390973 h 2013279"/>
                <a:gd name="connsiteX273" fmla="*/ 734060 w 2918007"/>
                <a:gd name="connsiteY273" fmla="*/ 1390973 h 2013279"/>
                <a:gd name="connsiteX274" fmla="*/ 673547 w 2918007"/>
                <a:gd name="connsiteY274" fmla="*/ 1388703 h 2013279"/>
                <a:gd name="connsiteX275" fmla="*/ 631352 w 2918007"/>
                <a:gd name="connsiteY275" fmla="*/ 1381584 h 2013279"/>
                <a:gd name="connsiteX276" fmla="*/ 602256 w 2918007"/>
                <a:gd name="connsiteY276" fmla="*/ 1376380 h 2013279"/>
                <a:gd name="connsiteX277" fmla="*/ 1133105 w 2918007"/>
                <a:gd name="connsiteY277" fmla="*/ 1339718 h 2013279"/>
                <a:gd name="connsiteX278" fmla="*/ 1149459 w 2918007"/>
                <a:gd name="connsiteY278" fmla="*/ 1347135 h 2013279"/>
                <a:gd name="connsiteX279" fmla="*/ 1149464 w 2918007"/>
                <a:gd name="connsiteY279" fmla="*/ 1347150 h 2013279"/>
                <a:gd name="connsiteX280" fmla="*/ 1155365 w 2918007"/>
                <a:gd name="connsiteY280" fmla="*/ 1367673 h 2013279"/>
                <a:gd name="connsiteX281" fmla="*/ 1156844 w 2918007"/>
                <a:gd name="connsiteY281" fmla="*/ 1380140 h 2013279"/>
                <a:gd name="connsiteX282" fmla="*/ 1158590 w 2918007"/>
                <a:gd name="connsiteY282" fmla="*/ 1397987 h 2013279"/>
                <a:gd name="connsiteX283" fmla="*/ 1164537 w 2918007"/>
                <a:gd name="connsiteY283" fmla="*/ 1426510 h 2013279"/>
                <a:gd name="connsiteX284" fmla="*/ 1164541 w 2918007"/>
                <a:gd name="connsiteY284" fmla="*/ 1426530 h 2013279"/>
                <a:gd name="connsiteX285" fmla="*/ 1164558 w 2918007"/>
                <a:gd name="connsiteY285" fmla="*/ 1426562 h 2013279"/>
                <a:gd name="connsiteX286" fmla="*/ 1178873 w 2918007"/>
                <a:gd name="connsiteY286" fmla="*/ 1455380 h 2013279"/>
                <a:gd name="connsiteX287" fmla="*/ 1190453 w 2918007"/>
                <a:gd name="connsiteY287" fmla="*/ 1476316 h 2013279"/>
                <a:gd name="connsiteX288" fmla="*/ 1195535 w 2918007"/>
                <a:gd name="connsiteY288" fmla="*/ 1486112 h 2013279"/>
                <a:gd name="connsiteX289" fmla="*/ 1201985 w 2918007"/>
                <a:gd name="connsiteY289" fmla="*/ 1505913 h 2013279"/>
                <a:gd name="connsiteX290" fmla="*/ 1201988 w 2918007"/>
                <a:gd name="connsiteY290" fmla="*/ 1505924 h 2013279"/>
                <a:gd name="connsiteX291" fmla="*/ 1188581 w 2918007"/>
                <a:gd name="connsiteY291" fmla="*/ 1510879 h 2013279"/>
                <a:gd name="connsiteX292" fmla="*/ 1188582 w 2918007"/>
                <a:gd name="connsiteY292" fmla="*/ 1510879 h 2013279"/>
                <a:gd name="connsiteX293" fmla="*/ 1201989 w 2918007"/>
                <a:gd name="connsiteY293" fmla="*/ 1505924 h 2013279"/>
                <a:gd name="connsiteX294" fmla="*/ 1201985 w 2918007"/>
                <a:gd name="connsiteY294" fmla="*/ 1505913 h 2013279"/>
                <a:gd name="connsiteX295" fmla="*/ 1198087 w 2918007"/>
                <a:gd name="connsiteY295" fmla="*/ 1491031 h 2013279"/>
                <a:gd name="connsiteX296" fmla="*/ 1195535 w 2918007"/>
                <a:gd name="connsiteY296" fmla="*/ 1486112 h 2013279"/>
                <a:gd name="connsiteX297" fmla="*/ 1195054 w 2918007"/>
                <a:gd name="connsiteY297" fmla="*/ 1484635 h 2013279"/>
                <a:gd name="connsiteX298" fmla="*/ 1190453 w 2918007"/>
                <a:gd name="connsiteY298" fmla="*/ 1476316 h 2013279"/>
                <a:gd name="connsiteX299" fmla="*/ 1187425 w 2918007"/>
                <a:gd name="connsiteY299" fmla="*/ 1470480 h 2013279"/>
                <a:gd name="connsiteX300" fmla="*/ 1164558 w 2918007"/>
                <a:gd name="connsiteY300" fmla="*/ 1426562 h 2013279"/>
                <a:gd name="connsiteX301" fmla="*/ 1164542 w 2918007"/>
                <a:gd name="connsiteY301" fmla="*/ 1426530 h 2013279"/>
                <a:gd name="connsiteX302" fmla="*/ 1164537 w 2918007"/>
                <a:gd name="connsiteY302" fmla="*/ 1426510 h 2013279"/>
                <a:gd name="connsiteX303" fmla="*/ 1157195 w 2918007"/>
                <a:gd name="connsiteY303" fmla="*/ 1383098 h 2013279"/>
                <a:gd name="connsiteX304" fmla="*/ 1156844 w 2918007"/>
                <a:gd name="connsiteY304" fmla="*/ 1380140 h 2013279"/>
                <a:gd name="connsiteX305" fmla="*/ 1155758 w 2918007"/>
                <a:gd name="connsiteY305" fmla="*/ 1369040 h 2013279"/>
                <a:gd name="connsiteX306" fmla="*/ 1155365 w 2918007"/>
                <a:gd name="connsiteY306" fmla="*/ 1367673 h 2013279"/>
                <a:gd name="connsiteX307" fmla="*/ 1154765 w 2918007"/>
                <a:gd name="connsiteY307" fmla="*/ 1362612 h 2013279"/>
                <a:gd name="connsiteX308" fmla="*/ 1149464 w 2918007"/>
                <a:gd name="connsiteY308" fmla="*/ 1347150 h 2013279"/>
                <a:gd name="connsiteX309" fmla="*/ 1149459 w 2918007"/>
                <a:gd name="connsiteY309" fmla="*/ 1347135 h 2013279"/>
                <a:gd name="connsiteX310" fmla="*/ 1133106 w 2918007"/>
                <a:gd name="connsiteY310" fmla="*/ 1339718 h 2013279"/>
                <a:gd name="connsiteX311" fmla="*/ 185076 w 2918007"/>
                <a:gd name="connsiteY311" fmla="*/ 1331714 h 2013279"/>
                <a:gd name="connsiteX312" fmla="*/ 229280 w 2918007"/>
                <a:gd name="connsiteY312" fmla="*/ 1341324 h 2013279"/>
                <a:gd name="connsiteX313" fmla="*/ 264225 w 2918007"/>
                <a:gd name="connsiteY313" fmla="*/ 1344989 h 2013279"/>
                <a:gd name="connsiteX314" fmla="*/ 264225 w 2918007"/>
                <a:gd name="connsiteY314" fmla="*/ 1344989 h 2013279"/>
                <a:gd name="connsiteX315" fmla="*/ 229281 w 2918007"/>
                <a:gd name="connsiteY315" fmla="*/ 1341324 h 2013279"/>
                <a:gd name="connsiteX316" fmla="*/ 185076 w 2918007"/>
                <a:gd name="connsiteY316" fmla="*/ 1331714 h 2013279"/>
                <a:gd name="connsiteX317" fmla="*/ 1069254 w 2918007"/>
                <a:gd name="connsiteY317" fmla="*/ 1312314 h 2013279"/>
                <a:gd name="connsiteX318" fmla="*/ 1031589 w 2918007"/>
                <a:gd name="connsiteY318" fmla="*/ 1312711 h 2013279"/>
                <a:gd name="connsiteX319" fmla="*/ 1029025 w 2918007"/>
                <a:gd name="connsiteY319" fmla="*/ 1313231 h 2013279"/>
                <a:gd name="connsiteX320" fmla="*/ 1026814 w 2918007"/>
                <a:gd name="connsiteY320" fmla="*/ 1313281 h 2013279"/>
                <a:gd name="connsiteX321" fmla="*/ 1022870 w 2918007"/>
                <a:gd name="connsiteY321" fmla="*/ 1314480 h 2013279"/>
                <a:gd name="connsiteX322" fmla="*/ 1001144 w 2918007"/>
                <a:gd name="connsiteY322" fmla="*/ 1318888 h 2013279"/>
                <a:gd name="connsiteX323" fmla="*/ 991719 w 2918007"/>
                <a:gd name="connsiteY323" fmla="*/ 1323946 h 2013279"/>
                <a:gd name="connsiteX324" fmla="*/ 980282 w 2918007"/>
                <a:gd name="connsiteY324" fmla="*/ 1327421 h 2013279"/>
                <a:gd name="connsiteX325" fmla="*/ 966848 w 2918007"/>
                <a:gd name="connsiteY325" fmla="*/ 1337292 h 2013279"/>
                <a:gd name="connsiteX326" fmla="*/ 959205 w 2918007"/>
                <a:gd name="connsiteY326" fmla="*/ 1341393 h 2013279"/>
                <a:gd name="connsiteX327" fmla="*/ 955423 w 2918007"/>
                <a:gd name="connsiteY327" fmla="*/ 1345686 h 2013279"/>
                <a:gd name="connsiteX328" fmla="*/ 951271 w 2918007"/>
                <a:gd name="connsiteY328" fmla="*/ 1348736 h 2013279"/>
                <a:gd name="connsiteX329" fmla="*/ 941420 w 2918007"/>
                <a:gd name="connsiteY329" fmla="*/ 1361580 h 2013279"/>
                <a:gd name="connsiteX330" fmla="*/ 938015 w 2918007"/>
                <a:gd name="connsiteY330" fmla="*/ 1365445 h 2013279"/>
                <a:gd name="connsiteX331" fmla="*/ 937074 w 2918007"/>
                <a:gd name="connsiteY331" fmla="*/ 1367247 h 2013279"/>
                <a:gd name="connsiteX332" fmla="*/ 936367 w 2918007"/>
                <a:gd name="connsiteY332" fmla="*/ 1368168 h 2013279"/>
                <a:gd name="connsiteX333" fmla="*/ 932176 w 2918007"/>
                <a:gd name="connsiteY333" fmla="*/ 1376621 h 2013279"/>
                <a:gd name="connsiteX334" fmla="*/ 932156 w 2918007"/>
                <a:gd name="connsiteY334" fmla="*/ 1376659 h 2013279"/>
                <a:gd name="connsiteX335" fmla="*/ 821203 w 2918007"/>
                <a:gd name="connsiteY335" fmla="*/ 1500412 h 2013279"/>
                <a:gd name="connsiteX336" fmla="*/ 826135 w 2918007"/>
                <a:gd name="connsiteY336" fmla="*/ 1562596 h 2013279"/>
                <a:gd name="connsiteX337" fmla="*/ 778671 w 2918007"/>
                <a:gd name="connsiteY337" fmla="*/ 1688812 h 2013279"/>
                <a:gd name="connsiteX338" fmla="*/ 789771 w 2918007"/>
                <a:gd name="connsiteY338" fmla="*/ 1731514 h 2013279"/>
                <a:gd name="connsiteX339" fmla="*/ 793560 w 2918007"/>
                <a:gd name="connsiteY339" fmla="*/ 1743252 h 2013279"/>
                <a:gd name="connsiteX340" fmla="*/ 795330 w 2918007"/>
                <a:gd name="connsiteY340" fmla="*/ 1749724 h 2013279"/>
                <a:gd name="connsiteX341" fmla="*/ 797268 w 2918007"/>
                <a:gd name="connsiteY341" fmla="*/ 1754737 h 2013279"/>
                <a:gd name="connsiteX342" fmla="*/ 800898 w 2918007"/>
                <a:gd name="connsiteY342" fmla="*/ 1765981 h 2013279"/>
                <a:gd name="connsiteX343" fmla="*/ 804874 w 2918007"/>
                <a:gd name="connsiteY343" fmla="*/ 1774412 h 2013279"/>
                <a:gd name="connsiteX344" fmla="*/ 812080 w 2918007"/>
                <a:gd name="connsiteY344" fmla="*/ 1793054 h 2013279"/>
                <a:gd name="connsiteX345" fmla="*/ 819852 w 2918007"/>
                <a:gd name="connsiteY345" fmla="*/ 1806177 h 2013279"/>
                <a:gd name="connsiteX346" fmla="*/ 823342 w 2918007"/>
                <a:gd name="connsiteY346" fmla="*/ 1813575 h 2013279"/>
                <a:gd name="connsiteX347" fmla="*/ 825829 w 2918007"/>
                <a:gd name="connsiteY347" fmla="*/ 1816267 h 2013279"/>
                <a:gd name="connsiteX348" fmla="*/ 829013 w 2918007"/>
                <a:gd name="connsiteY348" fmla="*/ 1821642 h 2013279"/>
                <a:gd name="connsiteX349" fmla="*/ 846210 w 2918007"/>
                <a:gd name="connsiteY349" fmla="*/ 1838318 h 2013279"/>
                <a:gd name="connsiteX350" fmla="*/ 846218 w 2918007"/>
                <a:gd name="connsiteY350" fmla="*/ 1838327 h 2013279"/>
                <a:gd name="connsiteX351" fmla="*/ 869745 w 2918007"/>
                <a:gd name="connsiteY351" fmla="*/ 1846967 h 2013279"/>
                <a:gd name="connsiteX352" fmla="*/ 869746 w 2918007"/>
                <a:gd name="connsiteY352" fmla="*/ 1846967 h 2013279"/>
                <a:gd name="connsiteX353" fmla="*/ 846219 w 2918007"/>
                <a:gd name="connsiteY353" fmla="*/ 1838327 h 2013279"/>
                <a:gd name="connsiteX354" fmla="*/ 846210 w 2918007"/>
                <a:gd name="connsiteY354" fmla="*/ 1838318 h 2013279"/>
                <a:gd name="connsiteX355" fmla="*/ 825829 w 2918007"/>
                <a:gd name="connsiteY355" fmla="*/ 1816267 h 2013279"/>
                <a:gd name="connsiteX356" fmla="*/ 819852 w 2918007"/>
                <a:gd name="connsiteY356" fmla="*/ 1806177 h 2013279"/>
                <a:gd name="connsiteX357" fmla="*/ 804874 w 2918007"/>
                <a:gd name="connsiteY357" fmla="*/ 1774412 h 2013279"/>
                <a:gd name="connsiteX358" fmla="*/ 797268 w 2918007"/>
                <a:gd name="connsiteY358" fmla="*/ 1754737 h 2013279"/>
                <a:gd name="connsiteX359" fmla="*/ 793560 w 2918007"/>
                <a:gd name="connsiteY359" fmla="*/ 1743252 h 2013279"/>
                <a:gd name="connsiteX360" fmla="*/ 778672 w 2918007"/>
                <a:gd name="connsiteY360" fmla="*/ 1688812 h 2013279"/>
                <a:gd name="connsiteX361" fmla="*/ 826136 w 2918007"/>
                <a:gd name="connsiteY361" fmla="*/ 1562596 h 2013279"/>
                <a:gd name="connsiteX362" fmla="*/ 821204 w 2918007"/>
                <a:gd name="connsiteY362" fmla="*/ 1500412 h 2013279"/>
                <a:gd name="connsiteX363" fmla="*/ 932157 w 2918007"/>
                <a:gd name="connsiteY363" fmla="*/ 1376659 h 2013279"/>
                <a:gd name="connsiteX364" fmla="*/ 932176 w 2918007"/>
                <a:gd name="connsiteY364" fmla="*/ 1376621 h 2013279"/>
                <a:gd name="connsiteX365" fmla="*/ 937074 w 2918007"/>
                <a:gd name="connsiteY365" fmla="*/ 1367247 h 2013279"/>
                <a:gd name="connsiteX366" fmla="*/ 941420 w 2918007"/>
                <a:gd name="connsiteY366" fmla="*/ 1361580 h 2013279"/>
                <a:gd name="connsiteX367" fmla="*/ 955423 w 2918007"/>
                <a:gd name="connsiteY367" fmla="*/ 1345686 h 2013279"/>
                <a:gd name="connsiteX368" fmla="*/ 966848 w 2918007"/>
                <a:gd name="connsiteY368" fmla="*/ 1337292 h 2013279"/>
                <a:gd name="connsiteX369" fmla="*/ 991719 w 2918007"/>
                <a:gd name="connsiteY369" fmla="*/ 1323946 h 2013279"/>
                <a:gd name="connsiteX370" fmla="*/ 1022870 w 2918007"/>
                <a:gd name="connsiteY370" fmla="*/ 1314480 h 2013279"/>
                <a:gd name="connsiteX371" fmla="*/ 1029025 w 2918007"/>
                <a:gd name="connsiteY371" fmla="*/ 1313231 h 2013279"/>
                <a:gd name="connsiteX372" fmla="*/ 1069254 w 2918007"/>
                <a:gd name="connsiteY372" fmla="*/ 1312314 h 2013279"/>
                <a:gd name="connsiteX373" fmla="*/ 454443 w 2918007"/>
                <a:gd name="connsiteY373" fmla="*/ 1310780 h 2013279"/>
                <a:gd name="connsiteX374" fmla="*/ 433784 w 2918007"/>
                <a:gd name="connsiteY374" fmla="*/ 1330395 h 2013279"/>
                <a:gd name="connsiteX375" fmla="*/ 433777 w 2918007"/>
                <a:gd name="connsiteY375" fmla="*/ 1330400 h 2013279"/>
                <a:gd name="connsiteX376" fmla="*/ 400643 w 2918007"/>
                <a:gd name="connsiteY376" fmla="*/ 1349411 h 2013279"/>
                <a:gd name="connsiteX377" fmla="*/ 391172 w 2918007"/>
                <a:gd name="connsiteY377" fmla="*/ 1353835 h 2013279"/>
                <a:gd name="connsiteX378" fmla="*/ 386877 w 2918007"/>
                <a:gd name="connsiteY378" fmla="*/ 1355680 h 2013279"/>
                <a:gd name="connsiteX379" fmla="*/ 380475 w 2918007"/>
                <a:gd name="connsiteY379" fmla="*/ 1358188 h 2013279"/>
                <a:gd name="connsiteX380" fmla="*/ 311377 w 2918007"/>
                <a:gd name="connsiteY380" fmla="*/ 1375258 h 2013279"/>
                <a:gd name="connsiteX381" fmla="*/ 311376 w 2918007"/>
                <a:gd name="connsiteY381" fmla="*/ 1375258 h 2013279"/>
                <a:gd name="connsiteX382" fmla="*/ 279114 w 2918007"/>
                <a:gd name="connsiteY382" fmla="*/ 1378792 h 2013279"/>
                <a:gd name="connsiteX383" fmla="*/ 260748 w 2918007"/>
                <a:gd name="connsiteY383" fmla="*/ 1380805 h 2013279"/>
                <a:gd name="connsiteX384" fmla="*/ 260749 w 2918007"/>
                <a:gd name="connsiteY384" fmla="*/ 1380805 h 2013279"/>
                <a:gd name="connsiteX385" fmla="*/ 279114 w 2918007"/>
                <a:gd name="connsiteY385" fmla="*/ 1378792 h 2013279"/>
                <a:gd name="connsiteX386" fmla="*/ 311377 w 2918007"/>
                <a:gd name="connsiteY386" fmla="*/ 1375258 h 2013279"/>
                <a:gd name="connsiteX387" fmla="*/ 311377 w 2918007"/>
                <a:gd name="connsiteY387" fmla="*/ 1375258 h 2013279"/>
                <a:gd name="connsiteX388" fmla="*/ 380476 w 2918007"/>
                <a:gd name="connsiteY388" fmla="*/ 1358188 h 2013279"/>
                <a:gd name="connsiteX389" fmla="*/ 385453 w 2918007"/>
                <a:gd name="connsiteY389" fmla="*/ 1356292 h 2013279"/>
                <a:gd name="connsiteX390" fmla="*/ 386877 w 2918007"/>
                <a:gd name="connsiteY390" fmla="*/ 1355680 h 2013279"/>
                <a:gd name="connsiteX391" fmla="*/ 388999 w 2918007"/>
                <a:gd name="connsiteY391" fmla="*/ 1354850 h 2013279"/>
                <a:gd name="connsiteX392" fmla="*/ 391172 w 2918007"/>
                <a:gd name="connsiteY392" fmla="*/ 1353835 h 2013279"/>
                <a:gd name="connsiteX393" fmla="*/ 398192 w 2918007"/>
                <a:gd name="connsiteY393" fmla="*/ 1350818 h 2013279"/>
                <a:gd name="connsiteX394" fmla="*/ 400643 w 2918007"/>
                <a:gd name="connsiteY394" fmla="*/ 1349411 h 2013279"/>
                <a:gd name="connsiteX395" fmla="*/ 409369 w 2918007"/>
                <a:gd name="connsiteY395" fmla="*/ 1345336 h 2013279"/>
                <a:gd name="connsiteX396" fmla="*/ 433777 w 2918007"/>
                <a:gd name="connsiteY396" fmla="*/ 1330400 h 2013279"/>
                <a:gd name="connsiteX397" fmla="*/ 433785 w 2918007"/>
                <a:gd name="connsiteY397" fmla="*/ 1330395 h 2013279"/>
                <a:gd name="connsiteX398" fmla="*/ 454443 w 2918007"/>
                <a:gd name="connsiteY398" fmla="*/ 1310781 h 2013279"/>
                <a:gd name="connsiteX399" fmla="*/ 586165 w 2918007"/>
                <a:gd name="connsiteY399" fmla="*/ 1241610 h 2013279"/>
                <a:gd name="connsiteX400" fmla="*/ 536425 w 2918007"/>
                <a:gd name="connsiteY400" fmla="*/ 1247365 h 2013279"/>
                <a:gd name="connsiteX401" fmla="*/ 528411 w 2918007"/>
                <a:gd name="connsiteY401" fmla="*/ 1424067 h 2013279"/>
                <a:gd name="connsiteX402" fmla="*/ 538890 w 2918007"/>
                <a:gd name="connsiteY402" fmla="*/ 1547820 h 2013279"/>
                <a:gd name="connsiteX403" fmla="*/ 538915 w 2918007"/>
                <a:gd name="connsiteY403" fmla="*/ 1547827 h 2013279"/>
                <a:gd name="connsiteX404" fmla="*/ 547132 w 2918007"/>
                <a:gd name="connsiteY404" fmla="*/ 1550259 h 2013279"/>
                <a:gd name="connsiteX405" fmla="*/ 548826 w 2918007"/>
                <a:gd name="connsiteY405" fmla="*/ 1550691 h 2013279"/>
                <a:gd name="connsiteX406" fmla="*/ 551509 w 2918007"/>
                <a:gd name="connsiteY406" fmla="*/ 1551467 h 2013279"/>
                <a:gd name="connsiteX407" fmla="*/ 555815 w 2918007"/>
                <a:gd name="connsiteY407" fmla="*/ 1552476 h 2013279"/>
                <a:gd name="connsiteX408" fmla="*/ 569220 w 2918007"/>
                <a:gd name="connsiteY408" fmla="*/ 1555901 h 2013279"/>
                <a:gd name="connsiteX409" fmla="*/ 572756 w 2918007"/>
                <a:gd name="connsiteY409" fmla="*/ 1556450 h 2013279"/>
                <a:gd name="connsiteX410" fmla="*/ 584222 w 2918007"/>
                <a:gd name="connsiteY410" fmla="*/ 1559138 h 2013279"/>
                <a:gd name="connsiteX411" fmla="*/ 629310 w 2918007"/>
                <a:gd name="connsiteY411" fmla="*/ 1565931 h 2013279"/>
                <a:gd name="connsiteX412" fmla="*/ 634523 w 2918007"/>
                <a:gd name="connsiteY412" fmla="*/ 1566037 h 2013279"/>
                <a:gd name="connsiteX413" fmla="*/ 639134 w 2918007"/>
                <a:gd name="connsiteY413" fmla="*/ 1566752 h 2013279"/>
                <a:gd name="connsiteX414" fmla="*/ 679056 w 2918007"/>
                <a:gd name="connsiteY414" fmla="*/ 1566940 h 2013279"/>
                <a:gd name="connsiteX415" fmla="*/ 634523 w 2918007"/>
                <a:gd name="connsiteY415" fmla="*/ 1566037 h 2013279"/>
                <a:gd name="connsiteX416" fmla="*/ 572756 w 2918007"/>
                <a:gd name="connsiteY416" fmla="*/ 1556450 h 2013279"/>
                <a:gd name="connsiteX417" fmla="*/ 555815 w 2918007"/>
                <a:gd name="connsiteY417" fmla="*/ 1552476 h 2013279"/>
                <a:gd name="connsiteX418" fmla="*/ 548826 w 2918007"/>
                <a:gd name="connsiteY418" fmla="*/ 1550691 h 2013279"/>
                <a:gd name="connsiteX419" fmla="*/ 538915 w 2918007"/>
                <a:gd name="connsiteY419" fmla="*/ 1547827 h 2013279"/>
                <a:gd name="connsiteX420" fmla="*/ 538891 w 2918007"/>
                <a:gd name="connsiteY420" fmla="*/ 1547820 h 2013279"/>
                <a:gd name="connsiteX421" fmla="*/ 528412 w 2918007"/>
                <a:gd name="connsiteY421" fmla="*/ 1424067 h 2013279"/>
                <a:gd name="connsiteX422" fmla="*/ 536426 w 2918007"/>
                <a:gd name="connsiteY422" fmla="*/ 1247365 h 2013279"/>
                <a:gd name="connsiteX423" fmla="*/ 586166 w 2918007"/>
                <a:gd name="connsiteY423" fmla="*/ 1241610 h 2013279"/>
                <a:gd name="connsiteX424" fmla="*/ 1596385 w 2918007"/>
                <a:gd name="connsiteY424" fmla="*/ 1215105 h 2013279"/>
                <a:gd name="connsiteX425" fmla="*/ 1609230 w 2918007"/>
                <a:gd name="connsiteY425" fmla="*/ 1218911 h 2013279"/>
                <a:gd name="connsiteX426" fmla="*/ 1613762 w 2918007"/>
                <a:gd name="connsiteY426" fmla="*/ 1223843 h 2013279"/>
                <a:gd name="connsiteX427" fmla="*/ 1619447 w 2918007"/>
                <a:gd name="connsiteY427" fmla="*/ 1235897 h 2013279"/>
                <a:gd name="connsiteX428" fmla="*/ 1622205 w 2918007"/>
                <a:gd name="connsiteY428" fmla="*/ 1244422 h 2013279"/>
                <a:gd name="connsiteX429" fmla="*/ 1624213 w 2918007"/>
                <a:gd name="connsiteY429" fmla="*/ 1255240 h 2013279"/>
                <a:gd name="connsiteX430" fmla="*/ 1629925 w 2918007"/>
                <a:gd name="connsiteY430" fmla="*/ 1301545 h 2013279"/>
                <a:gd name="connsiteX431" fmla="*/ 1695264 w 2918007"/>
                <a:gd name="connsiteY431" fmla="*/ 1432071 h 2013279"/>
                <a:gd name="connsiteX432" fmla="*/ 1782764 w 2918007"/>
                <a:gd name="connsiteY432" fmla="*/ 1432311 h 2013279"/>
                <a:gd name="connsiteX433" fmla="*/ 1782764 w 2918007"/>
                <a:gd name="connsiteY433" fmla="*/ 1432311 h 2013279"/>
                <a:gd name="connsiteX434" fmla="*/ 1695265 w 2918007"/>
                <a:gd name="connsiteY434" fmla="*/ 1432071 h 2013279"/>
                <a:gd name="connsiteX435" fmla="*/ 1629926 w 2918007"/>
                <a:gd name="connsiteY435" fmla="*/ 1301545 h 2013279"/>
                <a:gd name="connsiteX436" fmla="*/ 1626861 w 2918007"/>
                <a:gd name="connsiteY436" fmla="*/ 1269503 h 2013279"/>
                <a:gd name="connsiteX437" fmla="*/ 1624213 w 2918007"/>
                <a:gd name="connsiteY437" fmla="*/ 1255240 h 2013279"/>
                <a:gd name="connsiteX438" fmla="*/ 1623294 w 2918007"/>
                <a:gd name="connsiteY438" fmla="*/ 1247789 h 2013279"/>
                <a:gd name="connsiteX439" fmla="*/ 1622205 w 2918007"/>
                <a:gd name="connsiteY439" fmla="*/ 1244422 h 2013279"/>
                <a:gd name="connsiteX440" fmla="*/ 1621385 w 2918007"/>
                <a:gd name="connsiteY440" fmla="*/ 1240007 h 2013279"/>
                <a:gd name="connsiteX441" fmla="*/ 1619447 w 2918007"/>
                <a:gd name="connsiteY441" fmla="*/ 1235897 h 2013279"/>
                <a:gd name="connsiteX442" fmla="*/ 1616517 w 2918007"/>
                <a:gd name="connsiteY442" fmla="*/ 1226841 h 2013279"/>
                <a:gd name="connsiteX443" fmla="*/ 1613762 w 2918007"/>
                <a:gd name="connsiteY443" fmla="*/ 1223843 h 2013279"/>
                <a:gd name="connsiteX444" fmla="*/ 1611794 w 2918007"/>
                <a:gd name="connsiteY444" fmla="*/ 1219671 h 2013279"/>
                <a:gd name="connsiteX445" fmla="*/ 1609230 w 2918007"/>
                <a:gd name="connsiteY445" fmla="*/ 1218911 h 2013279"/>
                <a:gd name="connsiteX446" fmla="*/ 1606001 w 2918007"/>
                <a:gd name="connsiteY446" fmla="*/ 1215397 h 2013279"/>
                <a:gd name="connsiteX447" fmla="*/ 633567 w 2918007"/>
                <a:gd name="connsiteY447" fmla="*/ 1197003 h 2013279"/>
                <a:gd name="connsiteX448" fmla="*/ 690534 w 2918007"/>
                <a:gd name="connsiteY448" fmla="*/ 1210912 h 2013279"/>
                <a:gd name="connsiteX449" fmla="*/ 706433 w 2918007"/>
                <a:gd name="connsiteY449" fmla="*/ 1218144 h 2013279"/>
                <a:gd name="connsiteX450" fmla="*/ 739870 w 2918007"/>
                <a:gd name="connsiteY450" fmla="*/ 1236231 h 2013279"/>
                <a:gd name="connsiteX451" fmla="*/ 752530 w 2918007"/>
                <a:gd name="connsiteY451" fmla="*/ 1243801 h 2013279"/>
                <a:gd name="connsiteX452" fmla="*/ 784196 w 2918007"/>
                <a:gd name="connsiteY452" fmla="*/ 1260281 h 2013279"/>
                <a:gd name="connsiteX453" fmla="*/ 784219 w 2918007"/>
                <a:gd name="connsiteY453" fmla="*/ 1260294 h 2013279"/>
                <a:gd name="connsiteX454" fmla="*/ 784239 w 2918007"/>
                <a:gd name="connsiteY454" fmla="*/ 1260301 h 2013279"/>
                <a:gd name="connsiteX455" fmla="*/ 827638 w 2918007"/>
                <a:gd name="connsiteY455" fmla="*/ 1277033 h 2013279"/>
                <a:gd name="connsiteX456" fmla="*/ 839282 w 2918007"/>
                <a:gd name="connsiteY456" fmla="*/ 1280442 h 2013279"/>
                <a:gd name="connsiteX457" fmla="*/ 848104 w 2918007"/>
                <a:gd name="connsiteY457" fmla="*/ 1283671 h 2013279"/>
                <a:gd name="connsiteX458" fmla="*/ 859369 w 2918007"/>
                <a:gd name="connsiteY458" fmla="*/ 1286325 h 2013279"/>
                <a:gd name="connsiteX459" fmla="*/ 866665 w 2918007"/>
                <a:gd name="connsiteY459" fmla="*/ 1288461 h 2013279"/>
                <a:gd name="connsiteX460" fmla="*/ 869181 w 2918007"/>
                <a:gd name="connsiteY460" fmla="*/ 1288637 h 2013279"/>
                <a:gd name="connsiteX461" fmla="*/ 874976 w 2918007"/>
                <a:gd name="connsiteY461" fmla="*/ 1290002 h 2013279"/>
                <a:gd name="connsiteX462" fmla="*/ 894826 w 2918007"/>
                <a:gd name="connsiteY462" fmla="*/ 1290424 h 2013279"/>
                <a:gd name="connsiteX463" fmla="*/ 894826 w 2918007"/>
                <a:gd name="connsiteY463" fmla="*/ 1290424 h 2013279"/>
                <a:gd name="connsiteX464" fmla="*/ 869181 w 2918007"/>
                <a:gd name="connsiteY464" fmla="*/ 1288637 h 2013279"/>
                <a:gd name="connsiteX465" fmla="*/ 859369 w 2918007"/>
                <a:gd name="connsiteY465" fmla="*/ 1286325 h 2013279"/>
                <a:gd name="connsiteX466" fmla="*/ 839282 w 2918007"/>
                <a:gd name="connsiteY466" fmla="*/ 1280442 h 2013279"/>
                <a:gd name="connsiteX467" fmla="*/ 784239 w 2918007"/>
                <a:gd name="connsiteY467" fmla="*/ 1260301 h 2013279"/>
                <a:gd name="connsiteX468" fmla="*/ 784220 w 2918007"/>
                <a:gd name="connsiteY468" fmla="*/ 1260294 h 2013279"/>
                <a:gd name="connsiteX469" fmla="*/ 784196 w 2918007"/>
                <a:gd name="connsiteY469" fmla="*/ 1260281 h 2013279"/>
                <a:gd name="connsiteX470" fmla="*/ 741938 w 2918007"/>
                <a:gd name="connsiteY470" fmla="*/ 1237350 h 2013279"/>
                <a:gd name="connsiteX471" fmla="*/ 739870 w 2918007"/>
                <a:gd name="connsiteY471" fmla="*/ 1236231 h 2013279"/>
                <a:gd name="connsiteX472" fmla="*/ 719751 w 2918007"/>
                <a:gd name="connsiteY472" fmla="*/ 1224200 h 2013279"/>
                <a:gd name="connsiteX473" fmla="*/ 706433 w 2918007"/>
                <a:gd name="connsiteY473" fmla="*/ 1218144 h 2013279"/>
                <a:gd name="connsiteX474" fmla="*/ 695149 w 2918007"/>
                <a:gd name="connsiteY474" fmla="*/ 1212039 h 2013279"/>
                <a:gd name="connsiteX475" fmla="*/ 690534 w 2918007"/>
                <a:gd name="connsiteY475" fmla="*/ 1210912 h 2013279"/>
                <a:gd name="connsiteX476" fmla="*/ 681543 w 2918007"/>
                <a:gd name="connsiteY476" fmla="*/ 1206823 h 2013279"/>
                <a:gd name="connsiteX477" fmla="*/ 633567 w 2918007"/>
                <a:gd name="connsiteY477" fmla="*/ 1197003 h 2013279"/>
                <a:gd name="connsiteX478" fmla="*/ 1407010 w 2918007"/>
                <a:gd name="connsiteY478" fmla="*/ 1171394 h 2013279"/>
                <a:gd name="connsiteX479" fmla="*/ 1407010 w 2918007"/>
                <a:gd name="connsiteY479" fmla="*/ 1171395 h 2013279"/>
                <a:gd name="connsiteX480" fmla="*/ 1425562 w 2918007"/>
                <a:gd name="connsiteY480" fmla="*/ 1177487 h 2013279"/>
                <a:gd name="connsiteX481" fmla="*/ 1431431 w 2918007"/>
                <a:gd name="connsiteY481" fmla="*/ 1182672 h 2013279"/>
                <a:gd name="connsiteX482" fmla="*/ 1446527 w 2918007"/>
                <a:gd name="connsiteY482" fmla="*/ 1202532 h 2013279"/>
                <a:gd name="connsiteX483" fmla="*/ 1451935 w 2918007"/>
                <a:gd name="connsiteY483" fmla="*/ 1213121 h 2013279"/>
                <a:gd name="connsiteX484" fmla="*/ 1459798 w 2918007"/>
                <a:gd name="connsiteY484" fmla="*/ 1261525 h 2013279"/>
                <a:gd name="connsiteX485" fmla="*/ 1477674 w 2918007"/>
                <a:gd name="connsiteY485" fmla="*/ 1382200 h 2013279"/>
                <a:gd name="connsiteX486" fmla="*/ 1520899 w 2918007"/>
                <a:gd name="connsiteY486" fmla="*/ 1401228 h 2013279"/>
                <a:gd name="connsiteX487" fmla="*/ 1520900 w 2918007"/>
                <a:gd name="connsiteY487" fmla="*/ 1401228 h 2013279"/>
                <a:gd name="connsiteX488" fmla="*/ 1501686 w 2918007"/>
                <a:gd name="connsiteY488" fmla="*/ 1395646 h 2013279"/>
                <a:gd name="connsiteX489" fmla="*/ 1477675 w 2918007"/>
                <a:gd name="connsiteY489" fmla="*/ 1382200 h 2013279"/>
                <a:gd name="connsiteX490" fmla="*/ 1459799 w 2918007"/>
                <a:gd name="connsiteY490" fmla="*/ 1261525 h 2013279"/>
                <a:gd name="connsiteX491" fmla="*/ 1455366 w 2918007"/>
                <a:gd name="connsiteY491" fmla="*/ 1219840 h 2013279"/>
                <a:gd name="connsiteX492" fmla="*/ 1451935 w 2918007"/>
                <a:gd name="connsiteY492" fmla="*/ 1213121 h 2013279"/>
                <a:gd name="connsiteX493" fmla="*/ 1451217 w 2918007"/>
                <a:gd name="connsiteY493" fmla="*/ 1208701 h 2013279"/>
                <a:gd name="connsiteX494" fmla="*/ 1446527 w 2918007"/>
                <a:gd name="connsiteY494" fmla="*/ 1202532 h 2013279"/>
                <a:gd name="connsiteX495" fmla="*/ 1440458 w 2918007"/>
                <a:gd name="connsiteY495" fmla="*/ 1190648 h 2013279"/>
                <a:gd name="connsiteX496" fmla="*/ 1431431 w 2918007"/>
                <a:gd name="connsiteY496" fmla="*/ 1182672 h 2013279"/>
                <a:gd name="connsiteX497" fmla="*/ 1428131 w 2918007"/>
                <a:gd name="connsiteY497" fmla="*/ 1178331 h 2013279"/>
                <a:gd name="connsiteX498" fmla="*/ 1425562 w 2918007"/>
                <a:gd name="connsiteY498" fmla="*/ 1177487 h 2013279"/>
                <a:gd name="connsiteX499" fmla="*/ 1422024 w 2918007"/>
                <a:gd name="connsiteY499" fmla="*/ 1174361 h 2013279"/>
                <a:gd name="connsiteX500" fmla="*/ 1407010 w 2918007"/>
                <a:gd name="connsiteY500" fmla="*/ 1171394 h 2013279"/>
                <a:gd name="connsiteX501" fmla="*/ 2454771 w 2918007"/>
                <a:gd name="connsiteY501" fmla="*/ 1162313 h 2013279"/>
                <a:gd name="connsiteX502" fmla="*/ 2497449 w 2918007"/>
                <a:gd name="connsiteY502" fmla="*/ 1166697 h 2013279"/>
                <a:gd name="connsiteX503" fmla="*/ 2509074 w 2918007"/>
                <a:gd name="connsiteY503" fmla="*/ 1169436 h 2013279"/>
                <a:gd name="connsiteX504" fmla="*/ 2514272 w 2918007"/>
                <a:gd name="connsiteY504" fmla="*/ 1170919 h 2013279"/>
                <a:gd name="connsiteX505" fmla="*/ 2521862 w 2918007"/>
                <a:gd name="connsiteY505" fmla="*/ 1173482 h 2013279"/>
                <a:gd name="connsiteX506" fmla="*/ 2559183 w 2918007"/>
                <a:gd name="connsiteY506" fmla="*/ 1196657 h 2013279"/>
                <a:gd name="connsiteX507" fmla="*/ 2559184 w 2918007"/>
                <a:gd name="connsiteY507" fmla="*/ 1196656 h 2013279"/>
                <a:gd name="connsiteX508" fmla="*/ 2542810 w 2918007"/>
                <a:gd name="connsiteY508" fmla="*/ 1188976 h 2013279"/>
                <a:gd name="connsiteX509" fmla="*/ 2521863 w 2918007"/>
                <a:gd name="connsiteY509" fmla="*/ 1173482 h 2013279"/>
                <a:gd name="connsiteX510" fmla="*/ 2515988 w 2918007"/>
                <a:gd name="connsiteY510" fmla="*/ 1171408 h 2013279"/>
                <a:gd name="connsiteX511" fmla="*/ 2514272 w 2918007"/>
                <a:gd name="connsiteY511" fmla="*/ 1170919 h 2013279"/>
                <a:gd name="connsiteX512" fmla="*/ 2511749 w 2918007"/>
                <a:gd name="connsiteY512" fmla="*/ 1170067 h 2013279"/>
                <a:gd name="connsiteX513" fmla="*/ 2509074 w 2918007"/>
                <a:gd name="connsiteY513" fmla="*/ 1169436 h 2013279"/>
                <a:gd name="connsiteX514" fmla="*/ 2500604 w 2918007"/>
                <a:gd name="connsiteY514" fmla="*/ 1167021 h 2013279"/>
                <a:gd name="connsiteX515" fmla="*/ 2497449 w 2918007"/>
                <a:gd name="connsiteY515" fmla="*/ 1166697 h 2013279"/>
                <a:gd name="connsiteX516" fmla="*/ 2486727 w 2918007"/>
                <a:gd name="connsiteY516" fmla="*/ 1164170 h 2013279"/>
                <a:gd name="connsiteX517" fmla="*/ 2216125 w 2918007"/>
                <a:gd name="connsiteY517" fmla="*/ 1161169 h 2013279"/>
                <a:gd name="connsiteX518" fmla="*/ 2149939 w 2918007"/>
                <a:gd name="connsiteY518" fmla="*/ 1185257 h 2013279"/>
                <a:gd name="connsiteX519" fmla="*/ 2136818 w 2918007"/>
                <a:gd name="connsiteY519" fmla="*/ 1192404 h 2013279"/>
                <a:gd name="connsiteX520" fmla="*/ 2130342 w 2918007"/>
                <a:gd name="connsiteY520" fmla="*/ 1195482 h 2013279"/>
                <a:gd name="connsiteX521" fmla="*/ 2067649 w 2918007"/>
                <a:gd name="connsiteY521" fmla="*/ 1230083 h 2013279"/>
                <a:gd name="connsiteX522" fmla="*/ 2067572 w 2918007"/>
                <a:gd name="connsiteY522" fmla="*/ 1230125 h 2013279"/>
                <a:gd name="connsiteX523" fmla="*/ 2015794 w 2918007"/>
                <a:gd name="connsiteY523" fmla="*/ 1331098 h 2013279"/>
                <a:gd name="connsiteX524" fmla="*/ 2015718 w 2918007"/>
                <a:gd name="connsiteY524" fmla="*/ 1331227 h 2013279"/>
                <a:gd name="connsiteX525" fmla="*/ 2001220 w 2918007"/>
                <a:gd name="connsiteY525" fmla="*/ 1355699 h 2013279"/>
                <a:gd name="connsiteX526" fmla="*/ 1999141 w 2918007"/>
                <a:gd name="connsiteY526" fmla="*/ 1359578 h 2013279"/>
                <a:gd name="connsiteX527" fmla="*/ 1997620 w 2918007"/>
                <a:gd name="connsiteY527" fmla="*/ 1362180 h 2013279"/>
                <a:gd name="connsiteX528" fmla="*/ 1995686 w 2918007"/>
                <a:gd name="connsiteY528" fmla="*/ 1366025 h 2013279"/>
                <a:gd name="connsiteX529" fmla="*/ 1992033 w 2918007"/>
                <a:gd name="connsiteY529" fmla="*/ 1372841 h 2013279"/>
                <a:gd name="connsiteX530" fmla="*/ 1990791 w 2918007"/>
                <a:gd name="connsiteY530" fmla="*/ 1375758 h 2013279"/>
                <a:gd name="connsiteX531" fmla="*/ 1988287 w 2918007"/>
                <a:gd name="connsiteY531" fmla="*/ 1380738 h 2013279"/>
                <a:gd name="connsiteX532" fmla="*/ 1984357 w 2918007"/>
                <a:gd name="connsiteY532" fmla="*/ 1392051 h 2013279"/>
                <a:gd name="connsiteX533" fmla="*/ 1984358 w 2918007"/>
                <a:gd name="connsiteY533" fmla="*/ 1392050 h 2013279"/>
                <a:gd name="connsiteX534" fmla="*/ 1984849 w 2918007"/>
                <a:gd name="connsiteY534" fmla="*/ 1389713 h 2013279"/>
                <a:gd name="connsiteX535" fmla="*/ 1990791 w 2918007"/>
                <a:gd name="connsiteY535" fmla="*/ 1375758 h 2013279"/>
                <a:gd name="connsiteX536" fmla="*/ 1995686 w 2918007"/>
                <a:gd name="connsiteY536" fmla="*/ 1366025 h 2013279"/>
                <a:gd name="connsiteX537" fmla="*/ 1999141 w 2918007"/>
                <a:gd name="connsiteY537" fmla="*/ 1359578 h 2013279"/>
                <a:gd name="connsiteX538" fmla="*/ 2015718 w 2918007"/>
                <a:gd name="connsiteY538" fmla="*/ 1331227 h 2013279"/>
                <a:gd name="connsiteX539" fmla="*/ 2015795 w 2918007"/>
                <a:gd name="connsiteY539" fmla="*/ 1331098 h 2013279"/>
                <a:gd name="connsiteX540" fmla="*/ 2067573 w 2918007"/>
                <a:gd name="connsiteY540" fmla="*/ 1230125 h 2013279"/>
                <a:gd name="connsiteX541" fmla="*/ 2067649 w 2918007"/>
                <a:gd name="connsiteY541" fmla="*/ 1230083 h 2013279"/>
                <a:gd name="connsiteX542" fmla="*/ 2136818 w 2918007"/>
                <a:gd name="connsiteY542" fmla="*/ 1192404 h 2013279"/>
                <a:gd name="connsiteX543" fmla="*/ 2185894 w 2918007"/>
                <a:gd name="connsiteY543" fmla="*/ 1169086 h 2013279"/>
                <a:gd name="connsiteX544" fmla="*/ 2216126 w 2918007"/>
                <a:gd name="connsiteY544" fmla="*/ 1161169 h 2013279"/>
                <a:gd name="connsiteX545" fmla="*/ 1140501 w 2918007"/>
                <a:gd name="connsiteY545" fmla="*/ 1144545 h 2013279"/>
                <a:gd name="connsiteX546" fmla="*/ 1121084 w 2918007"/>
                <a:gd name="connsiteY546" fmla="*/ 1164247 h 2013279"/>
                <a:gd name="connsiteX547" fmla="*/ 1117094 w 2918007"/>
                <a:gd name="connsiteY547" fmla="*/ 1169680 h 2013279"/>
                <a:gd name="connsiteX548" fmla="*/ 1113413 w 2918007"/>
                <a:gd name="connsiteY548" fmla="*/ 1173826 h 2013279"/>
                <a:gd name="connsiteX549" fmla="*/ 1112001 w 2918007"/>
                <a:gd name="connsiteY549" fmla="*/ 1176613 h 2013279"/>
                <a:gd name="connsiteX550" fmla="*/ 1106175 w 2918007"/>
                <a:gd name="connsiteY550" fmla="*/ 1184545 h 2013279"/>
                <a:gd name="connsiteX551" fmla="*/ 1096120 w 2918007"/>
                <a:gd name="connsiteY551" fmla="*/ 1207961 h 2013279"/>
                <a:gd name="connsiteX552" fmla="*/ 1088203 w 2918007"/>
                <a:gd name="connsiteY552" fmla="*/ 1213781 h 2013279"/>
                <a:gd name="connsiteX553" fmla="*/ 1072543 w 2918007"/>
                <a:gd name="connsiteY553" fmla="*/ 1221275 h 2013279"/>
                <a:gd name="connsiteX554" fmla="*/ 1072543 w 2918007"/>
                <a:gd name="connsiteY554" fmla="*/ 1221275 h 2013279"/>
                <a:gd name="connsiteX555" fmla="*/ 1096120 w 2918007"/>
                <a:gd name="connsiteY555" fmla="*/ 1207961 h 2013279"/>
                <a:gd name="connsiteX556" fmla="*/ 1112001 w 2918007"/>
                <a:gd name="connsiteY556" fmla="*/ 1176613 h 2013279"/>
                <a:gd name="connsiteX557" fmla="*/ 1117094 w 2918007"/>
                <a:gd name="connsiteY557" fmla="*/ 1169680 h 2013279"/>
                <a:gd name="connsiteX558" fmla="*/ 1134607 w 2918007"/>
                <a:gd name="connsiteY558" fmla="*/ 1149951 h 2013279"/>
                <a:gd name="connsiteX559" fmla="*/ 1140501 w 2918007"/>
                <a:gd name="connsiteY559" fmla="*/ 1144545 h 2013279"/>
                <a:gd name="connsiteX560" fmla="*/ 1416178 w 2918007"/>
                <a:gd name="connsiteY560" fmla="*/ 1143968 h 2013279"/>
                <a:gd name="connsiteX561" fmla="*/ 1407404 w 2918007"/>
                <a:gd name="connsiteY561" fmla="*/ 1144545 h 2013279"/>
                <a:gd name="connsiteX562" fmla="*/ 1338984 w 2918007"/>
                <a:gd name="connsiteY562" fmla="*/ 1183949 h 2013279"/>
                <a:gd name="connsiteX563" fmla="*/ 1207073 w 2918007"/>
                <a:gd name="connsiteY563" fmla="*/ 1239361 h 2013279"/>
                <a:gd name="connsiteX564" fmla="*/ 1195446 w 2918007"/>
                <a:gd name="connsiteY564" fmla="*/ 1274442 h 2013279"/>
                <a:gd name="connsiteX565" fmla="*/ 1191615 w 2918007"/>
                <a:gd name="connsiteY565" fmla="*/ 1281340 h 2013279"/>
                <a:gd name="connsiteX566" fmla="*/ 1182182 w 2918007"/>
                <a:gd name="connsiteY566" fmla="*/ 1292713 h 2013279"/>
                <a:gd name="connsiteX567" fmla="*/ 1163196 w 2918007"/>
                <a:gd name="connsiteY567" fmla="*/ 1308771 h 2013279"/>
                <a:gd name="connsiteX568" fmla="*/ 1155748 w 2918007"/>
                <a:gd name="connsiteY568" fmla="*/ 1313127 h 2013279"/>
                <a:gd name="connsiteX569" fmla="*/ 1133394 w 2918007"/>
                <a:gd name="connsiteY569" fmla="*/ 1320313 h 2013279"/>
                <a:gd name="connsiteX570" fmla="*/ 1133394 w 2918007"/>
                <a:gd name="connsiteY570" fmla="*/ 1320314 h 2013279"/>
                <a:gd name="connsiteX571" fmla="*/ 1133393 w 2918007"/>
                <a:gd name="connsiteY571" fmla="*/ 1320314 h 2013279"/>
                <a:gd name="connsiteX572" fmla="*/ 1123783 w 2918007"/>
                <a:gd name="connsiteY572" fmla="*/ 1321101 h 2013279"/>
                <a:gd name="connsiteX573" fmla="*/ 1122009 w 2918007"/>
                <a:gd name="connsiteY573" fmla="*/ 1321247 h 2013279"/>
                <a:gd name="connsiteX574" fmla="*/ 1122010 w 2918007"/>
                <a:gd name="connsiteY574" fmla="*/ 1321247 h 2013279"/>
                <a:gd name="connsiteX575" fmla="*/ 1123783 w 2918007"/>
                <a:gd name="connsiteY575" fmla="*/ 1321101 h 2013279"/>
                <a:gd name="connsiteX576" fmla="*/ 1133394 w 2918007"/>
                <a:gd name="connsiteY576" fmla="*/ 1320314 h 2013279"/>
                <a:gd name="connsiteX577" fmla="*/ 1133394 w 2918007"/>
                <a:gd name="connsiteY577" fmla="*/ 1320314 h 2013279"/>
                <a:gd name="connsiteX578" fmla="*/ 1133394 w 2918007"/>
                <a:gd name="connsiteY578" fmla="*/ 1320313 h 2013279"/>
                <a:gd name="connsiteX579" fmla="*/ 1152228 w 2918007"/>
                <a:gd name="connsiteY579" fmla="*/ 1315185 h 2013279"/>
                <a:gd name="connsiteX580" fmla="*/ 1155748 w 2918007"/>
                <a:gd name="connsiteY580" fmla="*/ 1313127 h 2013279"/>
                <a:gd name="connsiteX581" fmla="*/ 1159456 w 2918007"/>
                <a:gd name="connsiteY581" fmla="*/ 1311935 h 2013279"/>
                <a:gd name="connsiteX582" fmla="*/ 1163196 w 2918007"/>
                <a:gd name="connsiteY582" fmla="*/ 1308771 h 2013279"/>
                <a:gd name="connsiteX583" fmla="*/ 1174199 w 2918007"/>
                <a:gd name="connsiteY583" fmla="*/ 1302337 h 2013279"/>
                <a:gd name="connsiteX584" fmla="*/ 1182182 w 2918007"/>
                <a:gd name="connsiteY584" fmla="*/ 1292713 h 2013279"/>
                <a:gd name="connsiteX585" fmla="*/ 1188061 w 2918007"/>
                <a:gd name="connsiteY585" fmla="*/ 1287740 h 2013279"/>
                <a:gd name="connsiteX586" fmla="*/ 1191615 w 2918007"/>
                <a:gd name="connsiteY586" fmla="*/ 1281340 h 2013279"/>
                <a:gd name="connsiteX587" fmla="*/ 1194187 w 2918007"/>
                <a:gd name="connsiteY587" fmla="*/ 1278240 h 2013279"/>
                <a:gd name="connsiteX588" fmla="*/ 1195446 w 2918007"/>
                <a:gd name="connsiteY588" fmla="*/ 1274442 h 2013279"/>
                <a:gd name="connsiteX589" fmla="*/ 1199525 w 2918007"/>
                <a:gd name="connsiteY589" fmla="*/ 1267097 h 2013279"/>
                <a:gd name="connsiteX590" fmla="*/ 1207074 w 2918007"/>
                <a:gd name="connsiteY590" fmla="*/ 1239361 h 2013279"/>
                <a:gd name="connsiteX591" fmla="*/ 1338985 w 2918007"/>
                <a:gd name="connsiteY591" fmla="*/ 1183949 h 2013279"/>
                <a:gd name="connsiteX592" fmla="*/ 1407405 w 2918007"/>
                <a:gd name="connsiteY592" fmla="*/ 1144545 h 2013279"/>
                <a:gd name="connsiteX593" fmla="*/ 1416179 w 2918007"/>
                <a:gd name="connsiteY593" fmla="*/ 1143968 h 2013279"/>
                <a:gd name="connsiteX594" fmla="*/ 2652772 w 2918007"/>
                <a:gd name="connsiteY594" fmla="*/ 1133539 h 2013279"/>
                <a:gd name="connsiteX595" fmla="*/ 2652771 w 2918007"/>
                <a:gd name="connsiteY595" fmla="*/ 1133539 h 2013279"/>
                <a:gd name="connsiteX596" fmla="*/ 2658347 w 2918007"/>
                <a:gd name="connsiteY596" fmla="*/ 1136743 h 2013279"/>
                <a:gd name="connsiteX597" fmla="*/ 2656238 w 2918007"/>
                <a:gd name="connsiteY597" fmla="*/ 1149470 h 2013279"/>
                <a:gd name="connsiteX598" fmla="*/ 2608775 w 2918007"/>
                <a:gd name="connsiteY598" fmla="*/ 1210423 h 2013279"/>
                <a:gd name="connsiteX599" fmla="*/ 2595830 w 2918007"/>
                <a:gd name="connsiteY599" fmla="*/ 1440075 h 2013279"/>
                <a:gd name="connsiteX600" fmla="*/ 2595862 w 2918007"/>
                <a:gd name="connsiteY600" fmla="*/ 1440173 h 2013279"/>
                <a:gd name="connsiteX601" fmla="*/ 2604190 w 2918007"/>
                <a:gd name="connsiteY601" fmla="*/ 1466825 h 2013279"/>
                <a:gd name="connsiteX602" fmla="*/ 2605752 w 2918007"/>
                <a:gd name="connsiteY602" fmla="*/ 1470831 h 2013279"/>
                <a:gd name="connsiteX603" fmla="*/ 2606763 w 2918007"/>
                <a:gd name="connsiteY603" fmla="*/ 1473965 h 2013279"/>
                <a:gd name="connsiteX604" fmla="*/ 2608449 w 2918007"/>
                <a:gd name="connsiteY604" fmla="*/ 1477747 h 2013279"/>
                <a:gd name="connsiteX605" fmla="*/ 2611601 w 2918007"/>
                <a:gd name="connsiteY605" fmla="*/ 1485829 h 2013279"/>
                <a:gd name="connsiteX606" fmla="*/ 2613154 w 2918007"/>
                <a:gd name="connsiteY606" fmla="*/ 1488300 h 2013279"/>
                <a:gd name="connsiteX607" fmla="*/ 2616027 w 2918007"/>
                <a:gd name="connsiteY607" fmla="*/ 1494746 h 2013279"/>
                <a:gd name="connsiteX608" fmla="*/ 2629809 w 2918007"/>
                <a:gd name="connsiteY608" fmla="*/ 1507569 h 2013279"/>
                <a:gd name="connsiteX609" fmla="*/ 2629810 w 2918007"/>
                <a:gd name="connsiteY609" fmla="*/ 1507569 h 2013279"/>
                <a:gd name="connsiteX610" fmla="*/ 2623689 w 2918007"/>
                <a:gd name="connsiteY610" fmla="*/ 1505064 h 2013279"/>
                <a:gd name="connsiteX611" fmla="*/ 2613154 w 2918007"/>
                <a:gd name="connsiteY611" fmla="*/ 1488300 h 2013279"/>
                <a:gd name="connsiteX612" fmla="*/ 2608449 w 2918007"/>
                <a:gd name="connsiteY612" fmla="*/ 1477747 h 2013279"/>
                <a:gd name="connsiteX613" fmla="*/ 2605752 w 2918007"/>
                <a:gd name="connsiteY613" fmla="*/ 1470831 h 2013279"/>
                <a:gd name="connsiteX614" fmla="*/ 2595862 w 2918007"/>
                <a:gd name="connsiteY614" fmla="*/ 1440173 h 2013279"/>
                <a:gd name="connsiteX615" fmla="*/ 2595831 w 2918007"/>
                <a:gd name="connsiteY615" fmla="*/ 1440075 h 2013279"/>
                <a:gd name="connsiteX616" fmla="*/ 2608776 w 2918007"/>
                <a:gd name="connsiteY616" fmla="*/ 1210423 h 2013279"/>
                <a:gd name="connsiteX617" fmla="*/ 2656239 w 2918007"/>
                <a:gd name="connsiteY617" fmla="*/ 1149470 h 2013279"/>
                <a:gd name="connsiteX618" fmla="*/ 2652772 w 2918007"/>
                <a:gd name="connsiteY618" fmla="*/ 1133539 h 2013279"/>
                <a:gd name="connsiteX619" fmla="*/ 1601157 w 2918007"/>
                <a:gd name="connsiteY619" fmla="*/ 1073712 h 2013279"/>
                <a:gd name="connsiteX620" fmla="*/ 1576473 w 2918007"/>
                <a:gd name="connsiteY620" fmla="*/ 1076979 h 2013279"/>
                <a:gd name="connsiteX621" fmla="*/ 1572430 w 2918007"/>
                <a:gd name="connsiteY621" fmla="*/ 1079639 h 2013279"/>
                <a:gd name="connsiteX622" fmla="*/ 1570058 w 2918007"/>
                <a:gd name="connsiteY622" fmla="*/ 1080129 h 2013279"/>
                <a:gd name="connsiteX623" fmla="*/ 1566004 w 2918007"/>
                <a:gd name="connsiteY623" fmla="*/ 1083868 h 2013279"/>
                <a:gd name="connsiteX624" fmla="*/ 1559777 w 2918007"/>
                <a:gd name="connsiteY624" fmla="*/ 1087965 h 2013279"/>
                <a:gd name="connsiteX625" fmla="*/ 1554567 w 2918007"/>
                <a:gd name="connsiteY625" fmla="*/ 1094416 h 2013279"/>
                <a:gd name="connsiteX626" fmla="*/ 1552712 w 2918007"/>
                <a:gd name="connsiteY626" fmla="*/ 1096127 h 2013279"/>
                <a:gd name="connsiteX627" fmla="*/ 1551369 w 2918007"/>
                <a:gd name="connsiteY627" fmla="*/ 1098376 h 2013279"/>
                <a:gd name="connsiteX628" fmla="*/ 1550314 w 2918007"/>
                <a:gd name="connsiteY628" fmla="*/ 1099682 h 2013279"/>
                <a:gd name="connsiteX629" fmla="*/ 1547327 w 2918007"/>
                <a:gd name="connsiteY629" fmla="*/ 1105141 h 2013279"/>
                <a:gd name="connsiteX630" fmla="*/ 1547315 w 2918007"/>
                <a:gd name="connsiteY630" fmla="*/ 1105159 h 2013279"/>
                <a:gd name="connsiteX631" fmla="*/ 1539004 w 2918007"/>
                <a:gd name="connsiteY631" fmla="*/ 1117269 h 2013279"/>
                <a:gd name="connsiteX632" fmla="*/ 1536825 w 2918007"/>
                <a:gd name="connsiteY632" fmla="*/ 1121746 h 2013279"/>
                <a:gd name="connsiteX633" fmla="*/ 1536405 w 2918007"/>
                <a:gd name="connsiteY633" fmla="*/ 1122409 h 2013279"/>
                <a:gd name="connsiteX634" fmla="*/ 1528780 w 2918007"/>
                <a:gd name="connsiteY634" fmla="*/ 1137648 h 2013279"/>
                <a:gd name="connsiteX635" fmla="*/ 1524662 w 2918007"/>
                <a:gd name="connsiteY635" fmla="*/ 1145040 h 2013279"/>
                <a:gd name="connsiteX636" fmla="*/ 1511788 w 2918007"/>
                <a:gd name="connsiteY636" fmla="*/ 1159254 h 2013279"/>
                <a:gd name="connsiteX637" fmla="*/ 1511789 w 2918007"/>
                <a:gd name="connsiteY637" fmla="*/ 1159254 h 2013279"/>
                <a:gd name="connsiteX638" fmla="*/ 1522551 w 2918007"/>
                <a:gd name="connsiteY638" fmla="*/ 1148830 h 2013279"/>
                <a:gd name="connsiteX639" fmla="*/ 1524662 w 2918007"/>
                <a:gd name="connsiteY639" fmla="*/ 1145040 h 2013279"/>
                <a:gd name="connsiteX640" fmla="*/ 1525599 w 2918007"/>
                <a:gd name="connsiteY640" fmla="*/ 1144006 h 2013279"/>
                <a:gd name="connsiteX641" fmla="*/ 1528780 w 2918007"/>
                <a:gd name="connsiteY641" fmla="*/ 1137648 h 2013279"/>
                <a:gd name="connsiteX642" fmla="*/ 1531184 w 2918007"/>
                <a:gd name="connsiteY642" fmla="*/ 1133334 h 2013279"/>
                <a:gd name="connsiteX643" fmla="*/ 1536825 w 2918007"/>
                <a:gd name="connsiteY643" fmla="*/ 1121746 h 2013279"/>
                <a:gd name="connsiteX644" fmla="*/ 1547315 w 2918007"/>
                <a:gd name="connsiteY644" fmla="*/ 1105159 h 2013279"/>
                <a:gd name="connsiteX645" fmla="*/ 1547328 w 2918007"/>
                <a:gd name="connsiteY645" fmla="*/ 1105141 h 2013279"/>
                <a:gd name="connsiteX646" fmla="*/ 1551369 w 2918007"/>
                <a:gd name="connsiteY646" fmla="*/ 1098376 h 2013279"/>
                <a:gd name="connsiteX647" fmla="*/ 1554567 w 2918007"/>
                <a:gd name="connsiteY647" fmla="*/ 1094416 h 2013279"/>
                <a:gd name="connsiteX648" fmla="*/ 1566004 w 2918007"/>
                <a:gd name="connsiteY648" fmla="*/ 1083868 h 2013279"/>
                <a:gd name="connsiteX649" fmla="*/ 1572430 w 2918007"/>
                <a:gd name="connsiteY649" fmla="*/ 1079639 h 2013279"/>
                <a:gd name="connsiteX650" fmla="*/ 1601157 w 2918007"/>
                <a:gd name="connsiteY650" fmla="*/ 1073712 h 2013279"/>
                <a:gd name="connsiteX651" fmla="*/ 2527409 w 2918007"/>
                <a:gd name="connsiteY651" fmla="*/ 1046420 h 2013279"/>
                <a:gd name="connsiteX652" fmla="*/ 2492891 w 2918007"/>
                <a:gd name="connsiteY652" fmla="*/ 1065121 h 2013279"/>
                <a:gd name="connsiteX653" fmla="*/ 2405361 w 2918007"/>
                <a:gd name="connsiteY653" fmla="*/ 1142082 h 2013279"/>
                <a:gd name="connsiteX654" fmla="*/ 2405353 w 2918007"/>
                <a:gd name="connsiteY654" fmla="*/ 1142088 h 2013279"/>
                <a:gd name="connsiteX655" fmla="*/ 2381400 w 2918007"/>
                <a:gd name="connsiteY655" fmla="*/ 1157480 h 2013279"/>
                <a:gd name="connsiteX656" fmla="*/ 2379152 w 2918007"/>
                <a:gd name="connsiteY656" fmla="*/ 1161081 h 2013279"/>
                <a:gd name="connsiteX657" fmla="*/ 2376775 w 2918007"/>
                <a:gd name="connsiteY657" fmla="*/ 1162804 h 2013279"/>
                <a:gd name="connsiteX658" fmla="*/ 2375460 w 2918007"/>
                <a:gd name="connsiteY658" fmla="*/ 1166993 h 2013279"/>
                <a:gd name="connsiteX659" fmla="*/ 2371513 w 2918007"/>
                <a:gd name="connsiteY659" fmla="*/ 1173316 h 2013279"/>
                <a:gd name="connsiteX660" fmla="*/ 2372092 w 2918007"/>
                <a:gd name="connsiteY660" fmla="*/ 1177724 h 2013279"/>
                <a:gd name="connsiteX661" fmla="*/ 2370380 w 2918007"/>
                <a:gd name="connsiteY661" fmla="*/ 1183179 h 2013279"/>
                <a:gd name="connsiteX662" fmla="*/ 2378856 w 2918007"/>
                <a:gd name="connsiteY662" fmla="*/ 1204882 h 2013279"/>
                <a:gd name="connsiteX663" fmla="*/ 2378857 w 2918007"/>
                <a:gd name="connsiteY663" fmla="*/ 1204882 h 2013279"/>
                <a:gd name="connsiteX664" fmla="*/ 2374850 w 2918007"/>
                <a:gd name="connsiteY664" fmla="*/ 1198706 h 2013279"/>
                <a:gd name="connsiteX665" fmla="*/ 2372092 w 2918007"/>
                <a:gd name="connsiteY665" fmla="*/ 1177724 h 2013279"/>
                <a:gd name="connsiteX666" fmla="*/ 2375460 w 2918007"/>
                <a:gd name="connsiteY666" fmla="*/ 1166993 h 2013279"/>
                <a:gd name="connsiteX667" fmla="*/ 2379152 w 2918007"/>
                <a:gd name="connsiteY667" fmla="*/ 1161081 h 2013279"/>
                <a:gd name="connsiteX668" fmla="*/ 2405353 w 2918007"/>
                <a:gd name="connsiteY668" fmla="*/ 1142088 h 2013279"/>
                <a:gd name="connsiteX669" fmla="*/ 2405362 w 2918007"/>
                <a:gd name="connsiteY669" fmla="*/ 1142082 h 2013279"/>
                <a:gd name="connsiteX670" fmla="*/ 2492892 w 2918007"/>
                <a:gd name="connsiteY670" fmla="*/ 1065121 h 2013279"/>
                <a:gd name="connsiteX671" fmla="*/ 2505499 w 2918007"/>
                <a:gd name="connsiteY671" fmla="*/ 1052134 h 2013279"/>
                <a:gd name="connsiteX672" fmla="*/ 2527410 w 2918007"/>
                <a:gd name="connsiteY672" fmla="*/ 1046420 h 2013279"/>
                <a:gd name="connsiteX673" fmla="*/ 263974 w 2918007"/>
                <a:gd name="connsiteY673" fmla="*/ 1036184 h 2013279"/>
                <a:gd name="connsiteX674" fmla="*/ 218206 w 2918007"/>
                <a:gd name="connsiteY674" fmla="*/ 1076127 h 2013279"/>
                <a:gd name="connsiteX675" fmla="*/ 216422 w 2918007"/>
                <a:gd name="connsiteY675" fmla="*/ 1086211 h 2013279"/>
                <a:gd name="connsiteX676" fmla="*/ 215216 w 2918007"/>
                <a:gd name="connsiteY676" fmla="*/ 1088800 h 2013279"/>
                <a:gd name="connsiteX677" fmla="*/ 214493 w 2918007"/>
                <a:gd name="connsiteY677" fmla="*/ 1097117 h 2013279"/>
                <a:gd name="connsiteX678" fmla="*/ 214045 w 2918007"/>
                <a:gd name="connsiteY678" fmla="*/ 1099648 h 2013279"/>
                <a:gd name="connsiteX679" fmla="*/ 214045 w 2918007"/>
                <a:gd name="connsiteY679" fmla="*/ 1102264 h 2013279"/>
                <a:gd name="connsiteX680" fmla="*/ 213900 w 2918007"/>
                <a:gd name="connsiteY680" fmla="*/ 1103934 h 2013279"/>
                <a:gd name="connsiteX681" fmla="*/ 214045 w 2918007"/>
                <a:gd name="connsiteY681" fmla="*/ 1110025 h 2013279"/>
                <a:gd name="connsiteX682" fmla="*/ 214045 w 2918007"/>
                <a:gd name="connsiteY682" fmla="*/ 1110067 h 2013279"/>
                <a:gd name="connsiteX683" fmla="*/ 235003 w 2918007"/>
                <a:gd name="connsiteY683" fmla="*/ 1186412 h 2013279"/>
                <a:gd name="connsiteX684" fmla="*/ 161035 w 2918007"/>
                <a:gd name="connsiteY684" fmla="*/ 1260294 h 2013279"/>
                <a:gd name="connsiteX685" fmla="*/ 113572 w 2918007"/>
                <a:gd name="connsiteY685" fmla="*/ 1302777 h 2013279"/>
                <a:gd name="connsiteX686" fmla="*/ 145625 w 2918007"/>
                <a:gd name="connsiteY686" fmla="*/ 1363114 h 2013279"/>
                <a:gd name="connsiteX687" fmla="*/ 208498 w 2918007"/>
                <a:gd name="connsiteY687" fmla="*/ 1513341 h 2013279"/>
                <a:gd name="connsiteX688" fmla="*/ 344290 w 2918007"/>
                <a:gd name="connsiteY688" fmla="*/ 1554044 h 2013279"/>
                <a:gd name="connsiteX689" fmla="*/ 344290 w 2918007"/>
                <a:gd name="connsiteY689" fmla="*/ 1554044 h 2013279"/>
                <a:gd name="connsiteX690" fmla="*/ 282090 w 2918007"/>
                <a:gd name="connsiteY690" fmla="*/ 1542758 h 2013279"/>
                <a:gd name="connsiteX691" fmla="*/ 208499 w 2918007"/>
                <a:gd name="connsiteY691" fmla="*/ 1513341 h 2013279"/>
                <a:gd name="connsiteX692" fmla="*/ 145626 w 2918007"/>
                <a:gd name="connsiteY692" fmla="*/ 1363114 h 2013279"/>
                <a:gd name="connsiteX693" fmla="*/ 113573 w 2918007"/>
                <a:gd name="connsiteY693" fmla="*/ 1302777 h 2013279"/>
                <a:gd name="connsiteX694" fmla="*/ 161036 w 2918007"/>
                <a:gd name="connsiteY694" fmla="*/ 1260294 h 2013279"/>
                <a:gd name="connsiteX695" fmla="*/ 235004 w 2918007"/>
                <a:gd name="connsiteY695" fmla="*/ 1186412 h 2013279"/>
                <a:gd name="connsiteX696" fmla="*/ 214046 w 2918007"/>
                <a:gd name="connsiteY696" fmla="*/ 1110067 h 2013279"/>
                <a:gd name="connsiteX697" fmla="*/ 214045 w 2918007"/>
                <a:gd name="connsiteY697" fmla="*/ 1110025 h 2013279"/>
                <a:gd name="connsiteX698" fmla="*/ 214045 w 2918007"/>
                <a:gd name="connsiteY698" fmla="*/ 1102264 h 2013279"/>
                <a:gd name="connsiteX699" fmla="*/ 214493 w 2918007"/>
                <a:gd name="connsiteY699" fmla="*/ 1097117 h 2013279"/>
                <a:gd name="connsiteX700" fmla="*/ 216422 w 2918007"/>
                <a:gd name="connsiteY700" fmla="*/ 1086211 h 2013279"/>
                <a:gd name="connsiteX701" fmla="*/ 232770 w 2918007"/>
                <a:gd name="connsiteY701" fmla="*/ 1051105 h 2013279"/>
                <a:gd name="connsiteX702" fmla="*/ 263975 w 2918007"/>
                <a:gd name="connsiteY702" fmla="*/ 1036184 h 2013279"/>
                <a:gd name="connsiteX703" fmla="*/ 879145 w 2918007"/>
                <a:gd name="connsiteY703" fmla="*/ 1012788 h 2013279"/>
                <a:gd name="connsiteX704" fmla="*/ 879073 w 2918007"/>
                <a:gd name="connsiteY704" fmla="*/ 1063241 h 2013279"/>
                <a:gd name="connsiteX705" fmla="*/ 878176 w 2918007"/>
                <a:gd name="connsiteY705" fmla="*/ 1081458 h 2013279"/>
                <a:gd name="connsiteX706" fmla="*/ 876240 w 2918007"/>
                <a:gd name="connsiteY706" fmla="*/ 1093224 h 2013279"/>
                <a:gd name="connsiteX707" fmla="*/ 870489 w 2918007"/>
                <a:gd name="connsiteY707" fmla="*/ 1111294 h 2013279"/>
                <a:gd name="connsiteX708" fmla="*/ 865480 w 2918007"/>
                <a:gd name="connsiteY708" fmla="*/ 1119963 h 2013279"/>
                <a:gd name="connsiteX709" fmla="*/ 845860 w 2918007"/>
                <a:gd name="connsiteY709" fmla="*/ 1132789 h 2013279"/>
                <a:gd name="connsiteX710" fmla="*/ 845860 w 2918007"/>
                <a:gd name="connsiteY710" fmla="*/ 1132789 h 2013279"/>
                <a:gd name="connsiteX711" fmla="*/ 845860 w 2918007"/>
                <a:gd name="connsiteY711" fmla="*/ 1132789 h 2013279"/>
                <a:gd name="connsiteX712" fmla="*/ 845860 w 2918007"/>
                <a:gd name="connsiteY712" fmla="*/ 1132789 h 2013279"/>
                <a:gd name="connsiteX713" fmla="*/ 862531 w 2918007"/>
                <a:gd name="connsiteY713" fmla="*/ 1125066 h 2013279"/>
                <a:gd name="connsiteX714" fmla="*/ 865480 w 2918007"/>
                <a:gd name="connsiteY714" fmla="*/ 1119963 h 2013279"/>
                <a:gd name="connsiteX715" fmla="*/ 868321 w 2918007"/>
                <a:gd name="connsiteY715" fmla="*/ 1118105 h 2013279"/>
                <a:gd name="connsiteX716" fmla="*/ 870489 w 2918007"/>
                <a:gd name="connsiteY716" fmla="*/ 1111294 h 2013279"/>
                <a:gd name="connsiteX717" fmla="*/ 874371 w 2918007"/>
                <a:gd name="connsiteY717" fmla="*/ 1104575 h 2013279"/>
                <a:gd name="connsiteX718" fmla="*/ 876240 w 2918007"/>
                <a:gd name="connsiteY718" fmla="*/ 1093224 h 2013279"/>
                <a:gd name="connsiteX719" fmla="*/ 877845 w 2918007"/>
                <a:gd name="connsiteY719" fmla="*/ 1088178 h 2013279"/>
                <a:gd name="connsiteX720" fmla="*/ 878176 w 2918007"/>
                <a:gd name="connsiteY720" fmla="*/ 1081458 h 2013279"/>
                <a:gd name="connsiteX721" fmla="*/ 879055 w 2918007"/>
                <a:gd name="connsiteY721" fmla="*/ 1076120 h 2013279"/>
                <a:gd name="connsiteX722" fmla="*/ 879073 w 2918007"/>
                <a:gd name="connsiteY722" fmla="*/ 1063241 h 2013279"/>
                <a:gd name="connsiteX723" fmla="*/ 879698 w 2918007"/>
                <a:gd name="connsiteY723" fmla="*/ 1050556 h 2013279"/>
                <a:gd name="connsiteX724" fmla="*/ 879145 w 2918007"/>
                <a:gd name="connsiteY724" fmla="*/ 1012788 h 2013279"/>
                <a:gd name="connsiteX725" fmla="*/ 2564606 w 2918007"/>
                <a:gd name="connsiteY725" fmla="*/ 997242 h 2013279"/>
                <a:gd name="connsiteX726" fmla="*/ 2603698 w 2918007"/>
                <a:gd name="connsiteY726" fmla="*/ 1004351 h 2013279"/>
                <a:gd name="connsiteX727" fmla="*/ 2614978 w 2918007"/>
                <a:gd name="connsiteY727" fmla="*/ 1008193 h 2013279"/>
                <a:gd name="connsiteX728" fmla="*/ 2637702 w 2918007"/>
                <a:gd name="connsiteY728" fmla="*/ 1017378 h 2013279"/>
                <a:gd name="connsiteX729" fmla="*/ 2644937 w 2918007"/>
                <a:gd name="connsiteY729" fmla="*/ 1020730 h 2013279"/>
                <a:gd name="connsiteX730" fmla="*/ 2655621 w 2918007"/>
                <a:gd name="connsiteY730" fmla="*/ 1026333 h 2013279"/>
                <a:gd name="connsiteX731" fmla="*/ 2666553 w 2918007"/>
                <a:gd name="connsiteY731" fmla="*/ 1032810 h 2013279"/>
                <a:gd name="connsiteX732" fmla="*/ 2666554 w 2918007"/>
                <a:gd name="connsiteY732" fmla="*/ 1032810 h 2013279"/>
                <a:gd name="connsiteX733" fmla="*/ 2655622 w 2918007"/>
                <a:gd name="connsiteY733" fmla="*/ 1026333 h 2013279"/>
                <a:gd name="connsiteX734" fmla="*/ 2647325 w 2918007"/>
                <a:gd name="connsiteY734" fmla="*/ 1021836 h 2013279"/>
                <a:gd name="connsiteX735" fmla="*/ 2644937 w 2918007"/>
                <a:gd name="connsiteY735" fmla="*/ 1020730 h 2013279"/>
                <a:gd name="connsiteX736" fmla="*/ 2641386 w 2918007"/>
                <a:gd name="connsiteY736" fmla="*/ 1018868 h 2013279"/>
                <a:gd name="connsiteX737" fmla="*/ 2637702 w 2918007"/>
                <a:gd name="connsiteY737" fmla="*/ 1017378 h 2013279"/>
                <a:gd name="connsiteX738" fmla="*/ 2625912 w 2918007"/>
                <a:gd name="connsiteY738" fmla="*/ 1011917 h 2013279"/>
                <a:gd name="connsiteX739" fmla="*/ 2614978 w 2918007"/>
                <a:gd name="connsiteY739" fmla="*/ 1008193 h 2013279"/>
                <a:gd name="connsiteX740" fmla="*/ 2606925 w 2918007"/>
                <a:gd name="connsiteY740" fmla="*/ 1004938 h 2013279"/>
                <a:gd name="connsiteX741" fmla="*/ 2603698 w 2918007"/>
                <a:gd name="connsiteY741" fmla="*/ 1004351 h 2013279"/>
                <a:gd name="connsiteX742" fmla="*/ 2596600 w 2918007"/>
                <a:gd name="connsiteY742" fmla="*/ 1001933 h 2013279"/>
                <a:gd name="connsiteX743" fmla="*/ 2564606 w 2918007"/>
                <a:gd name="connsiteY743" fmla="*/ 997242 h 2013279"/>
                <a:gd name="connsiteX744" fmla="*/ 1813999 w 2918007"/>
                <a:gd name="connsiteY744" fmla="*/ 984389 h 2013279"/>
                <a:gd name="connsiteX745" fmla="*/ 1784643 w 2918007"/>
                <a:gd name="connsiteY745" fmla="*/ 990623 h 2013279"/>
                <a:gd name="connsiteX746" fmla="*/ 1716838 w 2918007"/>
                <a:gd name="connsiteY746" fmla="*/ 1093443 h 2013279"/>
                <a:gd name="connsiteX747" fmla="*/ 1782177 w 2918007"/>
                <a:gd name="connsiteY747" fmla="*/ 1233820 h 2013279"/>
                <a:gd name="connsiteX748" fmla="*/ 1782185 w 2918007"/>
                <a:gd name="connsiteY748" fmla="*/ 1233834 h 2013279"/>
                <a:gd name="connsiteX749" fmla="*/ 1794023 w 2918007"/>
                <a:gd name="connsiteY749" fmla="*/ 1260629 h 2013279"/>
                <a:gd name="connsiteX750" fmla="*/ 1796091 w 2918007"/>
                <a:gd name="connsiteY750" fmla="*/ 1269981 h 2013279"/>
                <a:gd name="connsiteX751" fmla="*/ 1796318 w 2918007"/>
                <a:gd name="connsiteY751" fmla="*/ 1274388 h 2013279"/>
                <a:gd name="connsiteX752" fmla="*/ 1790412 w 2918007"/>
                <a:gd name="connsiteY752" fmla="*/ 1282391 h 2013279"/>
                <a:gd name="connsiteX753" fmla="*/ 1790413 w 2918007"/>
                <a:gd name="connsiteY753" fmla="*/ 1282391 h 2013279"/>
                <a:gd name="connsiteX754" fmla="*/ 1796460 w 2918007"/>
                <a:gd name="connsiteY754" fmla="*/ 1277152 h 2013279"/>
                <a:gd name="connsiteX755" fmla="*/ 1796318 w 2918007"/>
                <a:gd name="connsiteY755" fmla="*/ 1274388 h 2013279"/>
                <a:gd name="connsiteX756" fmla="*/ 1796894 w 2918007"/>
                <a:gd name="connsiteY756" fmla="*/ 1273608 h 2013279"/>
                <a:gd name="connsiteX757" fmla="*/ 1796091 w 2918007"/>
                <a:gd name="connsiteY757" fmla="*/ 1269981 h 2013279"/>
                <a:gd name="connsiteX758" fmla="*/ 1795820 w 2918007"/>
                <a:gd name="connsiteY758" fmla="*/ 1264696 h 2013279"/>
                <a:gd name="connsiteX759" fmla="*/ 1794023 w 2918007"/>
                <a:gd name="connsiteY759" fmla="*/ 1260629 h 2013279"/>
                <a:gd name="connsiteX760" fmla="*/ 1792627 w 2918007"/>
                <a:gd name="connsiteY760" fmla="*/ 1254320 h 2013279"/>
                <a:gd name="connsiteX761" fmla="*/ 1782185 w 2918007"/>
                <a:gd name="connsiteY761" fmla="*/ 1233834 h 2013279"/>
                <a:gd name="connsiteX762" fmla="*/ 1782178 w 2918007"/>
                <a:gd name="connsiteY762" fmla="*/ 1233820 h 2013279"/>
                <a:gd name="connsiteX763" fmla="*/ 1716839 w 2918007"/>
                <a:gd name="connsiteY763" fmla="*/ 1093443 h 2013279"/>
                <a:gd name="connsiteX764" fmla="*/ 1784644 w 2918007"/>
                <a:gd name="connsiteY764" fmla="*/ 990623 h 2013279"/>
                <a:gd name="connsiteX765" fmla="*/ 1792012 w 2918007"/>
                <a:gd name="connsiteY765" fmla="*/ 987477 h 2013279"/>
                <a:gd name="connsiteX766" fmla="*/ 1813999 w 2918007"/>
                <a:gd name="connsiteY766" fmla="*/ 984389 h 2013279"/>
                <a:gd name="connsiteX767" fmla="*/ 570790 w 2918007"/>
                <a:gd name="connsiteY767" fmla="*/ 977636 h 2013279"/>
                <a:gd name="connsiteX768" fmla="*/ 565396 w 2918007"/>
                <a:gd name="connsiteY768" fmla="*/ 978309 h 2013279"/>
                <a:gd name="connsiteX769" fmla="*/ 549369 w 2918007"/>
                <a:gd name="connsiteY769" fmla="*/ 1078666 h 2013279"/>
                <a:gd name="connsiteX770" fmla="*/ 533677 w 2918007"/>
                <a:gd name="connsiteY770" fmla="*/ 1099408 h 2013279"/>
                <a:gd name="connsiteX771" fmla="*/ 530098 w 2918007"/>
                <a:gd name="connsiteY771" fmla="*/ 1103523 h 2013279"/>
                <a:gd name="connsiteX772" fmla="*/ 524473 w 2918007"/>
                <a:gd name="connsiteY772" fmla="*/ 1109219 h 2013279"/>
                <a:gd name="connsiteX773" fmla="*/ 515046 w 2918007"/>
                <a:gd name="connsiteY773" fmla="*/ 1114856 h 2013279"/>
                <a:gd name="connsiteX774" fmla="*/ 515044 w 2918007"/>
                <a:gd name="connsiteY774" fmla="*/ 1114857 h 2013279"/>
                <a:gd name="connsiteX775" fmla="*/ 515044 w 2918007"/>
                <a:gd name="connsiteY775" fmla="*/ 1114857 h 2013279"/>
                <a:gd name="connsiteX776" fmla="*/ 515046 w 2918007"/>
                <a:gd name="connsiteY776" fmla="*/ 1114856 h 2013279"/>
                <a:gd name="connsiteX777" fmla="*/ 521053 w 2918007"/>
                <a:gd name="connsiteY777" fmla="*/ 1112683 h 2013279"/>
                <a:gd name="connsiteX778" fmla="*/ 524473 w 2918007"/>
                <a:gd name="connsiteY778" fmla="*/ 1109219 h 2013279"/>
                <a:gd name="connsiteX779" fmla="*/ 525869 w 2918007"/>
                <a:gd name="connsiteY779" fmla="*/ 1108385 h 2013279"/>
                <a:gd name="connsiteX780" fmla="*/ 530098 w 2918007"/>
                <a:gd name="connsiteY780" fmla="*/ 1103523 h 2013279"/>
                <a:gd name="connsiteX781" fmla="*/ 532091 w 2918007"/>
                <a:gd name="connsiteY781" fmla="*/ 1101504 h 2013279"/>
                <a:gd name="connsiteX782" fmla="*/ 533677 w 2918007"/>
                <a:gd name="connsiteY782" fmla="*/ 1099408 h 2013279"/>
                <a:gd name="connsiteX783" fmla="*/ 535779 w 2918007"/>
                <a:gd name="connsiteY783" fmla="*/ 1096991 h 2013279"/>
                <a:gd name="connsiteX784" fmla="*/ 549370 w 2918007"/>
                <a:gd name="connsiteY784" fmla="*/ 1078666 h 2013279"/>
                <a:gd name="connsiteX785" fmla="*/ 565397 w 2918007"/>
                <a:gd name="connsiteY785" fmla="*/ 978309 h 2013279"/>
                <a:gd name="connsiteX786" fmla="*/ 570790 w 2918007"/>
                <a:gd name="connsiteY786" fmla="*/ 977636 h 2013279"/>
                <a:gd name="connsiteX787" fmla="*/ 689293 w 2918007"/>
                <a:gd name="connsiteY787" fmla="*/ 967843 h 2013279"/>
                <a:gd name="connsiteX788" fmla="*/ 722335 w 2918007"/>
                <a:gd name="connsiteY788" fmla="*/ 971042 h 2013279"/>
                <a:gd name="connsiteX789" fmla="*/ 729412 w 2918007"/>
                <a:gd name="connsiteY789" fmla="*/ 975023 h 2013279"/>
                <a:gd name="connsiteX790" fmla="*/ 735016 w 2918007"/>
                <a:gd name="connsiteY790" fmla="*/ 979910 h 2013279"/>
                <a:gd name="connsiteX791" fmla="*/ 738156 w 2918007"/>
                <a:gd name="connsiteY791" fmla="*/ 984902 h 2013279"/>
                <a:gd name="connsiteX792" fmla="*/ 741977 w 2918007"/>
                <a:gd name="connsiteY792" fmla="*/ 992236 h 2013279"/>
                <a:gd name="connsiteX793" fmla="*/ 744546 w 2918007"/>
                <a:gd name="connsiteY793" fmla="*/ 995058 h 2013279"/>
                <a:gd name="connsiteX794" fmla="*/ 747197 w 2918007"/>
                <a:gd name="connsiteY794" fmla="*/ 999272 h 2013279"/>
                <a:gd name="connsiteX795" fmla="*/ 748894 w 2918007"/>
                <a:gd name="connsiteY795" fmla="*/ 999834 h 2013279"/>
                <a:gd name="connsiteX796" fmla="*/ 751067 w 2918007"/>
                <a:gd name="connsiteY796" fmla="*/ 1002221 h 2013279"/>
                <a:gd name="connsiteX797" fmla="*/ 771275 w 2918007"/>
                <a:gd name="connsiteY797" fmla="*/ 1007247 h 2013279"/>
                <a:gd name="connsiteX798" fmla="*/ 771275 w 2918007"/>
                <a:gd name="connsiteY798" fmla="*/ 1007247 h 2013279"/>
                <a:gd name="connsiteX799" fmla="*/ 748894 w 2918007"/>
                <a:gd name="connsiteY799" fmla="*/ 999834 h 2013279"/>
                <a:gd name="connsiteX800" fmla="*/ 744546 w 2918007"/>
                <a:gd name="connsiteY800" fmla="*/ 995058 h 2013279"/>
                <a:gd name="connsiteX801" fmla="*/ 738156 w 2918007"/>
                <a:gd name="connsiteY801" fmla="*/ 984902 h 2013279"/>
                <a:gd name="connsiteX802" fmla="*/ 736006 w 2918007"/>
                <a:gd name="connsiteY802" fmla="*/ 980773 h 2013279"/>
                <a:gd name="connsiteX803" fmla="*/ 735016 w 2918007"/>
                <a:gd name="connsiteY803" fmla="*/ 979910 h 2013279"/>
                <a:gd name="connsiteX804" fmla="*/ 733328 w 2918007"/>
                <a:gd name="connsiteY804" fmla="*/ 977226 h 2013279"/>
                <a:gd name="connsiteX805" fmla="*/ 729412 w 2918007"/>
                <a:gd name="connsiteY805" fmla="*/ 975023 h 2013279"/>
                <a:gd name="connsiteX806" fmla="*/ 725160 w 2918007"/>
                <a:gd name="connsiteY806" fmla="*/ 971316 h 2013279"/>
                <a:gd name="connsiteX807" fmla="*/ 722335 w 2918007"/>
                <a:gd name="connsiteY807" fmla="*/ 971042 h 2013279"/>
                <a:gd name="connsiteX808" fmla="*/ 719079 w 2918007"/>
                <a:gd name="connsiteY808" fmla="*/ 969211 h 2013279"/>
                <a:gd name="connsiteX809" fmla="*/ 689293 w 2918007"/>
                <a:gd name="connsiteY809" fmla="*/ 967843 h 2013279"/>
                <a:gd name="connsiteX810" fmla="*/ 398862 w 2918007"/>
                <a:gd name="connsiteY810" fmla="*/ 959300 h 2013279"/>
                <a:gd name="connsiteX811" fmla="*/ 398861 w 2918007"/>
                <a:gd name="connsiteY811" fmla="*/ 959300 h 2013279"/>
                <a:gd name="connsiteX812" fmla="*/ 411984 w 2918007"/>
                <a:gd name="connsiteY812" fmla="*/ 965201 h 2013279"/>
                <a:gd name="connsiteX813" fmla="*/ 414414 w 2918007"/>
                <a:gd name="connsiteY813" fmla="*/ 968797 h 2013279"/>
                <a:gd name="connsiteX814" fmla="*/ 418220 w 2918007"/>
                <a:gd name="connsiteY814" fmla="*/ 977582 h 2013279"/>
                <a:gd name="connsiteX815" fmla="*/ 419107 w 2918007"/>
                <a:gd name="connsiteY815" fmla="*/ 980821 h 2013279"/>
                <a:gd name="connsiteX816" fmla="*/ 419924 w 2918007"/>
                <a:gd name="connsiteY816" fmla="*/ 986313 h 2013279"/>
                <a:gd name="connsiteX817" fmla="*/ 395049 w 2918007"/>
                <a:gd name="connsiteY817" fmla="*/ 1014479 h 2013279"/>
                <a:gd name="connsiteX818" fmla="*/ 387641 w 2918007"/>
                <a:gd name="connsiteY818" fmla="*/ 1033184 h 2013279"/>
                <a:gd name="connsiteX819" fmla="*/ 384614 w 2918007"/>
                <a:gd name="connsiteY819" fmla="*/ 1037577 h 2013279"/>
                <a:gd name="connsiteX820" fmla="*/ 384465 w 2918007"/>
                <a:gd name="connsiteY820" fmla="*/ 1041202 h 2013279"/>
                <a:gd name="connsiteX821" fmla="*/ 382056 w 2918007"/>
                <a:gd name="connsiteY821" fmla="*/ 1047284 h 2013279"/>
                <a:gd name="connsiteX822" fmla="*/ 379955 w 2918007"/>
                <a:gd name="connsiteY822" fmla="*/ 1082340 h 2013279"/>
                <a:gd name="connsiteX823" fmla="*/ 382328 w 2918007"/>
                <a:gd name="connsiteY823" fmla="*/ 1092971 h 2013279"/>
                <a:gd name="connsiteX824" fmla="*/ 382143 w 2918007"/>
                <a:gd name="connsiteY824" fmla="*/ 1097462 h 2013279"/>
                <a:gd name="connsiteX825" fmla="*/ 384505 w 2918007"/>
                <a:gd name="connsiteY825" fmla="*/ 1102721 h 2013279"/>
                <a:gd name="connsiteX826" fmla="*/ 387752 w 2918007"/>
                <a:gd name="connsiteY826" fmla="*/ 1117260 h 2013279"/>
                <a:gd name="connsiteX827" fmla="*/ 397161 w 2918007"/>
                <a:gd name="connsiteY827" fmla="*/ 1130894 h 2013279"/>
                <a:gd name="connsiteX828" fmla="*/ 407513 w 2918007"/>
                <a:gd name="connsiteY828" fmla="*/ 1153937 h 2013279"/>
                <a:gd name="connsiteX829" fmla="*/ 420968 w 2918007"/>
                <a:gd name="connsiteY829" fmla="*/ 1165389 h 2013279"/>
                <a:gd name="connsiteX830" fmla="*/ 429075 w 2918007"/>
                <a:gd name="connsiteY830" fmla="*/ 1177137 h 2013279"/>
                <a:gd name="connsiteX831" fmla="*/ 452015 w 2918007"/>
                <a:gd name="connsiteY831" fmla="*/ 1191815 h 2013279"/>
                <a:gd name="connsiteX832" fmla="*/ 455726 w 2918007"/>
                <a:gd name="connsiteY832" fmla="*/ 1194973 h 2013279"/>
                <a:gd name="connsiteX833" fmla="*/ 458053 w 2918007"/>
                <a:gd name="connsiteY833" fmla="*/ 1195679 h 2013279"/>
                <a:gd name="connsiteX834" fmla="*/ 460617 w 2918007"/>
                <a:gd name="connsiteY834" fmla="*/ 1197319 h 2013279"/>
                <a:gd name="connsiteX835" fmla="*/ 498089 w 2918007"/>
                <a:gd name="connsiteY835" fmla="*/ 1207814 h 2013279"/>
                <a:gd name="connsiteX836" fmla="*/ 498090 w 2918007"/>
                <a:gd name="connsiteY836" fmla="*/ 1207814 h 2013279"/>
                <a:gd name="connsiteX837" fmla="*/ 458053 w 2918007"/>
                <a:gd name="connsiteY837" fmla="*/ 1195679 h 2013279"/>
                <a:gd name="connsiteX838" fmla="*/ 452015 w 2918007"/>
                <a:gd name="connsiteY838" fmla="*/ 1191815 h 2013279"/>
                <a:gd name="connsiteX839" fmla="*/ 420968 w 2918007"/>
                <a:gd name="connsiteY839" fmla="*/ 1165389 h 2013279"/>
                <a:gd name="connsiteX840" fmla="*/ 397161 w 2918007"/>
                <a:gd name="connsiteY840" fmla="*/ 1130894 h 2013279"/>
                <a:gd name="connsiteX841" fmla="*/ 384505 w 2918007"/>
                <a:gd name="connsiteY841" fmla="*/ 1102721 h 2013279"/>
                <a:gd name="connsiteX842" fmla="*/ 382328 w 2918007"/>
                <a:gd name="connsiteY842" fmla="*/ 1092971 h 2013279"/>
                <a:gd name="connsiteX843" fmla="*/ 384465 w 2918007"/>
                <a:gd name="connsiteY843" fmla="*/ 1041202 h 2013279"/>
                <a:gd name="connsiteX844" fmla="*/ 387641 w 2918007"/>
                <a:gd name="connsiteY844" fmla="*/ 1033184 h 2013279"/>
                <a:gd name="connsiteX845" fmla="*/ 419925 w 2918007"/>
                <a:gd name="connsiteY845" fmla="*/ 986313 h 2013279"/>
                <a:gd name="connsiteX846" fmla="*/ 419401 w 2918007"/>
                <a:gd name="connsiteY846" fmla="*/ 981897 h 2013279"/>
                <a:gd name="connsiteX847" fmla="*/ 419107 w 2918007"/>
                <a:gd name="connsiteY847" fmla="*/ 980821 h 2013279"/>
                <a:gd name="connsiteX848" fmla="*/ 418836 w 2918007"/>
                <a:gd name="connsiteY848" fmla="*/ 979002 h 2013279"/>
                <a:gd name="connsiteX849" fmla="*/ 418220 w 2918007"/>
                <a:gd name="connsiteY849" fmla="*/ 977582 h 2013279"/>
                <a:gd name="connsiteX850" fmla="*/ 416772 w 2918007"/>
                <a:gd name="connsiteY850" fmla="*/ 972287 h 2013279"/>
                <a:gd name="connsiteX851" fmla="*/ 414414 w 2918007"/>
                <a:gd name="connsiteY851" fmla="*/ 968797 h 2013279"/>
                <a:gd name="connsiteX852" fmla="*/ 413067 w 2918007"/>
                <a:gd name="connsiteY852" fmla="*/ 965688 h 2013279"/>
                <a:gd name="connsiteX853" fmla="*/ 411984 w 2918007"/>
                <a:gd name="connsiteY853" fmla="*/ 965201 h 2013279"/>
                <a:gd name="connsiteX854" fmla="*/ 410454 w 2918007"/>
                <a:gd name="connsiteY854" fmla="*/ 962936 h 2013279"/>
                <a:gd name="connsiteX855" fmla="*/ 398862 w 2918007"/>
                <a:gd name="connsiteY855" fmla="*/ 959300 h 2013279"/>
                <a:gd name="connsiteX856" fmla="*/ 1765535 w 2918007"/>
                <a:gd name="connsiteY856" fmla="*/ 943908 h 2013279"/>
                <a:gd name="connsiteX857" fmla="*/ 1765535 w 2918007"/>
                <a:gd name="connsiteY857" fmla="*/ 943908 h 2013279"/>
                <a:gd name="connsiteX858" fmla="*/ 1796971 w 2918007"/>
                <a:gd name="connsiteY858" fmla="*/ 947765 h 2013279"/>
                <a:gd name="connsiteX859" fmla="*/ 1796972 w 2918007"/>
                <a:gd name="connsiteY859" fmla="*/ 947765 h 2013279"/>
                <a:gd name="connsiteX860" fmla="*/ 256047 w 2918007"/>
                <a:gd name="connsiteY860" fmla="*/ 934558 h 2013279"/>
                <a:gd name="connsiteX861" fmla="*/ 224524 w 2918007"/>
                <a:gd name="connsiteY861" fmla="*/ 938906 h 2013279"/>
                <a:gd name="connsiteX862" fmla="*/ 92614 w 2918007"/>
                <a:gd name="connsiteY862" fmla="*/ 1212886 h 2013279"/>
                <a:gd name="connsiteX863" fmla="*/ 129906 w 2918007"/>
                <a:gd name="connsiteY863" fmla="*/ 1225738 h 2013279"/>
                <a:gd name="connsiteX864" fmla="*/ 129907 w 2918007"/>
                <a:gd name="connsiteY864" fmla="*/ 1225738 h 2013279"/>
                <a:gd name="connsiteX865" fmla="*/ 104211 w 2918007"/>
                <a:gd name="connsiteY865" fmla="*/ 1219687 h 2013279"/>
                <a:gd name="connsiteX866" fmla="*/ 92615 w 2918007"/>
                <a:gd name="connsiteY866" fmla="*/ 1212886 h 2013279"/>
                <a:gd name="connsiteX867" fmla="*/ 224525 w 2918007"/>
                <a:gd name="connsiteY867" fmla="*/ 938906 h 2013279"/>
                <a:gd name="connsiteX868" fmla="*/ 256047 w 2918007"/>
                <a:gd name="connsiteY868" fmla="*/ 934558 h 2013279"/>
                <a:gd name="connsiteX869" fmla="*/ 1986208 w 2918007"/>
                <a:gd name="connsiteY869" fmla="*/ 925360 h 2013279"/>
                <a:gd name="connsiteX870" fmla="*/ 2026981 w 2918007"/>
                <a:gd name="connsiteY870" fmla="*/ 926346 h 2013279"/>
                <a:gd name="connsiteX871" fmla="*/ 2026981 w 2918007"/>
                <a:gd name="connsiteY871" fmla="*/ 926346 h 2013279"/>
                <a:gd name="connsiteX872" fmla="*/ 2070517 w 2918007"/>
                <a:gd name="connsiteY872" fmla="*/ 942003 h 2013279"/>
                <a:gd name="connsiteX873" fmla="*/ 2100228 w 2918007"/>
                <a:gd name="connsiteY873" fmla="*/ 962163 h 2013279"/>
                <a:gd name="connsiteX874" fmla="*/ 2115366 w 2918007"/>
                <a:gd name="connsiteY874" fmla="*/ 975408 h 2013279"/>
                <a:gd name="connsiteX875" fmla="*/ 2137563 w 2918007"/>
                <a:gd name="connsiteY875" fmla="*/ 1003792 h 2013279"/>
                <a:gd name="connsiteX876" fmla="*/ 2145723 w 2918007"/>
                <a:gd name="connsiteY876" fmla="*/ 1015055 h 2013279"/>
                <a:gd name="connsiteX877" fmla="*/ 2164347 w 2918007"/>
                <a:gd name="connsiteY877" fmla="*/ 1042341 h 2013279"/>
                <a:gd name="connsiteX878" fmla="*/ 2174315 w 2918007"/>
                <a:gd name="connsiteY878" fmla="*/ 1062173 h 2013279"/>
                <a:gd name="connsiteX879" fmla="*/ 2177239 w 2918007"/>
                <a:gd name="connsiteY879" fmla="*/ 1073089 h 2013279"/>
                <a:gd name="connsiteX880" fmla="*/ 2180730 w 2918007"/>
                <a:gd name="connsiteY880" fmla="*/ 1087374 h 2013279"/>
                <a:gd name="connsiteX881" fmla="*/ 2181479 w 2918007"/>
                <a:gd name="connsiteY881" fmla="*/ 1089577 h 2013279"/>
                <a:gd name="connsiteX882" fmla="*/ 2183689 w 2918007"/>
                <a:gd name="connsiteY882" fmla="*/ 1098396 h 2013279"/>
                <a:gd name="connsiteX883" fmla="*/ 2185828 w 2918007"/>
                <a:gd name="connsiteY883" fmla="*/ 1102362 h 2013279"/>
                <a:gd name="connsiteX884" fmla="*/ 2187556 w 2918007"/>
                <a:gd name="connsiteY884" fmla="*/ 1107443 h 2013279"/>
                <a:gd name="connsiteX885" fmla="*/ 2189098 w 2918007"/>
                <a:gd name="connsiteY885" fmla="*/ 1108425 h 2013279"/>
                <a:gd name="connsiteX886" fmla="*/ 2190979 w 2918007"/>
                <a:gd name="connsiteY886" fmla="*/ 1111913 h 2013279"/>
                <a:gd name="connsiteX887" fmla="*/ 2200752 w 2918007"/>
                <a:gd name="connsiteY887" fmla="*/ 1115847 h 2013279"/>
                <a:gd name="connsiteX888" fmla="*/ 2200754 w 2918007"/>
                <a:gd name="connsiteY888" fmla="*/ 1115848 h 2013279"/>
                <a:gd name="connsiteX889" fmla="*/ 2200754 w 2918007"/>
                <a:gd name="connsiteY889" fmla="*/ 1115848 h 2013279"/>
                <a:gd name="connsiteX890" fmla="*/ 2200752 w 2918007"/>
                <a:gd name="connsiteY890" fmla="*/ 1115847 h 2013279"/>
                <a:gd name="connsiteX891" fmla="*/ 2189098 w 2918007"/>
                <a:gd name="connsiteY891" fmla="*/ 1108425 h 2013279"/>
                <a:gd name="connsiteX892" fmla="*/ 2185828 w 2918007"/>
                <a:gd name="connsiteY892" fmla="*/ 1102362 h 2013279"/>
                <a:gd name="connsiteX893" fmla="*/ 2181479 w 2918007"/>
                <a:gd name="connsiteY893" fmla="*/ 1089577 h 2013279"/>
                <a:gd name="connsiteX894" fmla="*/ 2178927 w 2918007"/>
                <a:gd name="connsiteY894" fmla="*/ 1079393 h 2013279"/>
                <a:gd name="connsiteX895" fmla="*/ 2177239 w 2918007"/>
                <a:gd name="connsiteY895" fmla="*/ 1073089 h 2013279"/>
                <a:gd name="connsiteX896" fmla="*/ 2174814 w 2918007"/>
                <a:gd name="connsiteY896" fmla="*/ 1063165 h 2013279"/>
                <a:gd name="connsiteX897" fmla="*/ 2174315 w 2918007"/>
                <a:gd name="connsiteY897" fmla="*/ 1062173 h 2013279"/>
                <a:gd name="connsiteX898" fmla="*/ 2173534 w 2918007"/>
                <a:gd name="connsiteY898" fmla="*/ 1059256 h 2013279"/>
                <a:gd name="connsiteX899" fmla="*/ 2164348 w 2918007"/>
                <a:gd name="connsiteY899" fmla="*/ 1042341 h 2013279"/>
                <a:gd name="connsiteX900" fmla="*/ 2142582 w 2918007"/>
                <a:gd name="connsiteY900" fmla="*/ 1010210 h 2013279"/>
                <a:gd name="connsiteX901" fmla="*/ 2137563 w 2918007"/>
                <a:gd name="connsiteY901" fmla="*/ 1003792 h 2013279"/>
                <a:gd name="connsiteX902" fmla="*/ 2119821 w 2918007"/>
                <a:gd name="connsiteY902" fmla="*/ 979306 h 2013279"/>
                <a:gd name="connsiteX903" fmla="*/ 2115366 w 2918007"/>
                <a:gd name="connsiteY903" fmla="*/ 975408 h 2013279"/>
                <a:gd name="connsiteX904" fmla="*/ 2110413 w 2918007"/>
                <a:gd name="connsiteY904" fmla="*/ 969074 h 2013279"/>
                <a:gd name="connsiteX905" fmla="*/ 2100228 w 2918007"/>
                <a:gd name="connsiteY905" fmla="*/ 962163 h 2013279"/>
                <a:gd name="connsiteX906" fmla="*/ 2081841 w 2918007"/>
                <a:gd name="connsiteY906" fmla="*/ 946075 h 2013279"/>
                <a:gd name="connsiteX907" fmla="*/ 2070517 w 2918007"/>
                <a:gd name="connsiteY907" fmla="*/ 942003 h 2013279"/>
                <a:gd name="connsiteX908" fmla="*/ 2060677 w 2918007"/>
                <a:gd name="connsiteY908" fmla="*/ 935326 h 2013279"/>
                <a:gd name="connsiteX909" fmla="*/ 2026982 w 2918007"/>
                <a:gd name="connsiteY909" fmla="*/ 926346 h 2013279"/>
                <a:gd name="connsiteX910" fmla="*/ 2026981 w 2918007"/>
                <a:gd name="connsiteY910" fmla="*/ 926346 h 2013279"/>
                <a:gd name="connsiteX911" fmla="*/ 427938 w 2918007"/>
                <a:gd name="connsiteY911" fmla="*/ 867486 h 2013279"/>
                <a:gd name="connsiteX912" fmla="*/ 382016 w 2918007"/>
                <a:gd name="connsiteY912" fmla="*/ 885668 h 2013279"/>
                <a:gd name="connsiteX913" fmla="*/ 372904 w 2918007"/>
                <a:gd name="connsiteY913" fmla="*/ 893852 h 2013279"/>
                <a:gd name="connsiteX914" fmla="*/ 364645 w 2918007"/>
                <a:gd name="connsiteY914" fmla="*/ 899283 h 2013279"/>
                <a:gd name="connsiteX915" fmla="*/ 346426 w 2918007"/>
                <a:gd name="connsiteY915" fmla="*/ 917634 h 2013279"/>
                <a:gd name="connsiteX916" fmla="*/ 337481 w 2918007"/>
                <a:gd name="connsiteY916" fmla="*/ 925668 h 2013279"/>
                <a:gd name="connsiteX917" fmla="*/ 332082 w 2918007"/>
                <a:gd name="connsiteY917" fmla="*/ 932082 h 2013279"/>
                <a:gd name="connsiteX918" fmla="*/ 327675 w 2918007"/>
                <a:gd name="connsiteY918" fmla="*/ 936521 h 2013279"/>
                <a:gd name="connsiteX919" fmla="*/ 309550 w 2918007"/>
                <a:gd name="connsiteY919" fmla="*/ 958850 h 2013279"/>
                <a:gd name="connsiteX920" fmla="*/ 303810 w 2918007"/>
                <a:gd name="connsiteY920" fmla="*/ 965669 h 2013279"/>
                <a:gd name="connsiteX921" fmla="*/ 301582 w 2918007"/>
                <a:gd name="connsiteY921" fmla="*/ 968665 h 2013279"/>
                <a:gd name="connsiteX922" fmla="*/ 300838 w 2918007"/>
                <a:gd name="connsiteY922" fmla="*/ 969582 h 2013279"/>
                <a:gd name="connsiteX923" fmla="*/ 295756 w 2918007"/>
                <a:gd name="connsiteY923" fmla="*/ 976502 h 2013279"/>
                <a:gd name="connsiteX924" fmla="*/ 294010 w 2918007"/>
                <a:gd name="connsiteY924" fmla="*/ 978851 h 2013279"/>
                <a:gd name="connsiteX925" fmla="*/ 293482 w 2918007"/>
                <a:gd name="connsiteY925" fmla="*/ 979599 h 2013279"/>
                <a:gd name="connsiteX926" fmla="*/ 293203 w 2918007"/>
                <a:gd name="connsiteY926" fmla="*/ 979979 h 2013279"/>
                <a:gd name="connsiteX927" fmla="*/ 290712 w 2918007"/>
                <a:gd name="connsiteY927" fmla="*/ 983523 h 2013279"/>
                <a:gd name="connsiteX928" fmla="*/ 290480 w 2918007"/>
                <a:gd name="connsiteY928" fmla="*/ 983851 h 2013279"/>
                <a:gd name="connsiteX929" fmla="*/ 307710 w 2918007"/>
                <a:gd name="connsiteY929" fmla="*/ 1022119 h 2013279"/>
                <a:gd name="connsiteX930" fmla="*/ 307711 w 2918007"/>
                <a:gd name="connsiteY930" fmla="*/ 1022119 h 2013279"/>
                <a:gd name="connsiteX931" fmla="*/ 297012 w 2918007"/>
                <a:gd name="connsiteY931" fmla="*/ 1010597 h 2013279"/>
                <a:gd name="connsiteX932" fmla="*/ 290481 w 2918007"/>
                <a:gd name="connsiteY932" fmla="*/ 983851 h 2013279"/>
                <a:gd name="connsiteX933" fmla="*/ 290712 w 2918007"/>
                <a:gd name="connsiteY933" fmla="*/ 983523 h 2013279"/>
                <a:gd name="connsiteX934" fmla="*/ 293482 w 2918007"/>
                <a:gd name="connsiteY934" fmla="*/ 979599 h 2013279"/>
                <a:gd name="connsiteX935" fmla="*/ 295756 w 2918007"/>
                <a:gd name="connsiteY935" fmla="*/ 976502 h 2013279"/>
                <a:gd name="connsiteX936" fmla="*/ 301582 w 2918007"/>
                <a:gd name="connsiteY936" fmla="*/ 968665 h 2013279"/>
                <a:gd name="connsiteX937" fmla="*/ 309550 w 2918007"/>
                <a:gd name="connsiteY937" fmla="*/ 958850 h 2013279"/>
                <a:gd name="connsiteX938" fmla="*/ 332082 w 2918007"/>
                <a:gd name="connsiteY938" fmla="*/ 932082 h 2013279"/>
                <a:gd name="connsiteX939" fmla="*/ 346426 w 2918007"/>
                <a:gd name="connsiteY939" fmla="*/ 917634 h 2013279"/>
                <a:gd name="connsiteX940" fmla="*/ 372904 w 2918007"/>
                <a:gd name="connsiteY940" fmla="*/ 893852 h 2013279"/>
                <a:gd name="connsiteX941" fmla="*/ 405397 w 2918007"/>
                <a:gd name="connsiteY941" fmla="*/ 872486 h 2013279"/>
                <a:gd name="connsiteX942" fmla="*/ 427939 w 2918007"/>
                <a:gd name="connsiteY942" fmla="*/ 867486 h 2013279"/>
                <a:gd name="connsiteX943" fmla="*/ 1029718 w 2918007"/>
                <a:gd name="connsiteY943" fmla="*/ 808954 h 2013279"/>
                <a:gd name="connsiteX944" fmla="*/ 1035096 w 2918007"/>
                <a:gd name="connsiteY944" fmla="*/ 843471 h 2013279"/>
                <a:gd name="connsiteX945" fmla="*/ 1032706 w 2918007"/>
                <a:gd name="connsiteY945" fmla="*/ 812505 h 2013279"/>
                <a:gd name="connsiteX946" fmla="*/ 440882 w 2918007"/>
                <a:gd name="connsiteY946" fmla="*/ 804070 h 2013279"/>
                <a:gd name="connsiteX947" fmla="*/ 432492 w 2918007"/>
                <a:gd name="connsiteY947" fmla="*/ 805015 h 2013279"/>
                <a:gd name="connsiteX948" fmla="*/ 430154 w 2918007"/>
                <a:gd name="connsiteY948" fmla="*/ 805492 h 2013279"/>
                <a:gd name="connsiteX949" fmla="*/ 426580 w 2918007"/>
                <a:gd name="connsiteY949" fmla="*/ 805965 h 2013279"/>
                <a:gd name="connsiteX950" fmla="*/ 423037 w 2918007"/>
                <a:gd name="connsiteY950" fmla="*/ 806941 h 2013279"/>
                <a:gd name="connsiteX951" fmla="*/ 411465 w 2918007"/>
                <a:gd name="connsiteY951" fmla="*/ 809297 h 2013279"/>
                <a:gd name="connsiteX952" fmla="*/ 401232 w 2918007"/>
                <a:gd name="connsiteY952" fmla="*/ 812945 h 2013279"/>
                <a:gd name="connsiteX953" fmla="*/ 393496 w 2918007"/>
                <a:gd name="connsiteY953" fmla="*/ 815075 h 2013279"/>
                <a:gd name="connsiteX954" fmla="*/ 390663 w 2918007"/>
                <a:gd name="connsiteY954" fmla="*/ 816713 h 2013279"/>
                <a:gd name="connsiteX955" fmla="*/ 384018 w 2918007"/>
                <a:gd name="connsiteY955" fmla="*/ 819082 h 2013279"/>
                <a:gd name="connsiteX956" fmla="*/ 356367 w 2918007"/>
                <a:gd name="connsiteY956" fmla="*/ 836538 h 2013279"/>
                <a:gd name="connsiteX957" fmla="*/ 390663 w 2918007"/>
                <a:gd name="connsiteY957" fmla="*/ 816713 h 2013279"/>
                <a:gd name="connsiteX958" fmla="*/ 401232 w 2918007"/>
                <a:gd name="connsiteY958" fmla="*/ 812945 h 2013279"/>
                <a:gd name="connsiteX959" fmla="*/ 423037 w 2918007"/>
                <a:gd name="connsiteY959" fmla="*/ 806941 h 2013279"/>
                <a:gd name="connsiteX960" fmla="*/ 430154 w 2918007"/>
                <a:gd name="connsiteY960" fmla="*/ 805492 h 2013279"/>
                <a:gd name="connsiteX961" fmla="*/ 1018311 w 2918007"/>
                <a:gd name="connsiteY961" fmla="*/ 795397 h 2013279"/>
                <a:gd name="connsiteX962" fmla="*/ 1003631 w 2918007"/>
                <a:gd name="connsiteY962" fmla="*/ 795508 h 2013279"/>
                <a:gd name="connsiteX963" fmla="*/ 979620 w 2918007"/>
                <a:gd name="connsiteY963" fmla="*/ 814537 h 2013279"/>
                <a:gd name="connsiteX964" fmla="*/ 942635 w 2918007"/>
                <a:gd name="connsiteY964" fmla="*/ 1236898 h 2013279"/>
                <a:gd name="connsiteX965" fmla="*/ 951002 w 2918007"/>
                <a:gd name="connsiteY965" fmla="*/ 1242332 h 2013279"/>
                <a:gd name="connsiteX966" fmla="*/ 953670 w 2918007"/>
                <a:gd name="connsiteY966" fmla="*/ 1243588 h 2013279"/>
                <a:gd name="connsiteX967" fmla="*/ 957343 w 2918007"/>
                <a:gd name="connsiteY967" fmla="*/ 1245816 h 2013279"/>
                <a:gd name="connsiteX968" fmla="*/ 961782 w 2918007"/>
                <a:gd name="connsiteY968" fmla="*/ 1247407 h 2013279"/>
                <a:gd name="connsiteX969" fmla="*/ 974979 w 2918007"/>
                <a:gd name="connsiteY969" fmla="*/ 1253619 h 2013279"/>
                <a:gd name="connsiteX970" fmla="*/ 989111 w 2918007"/>
                <a:gd name="connsiteY970" fmla="*/ 1257203 h 2013279"/>
                <a:gd name="connsiteX971" fmla="*/ 998806 w 2918007"/>
                <a:gd name="connsiteY971" fmla="*/ 1260679 h 2013279"/>
                <a:gd name="connsiteX972" fmla="*/ 1003707 w 2918007"/>
                <a:gd name="connsiteY972" fmla="*/ 1260906 h 2013279"/>
                <a:gd name="connsiteX973" fmla="*/ 1012885 w 2918007"/>
                <a:gd name="connsiteY973" fmla="*/ 1263233 h 2013279"/>
                <a:gd name="connsiteX974" fmla="*/ 1063037 w 2918007"/>
                <a:gd name="connsiteY974" fmla="*/ 1263651 h 2013279"/>
                <a:gd name="connsiteX975" fmla="*/ 1063037 w 2918007"/>
                <a:gd name="connsiteY975" fmla="*/ 1263651 h 2013279"/>
                <a:gd name="connsiteX976" fmla="*/ 1003707 w 2918007"/>
                <a:gd name="connsiteY976" fmla="*/ 1260906 h 2013279"/>
                <a:gd name="connsiteX977" fmla="*/ 989111 w 2918007"/>
                <a:gd name="connsiteY977" fmla="*/ 1257203 h 2013279"/>
                <a:gd name="connsiteX978" fmla="*/ 961782 w 2918007"/>
                <a:gd name="connsiteY978" fmla="*/ 1247407 h 2013279"/>
                <a:gd name="connsiteX979" fmla="*/ 953670 w 2918007"/>
                <a:gd name="connsiteY979" fmla="*/ 1243588 h 2013279"/>
                <a:gd name="connsiteX980" fmla="*/ 942636 w 2918007"/>
                <a:gd name="connsiteY980" fmla="*/ 1236898 h 2013279"/>
                <a:gd name="connsiteX981" fmla="*/ 979620 w 2918007"/>
                <a:gd name="connsiteY981" fmla="*/ 814537 h 2013279"/>
                <a:gd name="connsiteX982" fmla="*/ 1003631 w 2918007"/>
                <a:gd name="connsiteY982" fmla="*/ 795508 h 2013279"/>
                <a:gd name="connsiteX983" fmla="*/ 681281 w 2918007"/>
                <a:gd name="connsiteY983" fmla="*/ 791168 h 2013279"/>
                <a:gd name="connsiteX984" fmla="*/ 681716 w 2918007"/>
                <a:gd name="connsiteY984" fmla="*/ 836578 h 2013279"/>
                <a:gd name="connsiteX985" fmla="*/ 680484 w 2918007"/>
                <a:gd name="connsiteY985" fmla="*/ 851072 h 2013279"/>
                <a:gd name="connsiteX986" fmla="*/ 676095 w 2918007"/>
                <a:gd name="connsiteY986" fmla="*/ 884761 h 2013279"/>
                <a:gd name="connsiteX987" fmla="*/ 670861 w 2918007"/>
                <a:gd name="connsiteY987" fmla="*/ 900354 h 2013279"/>
                <a:gd name="connsiteX988" fmla="*/ 658268 w 2918007"/>
                <a:gd name="connsiteY988" fmla="*/ 923351 h 2013279"/>
                <a:gd name="connsiteX989" fmla="*/ 640598 w 2918007"/>
                <a:gd name="connsiteY989" fmla="*/ 938873 h 2013279"/>
                <a:gd name="connsiteX990" fmla="*/ 636967 w 2918007"/>
                <a:gd name="connsiteY990" fmla="*/ 940909 h 2013279"/>
                <a:gd name="connsiteX991" fmla="*/ 610709 w 2918007"/>
                <a:gd name="connsiteY991" fmla="*/ 943667 h 2013279"/>
                <a:gd name="connsiteX992" fmla="*/ 635466 w 2918007"/>
                <a:gd name="connsiteY992" fmla="*/ 941751 h 2013279"/>
                <a:gd name="connsiteX993" fmla="*/ 636967 w 2918007"/>
                <a:gd name="connsiteY993" fmla="*/ 940909 h 2013279"/>
                <a:gd name="connsiteX994" fmla="*/ 638459 w 2918007"/>
                <a:gd name="connsiteY994" fmla="*/ 940752 h 2013279"/>
                <a:gd name="connsiteX995" fmla="*/ 640598 w 2918007"/>
                <a:gd name="connsiteY995" fmla="*/ 938873 h 2013279"/>
                <a:gd name="connsiteX996" fmla="*/ 653830 w 2918007"/>
                <a:gd name="connsiteY996" fmla="*/ 931454 h 2013279"/>
                <a:gd name="connsiteX997" fmla="*/ 658268 w 2918007"/>
                <a:gd name="connsiteY997" fmla="*/ 923351 h 2013279"/>
                <a:gd name="connsiteX998" fmla="*/ 665181 w 2918007"/>
                <a:gd name="connsiteY998" fmla="*/ 917278 h 2013279"/>
                <a:gd name="connsiteX999" fmla="*/ 670861 w 2918007"/>
                <a:gd name="connsiteY999" fmla="*/ 900354 h 2013279"/>
                <a:gd name="connsiteX1000" fmla="*/ 675063 w 2918007"/>
                <a:gd name="connsiteY1000" fmla="*/ 892682 h 2013279"/>
                <a:gd name="connsiteX1001" fmla="*/ 676095 w 2918007"/>
                <a:gd name="connsiteY1001" fmla="*/ 884761 h 2013279"/>
                <a:gd name="connsiteX1002" fmla="*/ 678137 w 2918007"/>
                <a:gd name="connsiteY1002" fmla="*/ 878674 h 2013279"/>
                <a:gd name="connsiteX1003" fmla="*/ 680484 w 2918007"/>
                <a:gd name="connsiteY1003" fmla="*/ 851072 h 2013279"/>
                <a:gd name="connsiteX1004" fmla="*/ 681761 w 2918007"/>
                <a:gd name="connsiteY1004" fmla="*/ 841271 h 2013279"/>
                <a:gd name="connsiteX1005" fmla="*/ 681716 w 2918007"/>
                <a:gd name="connsiteY1005" fmla="*/ 836578 h 2013279"/>
                <a:gd name="connsiteX1006" fmla="*/ 681960 w 2918007"/>
                <a:gd name="connsiteY1006" fmla="*/ 833706 h 2013279"/>
                <a:gd name="connsiteX1007" fmla="*/ 2336942 w 2918007"/>
                <a:gd name="connsiteY1007" fmla="*/ 789294 h 2013279"/>
                <a:gd name="connsiteX1008" fmla="*/ 2336941 w 2918007"/>
                <a:gd name="connsiteY1008" fmla="*/ 789294 h 2013279"/>
                <a:gd name="connsiteX1009" fmla="*/ 2350662 w 2918007"/>
                <a:gd name="connsiteY1009" fmla="*/ 794915 h 2013279"/>
                <a:gd name="connsiteX1010" fmla="*/ 2350672 w 2918007"/>
                <a:gd name="connsiteY1010" fmla="*/ 794945 h 2013279"/>
                <a:gd name="connsiteX1011" fmla="*/ 2357003 w 2918007"/>
                <a:gd name="connsiteY1011" fmla="*/ 814001 h 2013279"/>
                <a:gd name="connsiteX1012" fmla="*/ 2357557 w 2918007"/>
                <a:gd name="connsiteY1012" fmla="*/ 823380 h 2013279"/>
                <a:gd name="connsiteX1013" fmla="*/ 2357968 w 2918007"/>
                <a:gd name="connsiteY1013" fmla="*/ 841519 h 2013279"/>
                <a:gd name="connsiteX1014" fmla="*/ 2351357 w 2918007"/>
                <a:gd name="connsiteY1014" fmla="*/ 897183 h 2013279"/>
                <a:gd name="connsiteX1015" fmla="*/ 2339080 w 2918007"/>
                <a:gd name="connsiteY1015" fmla="*/ 953624 h 2013279"/>
                <a:gd name="connsiteX1016" fmla="*/ 2332187 w 2918007"/>
                <a:gd name="connsiteY1016" fmla="*/ 982395 h 2013279"/>
                <a:gd name="connsiteX1017" fmla="*/ 2329248 w 2918007"/>
                <a:gd name="connsiteY1017" fmla="*/ 992083 h 2013279"/>
                <a:gd name="connsiteX1018" fmla="*/ 2307353 w 2918007"/>
                <a:gd name="connsiteY1018" fmla="*/ 1055886 h 2013279"/>
                <a:gd name="connsiteX1019" fmla="*/ 2295345 w 2918007"/>
                <a:gd name="connsiteY1019" fmla="*/ 1085544 h 2013279"/>
                <a:gd name="connsiteX1020" fmla="*/ 2292980 w 2918007"/>
                <a:gd name="connsiteY1020" fmla="*/ 1091993 h 2013279"/>
                <a:gd name="connsiteX1021" fmla="*/ 2290893 w 2918007"/>
                <a:gd name="connsiteY1021" fmla="*/ 1097235 h 2013279"/>
                <a:gd name="connsiteX1022" fmla="*/ 2290178 w 2918007"/>
                <a:gd name="connsiteY1022" fmla="*/ 1099632 h 2013279"/>
                <a:gd name="connsiteX1023" fmla="*/ 2287455 w 2918007"/>
                <a:gd name="connsiteY1023" fmla="*/ 1107055 h 2013279"/>
                <a:gd name="connsiteX1024" fmla="*/ 2286862 w 2918007"/>
                <a:gd name="connsiteY1024" fmla="*/ 1110746 h 2013279"/>
                <a:gd name="connsiteX1025" fmla="*/ 2283582 w 2918007"/>
                <a:gd name="connsiteY1025" fmla="*/ 1121742 h 2013279"/>
                <a:gd name="connsiteX1026" fmla="*/ 2284240 w 2918007"/>
                <a:gd name="connsiteY1026" fmla="*/ 1127071 h 2013279"/>
                <a:gd name="connsiteX1027" fmla="*/ 2283622 w 2918007"/>
                <a:gd name="connsiteY1027" fmla="*/ 1130923 h 2013279"/>
                <a:gd name="connsiteX1028" fmla="*/ 2284808 w 2918007"/>
                <a:gd name="connsiteY1028" fmla="*/ 1131663 h 2013279"/>
                <a:gd name="connsiteX1029" fmla="*/ 2285080 w 2918007"/>
                <a:gd name="connsiteY1029" fmla="*/ 1133862 h 2013279"/>
                <a:gd name="connsiteX1030" fmla="*/ 2295043 w 2918007"/>
                <a:gd name="connsiteY1030" fmla="*/ 1138051 h 2013279"/>
                <a:gd name="connsiteX1031" fmla="*/ 2295044 w 2918007"/>
                <a:gd name="connsiteY1031" fmla="*/ 1138052 h 2013279"/>
                <a:gd name="connsiteX1032" fmla="*/ 2295045 w 2918007"/>
                <a:gd name="connsiteY1032" fmla="*/ 1138052 h 2013279"/>
                <a:gd name="connsiteX1033" fmla="*/ 2319955 w 2918007"/>
                <a:gd name="connsiteY1033" fmla="*/ 1138969 h 2013279"/>
                <a:gd name="connsiteX1034" fmla="*/ 2320914 w 2918007"/>
                <a:gd name="connsiteY1034" fmla="*/ 1139004 h 2013279"/>
                <a:gd name="connsiteX1035" fmla="*/ 2320914 w 2918007"/>
                <a:gd name="connsiteY1035" fmla="*/ 1139004 h 2013279"/>
                <a:gd name="connsiteX1036" fmla="*/ 2319955 w 2918007"/>
                <a:gd name="connsiteY1036" fmla="*/ 1138969 h 2013279"/>
                <a:gd name="connsiteX1037" fmla="*/ 2295045 w 2918007"/>
                <a:gd name="connsiteY1037" fmla="*/ 1138052 h 2013279"/>
                <a:gd name="connsiteX1038" fmla="*/ 2295045 w 2918007"/>
                <a:gd name="connsiteY1038" fmla="*/ 1138052 h 2013279"/>
                <a:gd name="connsiteX1039" fmla="*/ 2295043 w 2918007"/>
                <a:gd name="connsiteY1039" fmla="*/ 1138051 h 2013279"/>
                <a:gd name="connsiteX1040" fmla="*/ 2284808 w 2918007"/>
                <a:gd name="connsiteY1040" fmla="*/ 1131663 h 2013279"/>
                <a:gd name="connsiteX1041" fmla="*/ 2284240 w 2918007"/>
                <a:gd name="connsiteY1041" fmla="*/ 1127071 h 2013279"/>
                <a:gd name="connsiteX1042" fmla="*/ 2286862 w 2918007"/>
                <a:gd name="connsiteY1042" fmla="*/ 1110746 h 2013279"/>
                <a:gd name="connsiteX1043" fmla="*/ 2290178 w 2918007"/>
                <a:gd name="connsiteY1043" fmla="*/ 1099632 h 2013279"/>
                <a:gd name="connsiteX1044" fmla="*/ 2292980 w 2918007"/>
                <a:gd name="connsiteY1044" fmla="*/ 1091993 h 2013279"/>
                <a:gd name="connsiteX1045" fmla="*/ 2307354 w 2918007"/>
                <a:gd name="connsiteY1045" fmla="*/ 1055886 h 2013279"/>
                <a:gd name="connsiteX1046" fmla="*/ 2321342 w 2918007"/>
                <a:gd name="connsiteY1046" fmla="*/ 1018143 h 2013279"/>
                <a:gd name="connsiteX1047" fmla="*/ 2329248 w 2918007"/>
                <a:gd name="connsiteY1047" fmla="*/ 992083 h 2013279"/>
                <a:gd name="connsiteX1048" fmla="*/ 2331296 w 2918007"/>
                <a:gd name="connsiteY1048" fmla="*/ 986116 h 2013279"/>
                <a:gd name="connsiteX1049" fmla="*/ 2332187 w 2918007"/>
                <a:gd name="connsiteY1049" fmla="*/ 982395 h 2013279"/>
                <a:gd name="connsiteX1050" fmla="*/ 2334428 w 2918007"/>
                <a:gd name="connsiteY1050" fmla="*/ 975010 h 2013279"/>
                <a:gd name="connsiteX1051" fmla="*/ 2339080 w 2918007"/>
                <a:gd name="connsiteY1051" fmla="*/ 953624 h 2013279"/>
                <a:gd name="connsiteX1052" fmla="*/ 2350134 w 2918007"/>
                <a:gd name="connsiteY1052" fmla="*/ 907481 h 2013279"/>
                <a:gd name="connsiteX1053" fmla="*/ 2351357 w 2918007"/>
                <a:gd name="connsiteY1053" fmla="*/ 897183 h 2013279"/>
                <a:gd name="connsiteX1054" fmla="*/ 2353816 w 2918007"/>
                <a:gd name="connsiteY1054" fmla="*/ 885879 h 2013279"/>
                <a:gd name="connsiteX1055" fmla="*/ 2358081 w 2918007"/>
                <a:gd name="connsiteY1055" fmla="*/ 846534 h 2013279"/>
                <a:gd name="connsiteX1056" fmla="*/ 2357968 w 2918007"/>
                <a:gd name="connsiteY1056" fmla="*/ 841519 h 2013279"/>
                <a:gd name="connsiteX1057" fmla="*/ 2358409 w 2918007"/>
                <a:gd name="connsiteY1057" fmla="*/ 837805 h 2013279"/>
                <a:gd name="connsiteX1058" fmla="*/ 2357557 w 2918007"/>
                <a:gd name="connsiteY1058" fmla="*/ 823380 h 2013279"/>
                <a:gd name="connsiteX1059" fmla="*/ 2357370 w 2918007"/>
                <a:gd name="connsiteY1059" fmla="*/ 815104 h 2013279"/>
                <a:gd name="connsiteX1060" fmla="*/ 2357003 w 2918007"/>
                <a:gd name="connsiteY1060" fmla="*/ 814001 h 2013279"/>
                <a:gd name="connsiteX1061" fmla="*/ 2356879 w 2918007"/>
                <a:gd name="connsiteY1061" fmla="*/ 811898 h 2013279"/>
                <a:gd name="connsiteX1062" fmla="*/ 2350672 w 2918007"/>
                <a:gd name="connsiteY1062" fmla="*/ 794945 h 2013279"/>
                <a:gd name="connsiteX1063" fmla="*/ 2350663 w 2918007"/>
                <a:gd name="connsiteY1063" fmla="*/ 794915 h 2013279"/>
                <a:gd name="connsiteX1064" fmla="*/ 2336942 w 2918007"/>
                <a:gd name="connsiteY1064" fmla="*/ 789294 h 2013279"/>
                <a:gd name="connsiteX1065" fmla="*/ 509987 w 2918007"/>
                <a:gd name="connsiteY1065" fmla="*/ 779317 h 2013279"/>
                <a:gd name="connsiteX1066" fmla="*/ 496358 w 2918007"/>
                <a:gd name="connsiteY1066" fmla="*/ 791141 h 2013279"/>
                <a:gd name="connsiteX1067" fmla="*/ 494856 w 2918007"/>
                <a:gd name="connsiteY1067" fmla="*/ 798090 h 2013279"/>
                <a:gd name="connsiteX1068" fmla="*/ 492870 w 2918007"/>
                <a:gd name="connsiteY1068" fmla="*/ 801617 h 2013279"/>
                <a:gd name="connsiteX1069" fmla="*/ 474255 w 2918007"/>
                <a:gd name="connsiteY1069" fmla="*/ 811140 h 2013279"/>
                <a:gd name="connsiteX1070" fmla="*/ 474255 w 2918007"/>
                <a:gd name="connsiteY1070" fmla="*/ 811141 h 2013279"/>
                <a:gd name="connsiteX1071" fmla="*/ 474255 w 2918007"/>
                <a:gd name="connsiteY1071" fmla="*/ 811141 h 2013279"/>
                <a:gd name="connsiteX1072" fmla="*/ 474255 w 2918007"/>
                <a:gd name="connsiteY1072" fmla="*/ 811140 h 2013279"/>
                <a:gd name="connsiteX1073" fmla="*/ 490580 w 2918007"/>
                <a:gd name="connsiteY1073" fmla="*/ 805686 h 2013279"/>
                <a:gd name="connsiteX1074" fmla="*/ 492870 w 2918007"/>
                <a:gd name="connsiteY1074" fmla="*/ 801617 h 2013279"/>
                <a:gd name="connsiteX1075" fmla="*/ 494246 w 2918007"/>
                <a:gd name="connsiteY1075" fmla="*/ 800914 h 2013279"/>
                <a:gd name="connsiteX1076" fmla="*/ 494856 w 2918007"/>
                <a:gd name="connsiteY1076" fmla="*/ 798090 h 2013279"/>
                <a:gd name="connsiteX1077" fmla="*/ 495925 w 2918007"/>
                <a:gd name="connsiteY1077" fmla="*/ 796191 h 2013279"/>
                <a:gd name="connsiteX1078" fmla="*/ 496358 w 2918007"/>
                <a:gd name="connsiteY1078" fmla="*/ 791141 h 2013279"/>
                <a:gd name="connsiteX1079" fmla="*/ 509987 w 2918007"/>
                <a:gd name="connsiteY1079" fmla="*/ 779317 h 2013279"/>
                <a:gd name="connsiteX1080" fmla="*/ 2601292 w 2918007"/>
                <a:gd name="connsiteY1080" fmla="*/ 757855 h 2013279"/>
                <a:gd name="connsiteX1081" fmla="*/ 2601291 w 2918007"/>
                <a:gd name="connsiteY1081" fmla="*/ 757855 h 2013279"/>
                <a:gd name="connsiteX1082" fmla="*/ 2606626 w 2918007"/>
                <a:gd name="connsiteY1082" fmla="*/ 763218 h 2013279"/>
                <a:gd name="connsiteX1083" fmla="*/ 2614322 w 2918007"/>
                <a:gd name="connsiteY1083" fmla="*/ 775133 h 2013279"/>
                <a:gd name="connsiteX1084" fmla="*/ 2624988 w 2918007"/>
                <a:gd name="connsiteY1084" fmla="*/ 811007 h 2013279"/>
                <a:gd name="connsiteX1085" fmla="*/ 2626106 w 2918007"/>
                <a:gd name="connsiteY1085" fmla="*/ 816758 h 2013279"/>
                <a:gd name="connsiteX1086" fmla="*/ 2627538 w 2918007"/>
                <a:gd name="connsiteY1086" fmla="*/ 836324 h 2013279"/>
                <a:gd name="connsiteX1087" fmla="*/ 2628988 w 2918007"/>
                <a:gd name="connsiteY1087" fmla="*/ 873415 h 2013279"/>
                <a:gd name="connsiteX1088" fmla="*/ 2627243 w 2918007"/>
                <a:gd name="connsiteY1088" fmla="*/ 892919 h 2013279"/>
                <a:gd name="connsiteX1089" fmla="*/ 2621067 w 2918007"/>
                <a:gd name="connsiteY1089" fmla="*/ 930287 h 2013279"/>
                <a:gd name="connsiteX1090" fmla="*/ 2620269 w 2918007"/>
                <a:gd name="connsiteY1090" fmla="*/ 933160 h 2013279"/>
                <a:gd name="connsiteX1091" fmla="*/ 2612234 w 2918007"/>
                <a:gd name="connsiteY1091" fmla="*/ 948308 h 2013279"/>
                <a:gd name="connsiteX1092" fmla="*/ 2612215 w 2918007"/>
                <a:gd name="connsiteY1092" fmla="*/ 948342 h 2013279"/>
                <a:gd name="connsiteX1093" fmla="*/ 2600762 w 2918007"/>
                <a:gd name="connsiteY1093" fmla="*/ 954298 h 2013279"/>
                <a:gd name="connsiteX1094" fmla="*/ 2600762 w 2918007"/>
                <a:gd name="connsiteY1094" fmla="*/ 954298 h 2013279"/>
                <a:gd name="connsiteX1095" fmla="*/ 2612216 w 2918007"/>
                <a:gd name="connsiteY1095" fmla="*/ 948342 h 2013279"/>
                <a:gd name="connsiteX1096" fmla="*/ 2612234 w 2918007"/>
                <a:gd name="connsiteY1096" fmla="*/ 948308 h 2013279"/>
                <a:gd name="connsiteX1097" fmla="*/ 2619829 w 2918007"/>
                <a:gd name="connsiteY1097" fmla="*/ 934746 h 2013279"/>
                <a:gd name="connsiteX1098" fmla="*/ 2620269 w 2918007"/>
                <a:gd name="connsiteY1098" fmla="*/ 933160 h 2013279"/>
                <a:gd name="connsiteX1099" fmla="*/ 2620738 w 2918007"/>
                <a:gd name="connsiteY1099" fmla="*/ 932277 h 2013279"/>
                <a:gd name="connsiteX1100" fmla="*/ 2621067 w 2918007"/>
                <a:gd name="connsiteY1100" fmla="*/ 930287 h 2013279"/>
                <a:gd name="connsiteX1101" fmla="*/ 2625247 w 2918007"/>
                <a:gd name="connsiteY1101" fmla="*/ 915223 h 2013279"/>
                <a:gd name="connsiteX1102" fmla="*/ 2627243 w 2918007"/>
                <a:gd name="connsiteY1102" fmla="*/ 892919 h 2013279"/>
                <a:gd name="connsiteX1103" fmla="*/ 2629271 w 2918007"/>
                <a:gd name="connsiteY1103" fmla="*/ 880646 h 2013279"/>
                <a:gd name="connsiteX1104" fmla="*/ 2628988 w 2918007"/>
                <a:gd name="connsiteY1104" fmla="*/ 873415 h 2013279"/>
                <a:gd name="connsiteX1105" fmla="*/ 2629683 w 2918007"/>
                <a:gd name="connsiteY1105" fmla="*/ 865648 h 2013279"/>
                <a:gd name="connsiteX1106" fmla="*/ 2627538 w 2918007"/>
                <a:gd name="connsiteY1106" fmla="*/ 836324 h 2013279"/>
                <a:gd name="connsiteX1107" fmla="*/ 2626940 w 2918007"/>
                <a:gd name="connsiteY1107" fmla="*/ 821050 h 2013279"/>
                <a:gd name="connsiteX1108" fmla="*/ 2626106 w 2918007"/>
                <a:gd name="connsiteY1108" fmla="*/ 816758 h 2013279"/>
                <a:gd name="connsiteX1109" fmla="*/ 2625913 w 2918007"/>
                <a:gd name="connsiteY1109" fmla="*/ 814118 h 2013279"/>
                <a:gd name="connsiteX1110" fmla="*/ 2624988 w 2918007"/>
                <a:gd name="connsiteY1110" fmla="*/ 811007 h 2013279"/>
                <a:gd name="connsiteX1111" fmla="*/ 2621881 w 2918007"/>
                <a:gd name="connsiteY1111" fmla="*/ 795028 h 2013279"/>
                <a:gd name="connsiteX1112" fmla="*/ 2614323 w 2918007"/>
                <a:gd name="connsiteY1112" fmla="*/ 775133 h 2013279"/>
                <a:gd name="connsiteX1113" fmla="*/ 2601292 w 2918007"/>
                <a:gd name="connsiteY1113" fmla="*/ 757855 h 2013279"/>
                <a:gd name="connsiteX1114" fmla="*/ 694841 w 2918007"/>
                <a:gd name="connsiteY1114" fmla="*/ 739577 h 2013279"/>
                <a:gd name="connsiteX1115" fmla="*/ 681280 w 2918007"/>
                <a:gd name="connsiteY1115" fmla="*/ 791141 h 2013279"/>
                <a:gd name="connsiteX1116" fmla="*/ 684767 w 2918007"/>
                <a:gd name="connsiteY1116" fmla="*/ 753642 h 2013279"/>
                <a:gd name="connsiteX1117" fmla="*/ 694841 w 2918007"/>
                <a:gd name="connsiteY1117" fmla="*/ 739577 h 2013279"/>
                <a:gd name="connsiteX1118" fmla="*/ 1893175 w 2918007"/>
                <a:gd name="connsiteY1118" fmla="*/ 725473 h 2013279"/>
                <a:gd name="connsiteX1119" fmla="*/ 1879630 w 2918007"/>
                <a:gd name="connsiteY1119" fmla="*/ 731521 h 2013279"/>
                <a:gd name="connsiteX1120" fmla="*/ 1875135 w 2918007"/>
                <a:gd name="connsiteY1120" fmla="*/ 734806 h 2013279"/>
                <a:gd name="connsiteX1121" fmla="*/ 1893182 w 2918007"/>
                <a:gd name="connsiteY1121" fmla="*/ 725470 h 2013279"/>
                <a:gd name="connsiteX1122" fmla="*/ 1893182 w 2918007"/>
                <a:gd name="connsiteY1122" fmla="*/ 725470 h 2013279"/>
                <a:gd name="connsiteX1123" fmla="*/ 1900931 w 2918007"/>
                <a:gd name="connsiteY1123" fmla="*/ 726618 h 2013279"/>
                <a:gd name="connsiteX1124" fmla="*/ 1901143 w 2918007"/>
                <a:gd name="connsiteY1124" fmla="*/ 740654 h 2013279"/>
                <a:gd name="connsiteX1125" fmla="*/ 1861693 w 2918007"/>
                <a:gd name="connsiteY1125" fmla="*/ 814537 h 2013279"/>
                <a:gd name="connsiteX1126" fmla="*/ 1866697 w 2918007"/>
                <a:gd name="connsiteY1126" fmla="*/ 839451 h 2013279"/>
                <a:gd name="connsiteX1127" fmla="*/ 1865245 w 2918007"/>
                <a:gd name="connsiteY1127" fmla="*/ 844744 h 2013279"/>
                <a:gd name="connsiteX1128" fmla="*/ 1860015 w 2918007"/>
                <a:gd name="connsiteY1128" fmla="*/ 852338 h 2013279"/>
                <a:gd name="connsiteX1129" fmla="*/ 1836817 w 2918007"/>
                <a:gd name="connsiteY1129" fmla="*/ 861117 h 2013279"/>
                <a:gd name="connsiteX1130" fmla="*/ 1836816 w 2918007"/>
                <a:gd name="connsiteY1130" fmla="*/ 861117 h 2013279"/>
                <a:gd name="connsiteX1131" fmla="*/ 1836816 w 2918007"/>
                <a:gd name="connsiteY1131" fmla="*/ 861117 h 2013279"/>
                <a:gd name="connsiteX1132" fmla="*/ 1836817 w 2918007"/>
                <a:gd name="connsiteY1132" fmla="*/ 861117 h 2013279"/>
                <a:gd name="connsiteX1133" fmla="*/ 1856685 w 2918007"/>
                <a:gd name="connsiteY1133" fmla="*/ 857173 h 2013279"/>
                <a:gd name="connsiteX1134" fmla="*/ 1860015 w 2918007"/>
                <a:gd name="connsiteY1134" fmla="*/ 852338 h 2013279"/>
                <a:gd name="connsiteX1135" fmla="*/ 1863525 w 2918007"/>
                <a:gd name="connsiteY1135" fmla="*/ 851009 h 2013279"/>
                <a:gd name="connsiteX1136" fmla="*/ 1865245 w 2918007"/>
                <a:gd name="connsiteY1136" fmla="*/ 844744 h 2013279"/>
                <a:gd name="connsiteX1137" fmla="*/ 1867193 w 2918007"/>
                <a:gd name="connsiteY1137" fmla="*/ 841916 h 2013279"/>
                <a:gd name="connsiteX1138" fmla="*/ 1866697 w 2918007"/>
                <a:gd name="connsiteY1138" fmla="*/ 839451 h 2013279"/>
                <a:gd name="connsiteX1139" fmla="*/ 1867579 w 2918007"/>
                <a:gd name="connsiteY1139" fmla="*/ 836239 h 2013279"/>
                <a:gd name="connsiteX1140" fmla="*/ 1861694 w 2918007"/>
                <a:gd name="connsiteY1140" fmla="*/ 814537 h 2013279"/>
                <a:gd name="connsiteX1141" fmla="*/ 1901144 w 2918007"/>
                <a:gd name="connsiteY1141" fmla="*/ 740654 h 2013279"/>
                <a:gd name="connsiteX1142" fmla="*/ 1900932 w 2918007"/>
                <a:gd name="connsiteY1142" fmla="*/ 726618 h 2013279"/>
                <a:gd name="connsiteX1143" fmla="*/ 1893182 w 2918007"/>
                <a:gd name="connsiteY1143" fmla="*/ 725470 h 2013279"/>
                <a:gd name="connsiteX1144" fmla="*/ 2497207 w 2918007"/>
                <a:gd name="connsiteY1144" fmla="*/ 706176 h 2013279"/>
                <a:gd name="connsiteX1145" fmla="*/ 2497206 w 2918007"/>
                <a:gd name="connsiteY1145" fmla="*/ 706176 h 2013279"/>
                <a:gd name="connsiteX1146" fmla="*/ 2516440 w 2918007"/>
                <a:gd name="connsiteY1146" fmla="*/ 715281 h 2013279"/>
                <a:gd name="connsiteX1147" fmla="*/ 2516457 w 2918007"/>
                <a:gd name="connsiteY1147" fmla="*/ 715317 h 2013279"/>
                <a:gd name="connsiteX1148" fmla="*/ 2528152 w 2918007"/>
                <a:gd name="connsiteY1148" fmla="*/ 741662 h 2013279"/>
                <a:gd name="connsiteX1149" fmla="*/ 2530663 w 2918007"/>
                <a:gd name="connsiteY1149" fmla="*/ 754192 h 2013279"/>
                <a:gd name="connsiteX1150" fmla="*/ 2534590 w 2918007"/>
                <a:gd name="connsiteY1150" fmla="*/ 777499 h 2013279"/>
                <a:gd name="connsiteX1151" fmla="*/ 2538078 w 2918007"/>
                <a:gd name="connsiteY1151" fmla="*/ 849229 h 2013279"/>
                <a:gd name="connsiteX1152" fmla="*/ 2537954 w 2918007"/>
                <a:gd name="connsiteY1152" fmla="*/ 868880 h 2013279"/>
                <a:gd name="connsiteX1153" fmla="*/ 2537516 w 2918007"/>
                <a:gd name="connsiteY1153" fmla="*/ 886031 h 2013279"/>
                <a:gd name="connsiteX1154" fmla="*/ 2536418 w 2918007"/>
                <a:gd name="connsiteY1154" fmla="*/ 910429 h 2013279"/>
                <a:gd name="connsiteX1155" fmla="*/ 2535701 w 2918007"/>
                <a:gd name="connsiteY1155" fmla="*/ 923568 h 2013279"/>
                <a:gd name="connsiteX1156" fmla="*/ 2534321 w 2918007"/>
                <a:gd name="connsiteY1156" fmla="*/ 942896 h 2013279"/>
                <a:gd name="connsiteX1157" fmla="*/ 2533802 w 2918007"/>
                <a:gd name="connsiteY1157" fmla="*/ 949758 h 2013279"/>
                <a:gd name="connsiteX1158" fmla="*/ 2533020 w 2918007"/>
                <a:gd name="connsiteY1158" fmla="*/ 958530 h 2013279"/>
                <a:gd name="connsiteX1159" fmla="*/ 2532957 w 2918007"/>
                <a:gd name="connsiteY1159" fmla="*/ 959223 h 2013279"/>
                <a:gd name="connsiteX1160" fmla="*/ 2526793 w 2918007"/>
                <a:gd name="connsiteY1160" fmla="*/ 1008478 h 2013279"/>
                <a:gd name="connsiteX1161" fmla="*/ 2526794 w 2918007"/>
                <a:gd name="connsiteY1161" fmla="*/ 1008477 h 2013279"/>
                <a:gd name="connsiteX1162" fmla="*/ 2519474 w 2918007"/>
                <a:gd name="connsiteY1162" fmla="*/ 996318 h 2013279"/>
                <a:gd name="connsiteX1163" fmla="*/ 2532958 w 2918007"/>
                <a:gd name="connsiteY1163" fmla="*/ 959223 h 2013279"/>
                <a:gd name="connsiteX1164" fmla="*/ 2533020 w 2918007"/>
                <a:gd name="connsiteY1164" fmla="*/ 958530 h 2013279"/>
                <a:gd name="connsiteX1165" fmla="*/ 2533738 w 2918007"/>
                <a:gd name="connsiteY1165" fmla="*/ 950607 h 2013279"/>
                <a:gd name="connsiteX1166" fmla="*/ 2533802 w 2918007"/>
                <a:gd name="connsiteY1166" fmla="*/ 949758 h 2013279"/>
                <a:gd name="connsiteX1167" fmla="*/ 2533950 w 2918007"/>
                <a:gd name="connsiteY1167" fmla="*/ 948097 h 2013279"/>
                <a:gd name="connsiteX1168" fmla="*/ 2534321 w 2918007"/>
                <a:gd name="connsiteY1168" fmla="*/ 942896 h 2013279"/>
                <a:gd name="connsiteX1169" fmla="*/ 2535486 w 2918007"/>
                <a:gd name="connsiteY1169" fmla="*/ 927504 h 2013279"/>
                <a:gd name="connsiteX1170" fmla="*/ 2535701 w 2918007"/>
                <a:gd name="connsiteY1170" fmla="*/ 923568 h 2013279"/>
                <a:gd name="connsiteX1171" fmla="*/ 2536040 w 2918007"/>
                <a:gd name="connsiteY1171" fmla="*/ 918818 h 2013279"/>
                <a:gd name="connsiteX1172" fmla="*/ 2536418 w 2918007"/>
                <a:gd name="connsiteY1172" fmla="*/ 910429 h 2013279"/>
                <a:gd name="connsiteX1173" fmla="*/ 2537312 w 2918007"/>
                <a:gd name="connsiteY1173" fmla="*/ 894032 h 2013279"/>
                <a:gd name="connsiteX1174" fmla="*/ 2537516 w 2918007"/>
                <a:gd name="connsiteY1174" fmla="*/ 886031 h 2013279"/>
                <a:gd name="connsiteX1175" fmla="*/ 2537899 w 2918007"/>
                <a:gd name="connsiteY1175" fmla="*/ 877534 h 2013279"/>
                <a:gd name="connsiteX1176" fmla="*/ 2537954 w 2918007"/>
                <a:gd name="connsiteY1176" fmla="*/ 868880 h 2013279"/>
                <a:gd name="connsiteX1177" fmla="*/ 2538325 w 2918007"/>
                <a:gd name="connsiteY1177" fmla="*/ 854310 h 2013279"/>
                <a:gd name="connsiteX1178" fmla="*/ 2538078 w 2918007"/>
                <a:gd name="connsiteY1178" fmla="*/ 849229 h 2013279"/>
                <a:gd name="connsiteX1179" fmla="*/ 2538198 w 2918007"/>
                <a:gd name="connsiteY1179" fmla="*/ 830391 h 2013279"/>
                <a:gd name="connsiteX1180" fmla="*/ 2535607 w 2918007"/>
                <a:gd name="connsiteY1180" fmla="*/ 783536 h 2013279"/>
                <a:gd name="connsiteX1181" fmla="*/ 2534590 w 2918007"/>
                <a:gd name="connsiteY1181" fmla="*/ 777499 h 2013279"/>
                <a:gd name="connsiteX1182" fmla="*/ 2534351 w 2918007"/>
                <a:gd name="connsiteY1182" fmla="*/ 772588 h 2013279"/>
                <a:gd name="connsiteX1183" fmla="*/ 2530663 w 2918007"/>
                <a:gd name="connsiteY1183" fmla="*/ 754192 h 2013279"/>
                <a:gd name="connsiteX1184" fmla="*/ 2528798 w 2918007"/>
                <a:gd name="connsiteY1184" fmla="*/ 743117 h 2013279"/>
                <a:gd name="connsiteX1185" fmla="*/ 2528152 w 2918007"/>
                <a:gd name="connsiteY1185" fmla="*/ 741662 h 2013279"/>
                <a:gd name="connsiteX1186" fmla="*/ 2527583 w 2918007"/>
                <a:gd name="connsiteY1186" fmla="*/ 738823 h 2013279"/>
                <a:gd name="connsiteX1187" fmla="*/ 2516457 w 2918007"/>
                <a:gd name="connsiteY1187" fmla="*/ 715317 h 2013279"/>
                <a:gd name="connsiteX1188" fmla="*/ 2516441 w 2918007"/>
                <a:gd name="connsiteY1188" fmla="*/ 715281 h 2013279"/>
                <a:gd name="connsiteX1189" fmla="*/ 2497207 w 2918007"/>
                <a:gd name="connsiteY1189" fmla="*/ 706176 h 2013279"/>
                <a:gd name="connsiteX1190" fmla="*/ 1827791 w 2918007"/>
                <a:gd name="connsiteY1190" fmla="*/ 682164 h 2013279"/>
                <a:gd name="connsiteX1191" fmla="*/ 1764388 w 2918007"/>
                <a:gd name="connsiteY1191" fmla="*/ 707022 h 2013279"/>
                <a:gd name="connsiteX1192" fmla="*/ 1764375 w 2918007"/>
                <a:gd name="connsiteY1192" fmla="*/ 707035 h 2013279"/>
                <a:gd name="connsiteX1193" fmla="*/ 1730853 w 2918007"/>
                <a:gd name="connsiteY1193" fmla="*/ 736298 h 2013279"/>
                <a:gd name="connsiteX1194" fmla="*/ 1725215 w 2918007"/>
                <a:gd name="connsiteY1194" fmla="*/ 743944 h 2013279"/>
                <a:gd name="connsiteX1195" fmla="*/ 1721847 w 2918007"/>
                <a:gd name="connsiteY1195" fmla="*/ 747119 h 2013279"/>
                <a:gd name="connsiteX1196" fmla="*/ 1715744 w 2918007"/>
                <a:gd name="connsiteY1196" fmla="*/ 756791 h 2013279"/>
                <a:gd name="connsiteX1197" fmla="*/ 1706540 w 2918007"/>
                <a:gd name="connsiteY1197" fmla="*/ 769274 h 2013279"/>
                <a:gd name="connsiteX1198" fmla="*/ 1697088 w 2918007"/>
                <a:gd name="connsiteY1198" fmla="*/ 786356 h 2013279"/>
                <a:gd name="connsiteX1199" fmla="*/ 1694214 w 2918007"/>
                <a:gd name="connsiteY1199" fmla="*/ 790910 h 2013279"/>
                <a:gd name="connsiteX1200" fmla="*/ 1675539 w 2918007"/>
                <a:gd name="connsiteY1200" fmla="*/ 826851 h 2013279"/>
                <a:gd name="connsiteX1201" fmla="*/ 1621912 w 2918007"/>
                <a:gd name="connsiteY1201" fmla="*/ 1018329 h 2013279"/>
                <a:gd name="connsiteX1202" fmla="*/ 1649525 w 2918007"/>
                <a:gd name="connsiteY1202" fmla="*/ 1035732 h 2013279"/>
                <a:gd name="connsiteX1203" fmla="*/ 1649526 w 2918007"/>
                <a:gd name="connsiteY1203" fmla="*/ 1035732 h 2013279"/>
                <a:gd name="connsiteX1204" fmla="*/ 1635940 w 2918007"/>
                <a:gd name="connsiteY1204" fmla="*/ 1032279 h 2013279"/>
                <a:gd name="connsiteX1205" fmla="*/ 1621913 w 2918007"/>
                <a:gd name="connsiteY1205" fmla="*/ 1018329 h 2013279"/>
                <a:gd name="connsiteX1206" fmla="*/ 1675540 w 2918007"/>
                <a:gd name="connsiteY1206" fmla="*/ 826851 h 2013279"/>
                <a:gd name="connsiteX1207" fmla="*/ 1688939 w 2918007"/>
                <a:gd name="connsiteY1207" fmla="*/ 801082 h 2013279"/>
                <a:gd name="connsiteX1208" fmla="*/ 1697088 w 2918007"/>
                <a:gd name="connsiteY1208" fmla="*/ 786356 h 2013279"/>
                <a:gd name="connsiteX1209" fmla="*/ 1715744 w 2918007"/>
                <a:gd name="connsiteY1209" fmla="*/ 756791 h 2013279"/>
                <a:gd name="connsiteX1210" fmla="*/ 1725215 w 2918007"/>
                <a:gd name="connsiteY1210" fmla="*/ 743944 h 2013279"/>
                <a:gd name="connsiteX1211" fmla="*/ 1764375 w 2918007"/>
                <a:gd name="connsiteY1211" fmla="*/ 707035 h 2013279"/>
                <a:gd name="connsiteX1212" fmla="*/ 1764389 w 2918007"/>
                <a:gd name="connsiteY1212" fmla="*/ 707022 h 2013279"/>
                <a:gd name="connsiteX1213" fmla="*/ 1827792 w 2918007"/>
                <a:gd name="connsiteY1213" fmla="*/ 682164 h 2013279"/>
                <a:gd name="connsiteX1214" fmla="*/ 904630 w 2918007"/>
                <a:gd name="connsiteY1214" fmla="*/ 655795 h 2013279"/>
                <a:gd name="connsiteX1215" fmla="*/ 904630 w 2918007"/>
                <a:gd name="connsiteY1215" fmla="*/ 655795 h 2013279"/>
                <a:gd name="connsiteX1216" fmla="*/ 926583 w 2918007"/>
                <a:gd name="connsiteY1216" fmla="*/ 658258 h 2013279"/>
                <a:gd name="connsiteX1217" fmla="*/ 929404 w 2918007"/>
                <a:gd name="connsiteY1217" fmla="*/ 658574 h 2013279"/>
                <a:gd name="connsiteX1218" fmla="*/ 929404 w 2918007"/>
                <a:gd name="connsiteY1218" fmla="*/ 658574 h 2013279"/>
                <a:gd name="connsiteX1219" fmla="*/ 929405 w 2918007"/>
                <a:gd name="connsiteY1219" fmla="*/ 658574 h 2013279"/>
                <a:gd name="connsiteX1220" fmla="*/ 934312 w 2918007"/>
                <a:gd name="connsiteY1220" fmla="*/ 660700 h 2013279"/>
                <a:gd name="connsiteX1221" fmla="*/ 961127 w 2918007"/>
                <a:gd name="connsiteY1221" fmla="*/ 672313 h 2013279"/>
                <a:gd name="connsiteX1222" fmla="*/ 950648 w 2918007"/>
                <a:gd name="connsiteY1222" fmla="*/ 772670 h 2013279"/>
                <a:gd name="connsiteX1223" fmla="*/ 883643 w 2918007"/>
                <a:gd name="connsiteY1223" fmla="*/ 955183 h 2013279"/>
                <a:gd name="connsiteX1224" fmla="*/ 950649 w 2918007"/>
                <a:gd name="connsiteY1224" fmla="*/ 772670 h 2013279"/>
                <a:gd name="connsiteX1225" fmla="*/ 961128 w 2918007"/>
                <a:gd name="connsiteY1225" fmla="*/ 672313 h 2013279"/>
                <a:gd name="connsiteX1226" fmla="*/ 934312 w 2918007"/>
                <a:gd name="connsiteY1226" fmla="*/ 660700 h 2013279"/>
                <a:gd name="connsiteX1227" fmla="*/ 929404 w 2918007"/>
                <a:gd name="connsiteY1227" fmla="*/ 658574 h 2013279"/>
                <a:gd name="connsiteX1228" fmla="*/ 926583 w 2918007"/>
                <a:gd name="connsiteY1228" fmla="*/ 658258 h 2013279"/>
                <a:gd name="connsiteX1229" fmla="*/ 747235 w 2918007"/>
                <a:gd name="connsiteY1229" fmla="*/ 648917 h 2013279"/>
                <a:gd name="connsiteX1230" fmla="*/ 794428 w 2918007"/>
                <a:gd name="connsiteY1230" fmla="*/ 650062 h 2013279"/>
                <a:gd name="connsiteX1231" fmla="*/ 794431 w 2918007"/>
                <a:gd name="connsiteY1231" fmla="*/ 650063 h 2013279"/>
                <a:gd name="connsiteX1232" fmla="*/ 816358 w 2918007"/>
                <a:gd name="connsiteY1232" fmla="*/ 661873 h 2013279"/>
                <a:gd name="connsiteX1233" fmla="*/ 819492 w 2918007"/>
                <a:gd name="connsiteY1233" fmla="*/ 667756 h 2013279"/>
                <a:gd name="connsiteX1234" fmla="*/ 822468 w 2918007"/>
                <a:gd name="connsiteY1234" fmla="*/ 685939 h 2013279"/>
                <a:gd name="connsiteX1235" fmla="*/ 821846 w 2918007"/>
                <a:gd name="connsiteY1235" fmla="*/ 694791 h 2013279"/>
                <a:gd name="connsiteX1236" fmla="*/ 810726 w 2918007"/>
                <a:gd name="connsiteY1236" fmla="*/ 733262 h 2013279"/>
                <a:gd name="connsiteX1237" fmla="*/ 810724 w 2918007"/>
                <a:gd name="connsiteY1237" fmla="*/ 733266 h 2013279"/>
                <a:gd name="connsiteX1238" fmla="*/ 803790 w 2918007"/>
                <a:gd name="connsiteY1238" fmla="*/ 795065 h 2013279"/>
                <a:gd name="connsiteX1239" fmla="*/ 799918 w 2918007"/>
                <a:gd name="connsiteY1239" fmla="*/ 774757 h 2013279"/>
                <a:gd name="connsiteX1240" fmla="*/ 810724 w 2918007"/>
                <a:gd name="connsiteY1240" fmla="*/ 733266 h 2013279"/>
                <a:gd name="connsiteX1241" fmla="*/ 810726 w 2918007"/>
                <a:gd name="connsiteY1241" fmla="*/ 733262 h 2013279"/>
                <a:gd name="connsiteX1242" fmla="*/ 821522 w 2918007"/>
                <a:gd name="connsiteY1242" fmla="*/ 699401 h 2013279"/>
                <a:gd name="connsiteX1243" fmla="*/ 821846 w 2918007"/>
                <a:gd name="connsiteY1243" fmla="*/ 694791 h 2013279"/>
                <a:gd name="connsiteX1244" fmla="*/ 823168 w 2918007"/>
                <a:gd name="connsiteY1244" fmla="*/ 690216 h 2013279"/>
                <a:gd name="connsiteX1245" fmla="*/ 822468 w 2918007"/>
                <a:gd name="connsiteY1245" fmla="*/ 685939 h 2013279"/>
                <a:gd name="connsiteX1246" fmla="*/ 823250 w 2918007"/>
                <a:gd name="connsiteY1246" fmla="*/ 674813 h 2013279"/>
                <a:gd name="connsiteX1247" fmla="*/ 819492 w 2918007"/>
                <a:gd name="connsiteY1247" fmla="*/ 667756 h 2013279"/>
                <a:gd name="connsiteX1248" fmla="*/ 818738 w 2918007"/>
                <a:gd name="connsiteY1248" fmla="*/ 663155 h 2013279"/>
                <a:gd name="connsiteX1249" fmla="*/ 816358 w 2918007"/>
                <a:gd name="connsiteY1249" fmla="*/ 661873 h 2013279"/>
                <a:gd name="connsiteX1250" fmla="*/ 814642 w 2918007"/>
                <a:gd name="connsiteY1250" fmla="*/ 658651 h 2013279"/>
                <a:gd name="connsiteX1251" fmla="*/ 794431 w 2918007"/>
                <a:gd name="connsiteY1251" fmla="*/ 650063 h 2013279"/>
                <a:gd name="connsiteX1252" fmla="*/ 794429 w 2918007"/>
                <a:gd name="connsiteY1252" fmla="*/ 650062 h 2013279"/>
                <a:gd name="connsiteX1253" fmla="*/ 747235 w 2918007"/>
                <a:gd name="connsiteY1253" fmla="*/ 648917 h 2013279"/>
                <a:gd name="connsiteX1254" fmla="*/ 605308 w 2918007"/>
                <a:gd name="connsiteY1254" fmla="*/ 621442 h 2013279"/>
                <a:gd name="connsiteX1255" fmla="*/ 623338 w 2918007"/>
                <a:gd name="connsiteY1255" fmla="*/ 735729 h 2013279"/>
                <a:gd name="connsiteX1256" fmla="*/ 612367 w 2918007"/>
                <a:gd name="connsiteY1256" fmla="*/ 781432 h 2013279"/>
                <a:gd name="connsiteX1257" fmla="*/ 611205 w 2918007"/>
                <a:gd name="connsiteY1257" fmla="*/ 788025 h 2013279"/>
                <a:gd name="connsiteX1258" fmla="*/ 609855 w 2918007"/>
                <a:gd name="connsiteY1258" fmla="*/ 793844 h 2013279"/>
                <a:gd name="connsiteX1259" fmla="*/ 609150 w 2918007"/>
                <a:gd name="connsiteY1259" fmla="*/ 799675 h 2013279"/>
                <a:gd name="connsiteX1260" fmla="*/ 606565 w 2918007"/>
                <a:gd name="connsiteY1260" fmla="*/ 814334 h 2013279"/>
                <a:gd name="connsiteX1261" fmla="*/ 606327 w 2918007"/>
                <a:gd name="connsiteY1261" fmla="*/ 823046 h 2013279"/>
                <a:gd name="connsiteX1262" fmla="*/ 605616 w 2918007"/>
                <a:gd name="connsiteY1262" fmla="*/ 828929 h 2013279"/>
                <a:gd name="connsiteX1263" fmla="*/ 606137 w 2918007"/>
                <a:gd name="connsiteY1263" fmla="*/ 830017 h 2013279"/>
                <a:gd name="connsiteX1264" fmla="*/ 606029 w 2918007"/>
                <a:gd name="connsiteY1264" fmla="*/ 833973 h 2013279"/>
                <a:gd name="connsiteX1265" fmla="*/ 610856 w 2918007"/>
                <a:gd name="connsiteY1265" fmla="*/ 839886 h 2013279"/>
                <a:gd name="connsiteX1266" fmla="*/ 610856 w 2918007"/>
                <a:gd name="connsiteY1266" fmla="*/ 839886 h 2013279"/>
                <a:gd name="connsiteX1267" fmla="*/ 606137 w 2918007"/>
                <a:gd name="connsiteY1267" fmla="*/ 830017 h 2013279"/>
                <a:gd name="connsiteX1268" fmla="*/ 606327 w 2918007"/>
                <a:gd name="connsiteY1268" fmla="*/ 823046 h 2013279"/>
                <a:gd name="connsiteX1269" fmla="*/ 609150 w 2918007"/>
                <a:gd name="connsiteY1269" fmla="*/ 799675 h 2013279"/>
                <a:gd name="connsiteX1270" fmla="*/ 611205 w 2918007"/>
                <a:gd name="connsiteY1270" fmla="*/ 788025 h 2013279"/>
                <a:gd name="connsiteX1271" fmla="*/ 623338 w 2918007"/>
                <a:gd name="connsiteY1271" fmla="*/ 735729 h 2013279"/>
                <a:gd name="connsiteX1272" fmla="*/ 605308 w 2918007"/>
                <a:gd name="connsiteY1272" fmla="*/ 621442 h 2013279"/>
                <a:gd name="connsiteX1273" fmla="*/ 2307354 w 2918007"/>
                <a:gd name="connsiteY1273" fmla="*/ 604048 h 2013279"/>
                <a:gd name="connsiteX1274" fmla="*/ 2323977 w 2918007"/>
                <a:gd name="connsiteY1274" fmla="*/ 605924 h 2013279"/>
                <a:gd name="connsiteX1275" fmla="*/ 2330777 w 2918007"/>
                <a:gd name="connsiteY1275" fmla="*/ 607050 h 2013279"/>
                <a:gd name="connsiteX1276" fmla="*/ 2257424 w 2918007"/>
                <a:gd name="connsiteY1276" fmla="*/ 652611 h 2013279"/>
                <a:gd name="connsiteX1277" fmla="*/ 2229686 w 2918007"/>
                <a:gd name="connsiteY1277" fmla="*/ 868102 h 2013279"/>
                <a:gd name="connsiteX1278" fmla="*/ 2233507 w 2918007"/>
                <a:gd name="connsiteY1278" fmla="*/ 895610 h 2013279"/>
                <a:gd name="connsiteX1279" fmla="*/ 2234832 w 2918007"/>
                <a:gd name="connsiteY1279" fmla="*/ 901179 h 2013279"/>
                <a:gd name="connsiteX1280" fmla="*/ 2235148 w 2918007"/>
                <a:gd name="connsiteY1280" fmla="*/ 903215 h 2013279"/>
                <a:gd name="connsiteX1281" fmla="*/ 2238020 w 2918007"/>
                <a:gd name="connsiteY1281" fmla="*/ 914586 h 2013279"/>
                <a:gd name="connsiteX1282" fmla="*/ 2238408 w 2918007"/>
                <a:gd name="connsiteY1282" fmla="*/ 916219 h 2013279"/>
                <a:gd name="connsiteX1283" fmla="*/ 2241215 w 2918007"/>
                <a:gd name="connsiteY1283" fmla="*/ 939271 h 2013279"/>
                <a:gd name="connsiteX1284" fmla="*/ 2229687 w 2918007"/>
                <a:gd name="connsiteY1284" fmla="*/ 943215 h 2013279"/>
                <a:gd name="connsiteX1285" fmla="*/ 2229687 w 2918007"/>
                <a:gd name="connsiteY1285" fmla="*/ 943215 h 2013279"/>
                <a:gd name="connsiteX1286" fmla="*/ 2241014 w 2918007"/>
                <a:gd name="connsiteY1286" fmla="*/ 926438 h 2013279"/>
                <a:gd name="connsiteX1287" fmla="*/ 2238020 w 2918007"/>
                <a:gd name="connsiteY1287" fmla="*/ 914586 h 2013279"/>
                <a:gd name="connsiteX1288" fmla="*/ 2234832 w 2918007"/>
                <a:gd name="connsiteY1288" fmla="*/ 901179 h 2013279"/>
                <a:gd name="connsiteX1289" fmla="*/ 2229687 w 2918007"/>
                <a:gd name="connsiteY1289" fmla="*/ 868102 h 2013279"/>
                <a:gd name="connsiteX1290" fmla="*/ 2257425 w 2918007"/>
                <a:gd name="connsiteY1290" fmla="*/ 652611 h 2013279"/>
                <a:gd name="connsiteX1291" fmla="*/ 2330778 w 2918007"/>
                <a:gd name="connsiteY1291" fmla="*/ 607050 h 2013279"/>
                <a:gd name="connsiteX1292" fmla="*/ 2307354 w 2918007"/>
                <a:gd name="connsiteY1292" fmla="*/ 604048 h 2013279"/>
                <a:gd name="connsiteX1293" fmla="*/ 726277 w 2918007"/>
                <a:gd name="connsiteY1293" fmla="*/ 595968 h 2013279"/>
                <a:gd name="connsiteX1294" fmla="*/ 722665 w 2918007"/>
                <a:gd name="connsiteY1294" fmla="*/ 600691 h 2013279"/>
                <a:gd name="connsiteX1295" fmla="*/ 722662 w 2918007"/>
                <a:gd name="connsiteY1295" fmla="*/ 600695 h 2013279"/>
                <a:gd name="connsiteX1296" fmla="*/ 711337 w 2918007"/>
                <a:gd name="connsiteY1296" fmla="*/ 613602 h 2013279"/>
                <a:gd name="connsiteX1297" fmla="*/ 683745 w 2918007"/>
                <a:gd name="connsiteY1297" fmla="*/ 637835 h 2013279"/>
                <a:gd name="connsiteX1298" fmla="*/ 706683 w 2918007"/>
                <a:gd name="connsiteY1298" fmla="*/ 618906 h 2013279"/>
                <a:gd name="connsiteX1299" fmla="*/ 711337 w 2918007"/>
                <a:gd name="connsiteY1299" fmla="*/ 613602 h 2013279"/>
                <a:gd name="connsiteX1300" fmla="*/ 713102 w 2918007"/>
                <a:gd name="connsiteY1300" fmla="*/ 612053 h 2013279"/>
                <a:gd name="connsiteX1301" fmla="*/ 722662 w 2918007"/>
                <a:gd name="connsiteY1301" fmla="*/ 600695 h 2013279"/>
                <a:gd name="connsiteX1302" fmla="*/ 722666 w 2918007"/>
                <a:gd name="connsiteY1302" fmla="*/ 600691 h 2013279"/>
                <a:gd name="connsiteX1303" fmla="*/ 1932811 w 2918007"/>
                <a:gd name="connsiteY1303" fmla="*/ 591889 h 2013279"/>
                <a:gd name="connsiteX1304" fmla="*/ 1873405 w 2918007"/>
                <a:gd name="connsiteY1304" fmla="*/ 632909 h 2013279"/>
                <a:gd name="connsiteX1305" fmla="*/ 1859953 w 2918007"/>
                <a:gd name="connsiteY1305" fmla="*/ 663548 h 2013279"/>
                <a:gd name="connsiteX1306" fmla="*/ 1855690 w 2918007"/>
                <a:gd name="connsiteY1306" fmla="*/ 669208 h 2013279"/>
                <a:gd name="connsiteX1307" fmla="*/ 1845833 w 2918007"/>
                <a:gd name="connsiteY1307" fmla="*/ 678556 h 2013279"/>
                <a:gd name="connsiteX1308" fmla="*/ 1842261 w 2918007"/>
                <a:gd name="connsiteY1308" fmla="*/ 680770 h 2013279"/>
                <a:gd name="connsiteX1309" fmla="*/ 1832405 w 2918007"/>
                <a:gd name="connsiteY1309" fmla="*/ 683039 h 2013279"/>
                <a:gd name="connsiteX1310" fmla="*/ 1832405 w 2918007"/>
                <a:gd name="connsiteY1310" fmla="*/ 683039 h 2013279"/>
                <a:gd name="connsiteX1311" fmla="*/ 1840571 w 2918007"/>
                <a:gd name="connsiteY1311" fmla="*/ 681818 h 2013279"/>
                <a:gd name="connsiteX1312" fmla="*/ 1842261 w 2918007"/>
                <a:gd name="connsiteY1312" fmla="*/ 680770 h 2013279"/>
                <a:gd name="connsiteX1313" fmla="*/ 1843895 w 2918007"/>
                <a:gd name="connsiteY1313" fmla="*/ 680394 h 2013279"/>
                <a:gd name="connsiteX1314" fmla="*/ 1845833 w 2918007"/>
                <a:gd name="connsiteY1314" fmla="*/ 678556 h 2013279"/>
                <a:gd name="connsiteX1315" fmla="*/ 1851118 w 2918007"/>
                <a:gd name="connsiteY1315" fmla="*/ 675279 h 2013279"/>
                <a:gd name="connsiteX1316" fmla="*/ 1855690 w 2918007"/>
                <a:gd name="connsiteY1316" fmla="*/ 669208 h 2013279"/>
                <a:gd name="connsiteX1317" fmla="*/ 1858736 w 2918007"/>
                <a:gd name="connsiteY1317" fmla="*/ 666320 h 2013279"/>
                <a:gd name="connsiteX1318" fmla="*/ 1859953 w 2918007"/>
                <a:gd name="connsiteY1318" fmla="*/ 663548 h 2013279"/>
                <a:gd name="connsiteX1319" fmla="*/ 1862559 w 2918007"/>
                <a:gd name="connsiteY1319" fmla="*/ 660089 h 2013279"/>
                <a:gd name="connsiteX1320" fmla="*/ 1873406 w 2918007"/>
                <a:gd name="connsiteY1320" fmla="*/ 632909 h 2013279"/>
                <a:gd name="connsiteX1321" fmla="*/ 1897185 w 2918007"/>
                <a:gd name="connsiteY1321" fmla="*/ 600768 h 2013279"/>
                <a:gd name="connsiteX1322" fmla="*/ 1932811 w 2918007"/>
                <a:gd name="connsiteY1322" fmla="*/ 591889 h 2013279"/>
                <a:gd name="connsiteX1323" fmla="*/ 451361 w 2918007"/>
                <a:gd name="connsiteY1323" fmla="*/ 579960 h 2013279"/>
                <a:gd name="connsiteX1324" fmla="*/ 431422 w 2918007"/>
                <a:gd name="connsiteY1324" fmla="*/ 581574 h 2013279"/>
                <a:gd name="connsiteX1325" fmla="*/ 431423 w 2918007"/>
                <a:gd name="connsiteY1325" fmla="*/ 581574 h 2013279"/>
                <a:gd name="connsiteX1326" fmla="*/ 537889 w 2918007"/>
                <a:gd name="connsiteY1326" fmla="*/ 574419 h 2013279"/>
                <a:gd name="connsiteX1327" fmla="*/ 557065 w 2918007"/>
                <a:gd name="connsiteY1327" fmla="*/ 577228 h 2013279"/>
                <a:gd name="connsiteX1328" fmla="*/ 580806 w 2918007"/>
                <a:gd name="connsiteY1328" fmla="*/ 595968 h 2013279"/>
                <a:gd name="connsiteX1329" fmla="*/ 537889 w 2918007"/>
                <a:gd name="connsiteY1329" fmla="*/ 574419 h 2013279"/>
                <a:gd name="connsiteX1330" fmla="*/ 773740 w 2918007"/>
                <a:gd name="connsiteY1330" fmla="*/ 569493 h 2013279"/>
                <a:gd name="connsiteX1331" fmla="*/ 774875 w 2918007"/>
                <a:gd name="connsiteY1331" fmla="*/ 574803 h 2013279"/>
                <a:gd name="connsiteX1332" fmla="*/ 775099 w 2918007"/>
                <a:gd name="connsiteY1332" fmla="*/ 578074 h 2013279"/>
                <a:gd name="connsiteX1333" fmla="*/ 774153 w 2918007"/>
                <a:gd name="connsiteY1333" fmla="*/ 587305 h 2013279"/>
                <a:gd name="connsiteX1334" fmla="*/ 772800 w 2918007"/>
                <a:gd name="connsiteY1334" fmla="*/ 591350 h 2013279"/>
                <a:gd name="connsiteX1335" fmla="*/ 760478 w 2918007"/>
                <a:gd name="connsiteY1335" fmla="*/ 600662 h 2013279"/>
                <a:gd name="connsiteX1336" fmla="*/ 771949 w 2918007"/>
                <a:gd name="connsiteY1336" fmla="*/ 593893 h 2013279"/>
                <a:gd name="connsiteX1337" fmla="*/ 772800 w 2918007"/>
                <a:gd name="connsiteY1337" fmla="*/ 591350 h 2013279"/>
                <a:gd name="connsiteX1338" fmla="*/ 773817 w 2918007"/>
                <a:gd name="connsiteY1338" fmla="*/ 590580 h 2013279"/>
                <a:gd name="connsiteX1339" fmla="*/ 774153 w 2918007"/>
                <a:gd name="connsiteY1339" fmla="*/ 587305 h 2013279"/>
                <a:gd name="connsiteX1340" fmla="*/ 775463 w 2918007"/>
                <a:gd name="connsiteY1340" fmla="*/ 583389 h 2013279"/>
                <a:gd name="connsiteX1341" fmla="*/ 775099 w 2918007"/>
                <a:gd name="connsiteY1341" fmla="*/ 578074 h 2013279"/>
                <a:gd name="connsiteX1342" fmla="*/ 775252 w 2918007"/>
                <a:gd name="connsiteY1342" fmla="*/ 576573 h 2013279"/>
                <a:gd name="connsiteX1343" fmla="*/ 774875 w 2918007"/>
                <a:gd name="connsiteY1343" fmla="*/ 574803 h 2013279"/>
                <a:gd name="connsiteX1344" fmla="*/ 774801 w 2918007"/>
                <a:gd name="connsiteY1344" fmla="*/ 573730 h 2013279"/>
                <a:gd name="connsiteX1345" fmla="*/ 773740 w 2918007"/>
                <a:gd name="connsiteY1345" fmla="*/ 569493 h 2013279"/>
                <a:gd name="connsiteX1346" fmla="*/ 390953 w 2918007"/>
                <a:gd name="connsiteY1346" fmla="*/ 527011 h 2013279"/>
                <a:gd name="connsiteX1347" fmla="*/ 335246 w 2918007"/>
                <a:gd name="connsiteY1347" fmla="*/ 586809 h 2013279"/>
                <a:gd name="connsiteX1348" fmla="*/ 327799 w 2918007"/>
                <a:gd name="connsiteY1348" fmla="*/ 599892 h 2013279"/>
                <a:gd name="connsiteX1349" fmla="*/ 325383 w 2918007"/>
                <a:gd name="connsiteY1349" fmla="*/ 603400 h 2013279"/>
                <a:gd name="connsiteX1350" fmla="*/ 319755 w 2918007"/>
                <a:gd name="connsiteY1350" fmla="*/ 614021 h 2013279"/>
                <a:gd name="connsiteX1351" fmla="*/ 317880 w 2918007"/>
                <a:gd name="connsiteY1351" fmla="*/ 617315 h 2013279"/>
                <a:gd name="connsiteX1352" fmla="*/ 315820 w 2918007"/>
                <a:gd name="connsiteY1352" fmla="*/ 621448 h 2013279"/>
                <a:gd name="connsiteX1353" fmla="*/ 315131 w 2918007"/>
                <a:gd name="connsiteY1353" fmla="*/ 622747 h 2013279"/>
                <a:gd name="connsiteX1354" fmla="*/ 314090 w 2918007"/>
                <a:gd name="connsiteY1354" fmla="*/ 624918 h 2013279"/>
                <a:gd name="connsiteX1355" fmla="*/ 313109 w 2918007"/>
                <a:gd name="connsiteY1355" fmla="*/ 626885 h 2013279"/>
                <a:gd name="connsiteX1356" fmla="*/ 311437 w 2918007"/>
                <a:gd name="connsiteY1356" fmla="*/ 630446 h 2013279"/>
                <a:gd name="connsiteX1357" fmla="*/ 259043 w 2918007"/>
                <a:gd name="connsiteY1357" fmla="*/ 756662 h 2013279"/>
                <a:gd name="connsiteX1358" fmla="*/ 259012 w 2918007"/>
                <a:gd name="connsiteY1358" fmla="*/ 756691 h 2013279"/>
                <a:gd name="connsiteX1359" fmla="*/ 206741 w 2918007"/>
                <a:gd name="connsiteY1359" fmla="*/ 803126 h 2013279"/>
                <a:gd name="connsiteX1360" fmla="*/ 203351 w 2918007"/>
                <a:gd name="connsiteY1360" fmla="*/ 807716 h 2013279"/>
                <a:gd name="connsiteX1361" fmla="*/ 200581 w 2918007"/>
                <a:gd name="connsiteY1361" fmla="*/ 810256 h 2013279"/>
                <a:gd name="connsiteX1362" fmla="*/ 188925 w 2918007"/>
                <a:gd name="connsiteY1362" fmla="*/ 827247 h 2013279"/>
                <a:gd name="connsiteX1363" fmla="*/ 170002 w 2918007"/>
                <a:gd name="connsiteY1363" fmla="*/ 852866 h 2013279"/>
                <a:gd name="connsiteX1364" fmla="*/ 165453 w 2918007"/>
                <a:gd name="connsiteY1364" fmla="*/ 861463 h 2013279"/>
                <a:gd name="connsiteX1365" fmla="*/ 162113 w 2918007"/>
                <a:gd name="connsiteY1365" fmla="*/ 866331 h 2013279"/>
                <a:gd name="connsiteX1366" fmla="*/ 154938 w 2918007"/>
                <a:gd name="connsiteY1366" fmla="*/ 881335 h 2013279"/>
                <a:gd name="connsiteX1367" fmla="*/ 147044 w 2918007"/>
                <a:gd name="connsiteY1367" fmla="*/ 896253 h 2013279"/>
                <a:gd name="connsiteX1368" fmla="*/ 143176 w 2918007"/>
                <a:gd name="connsiteY1368" fmla="*/ 905929 h 2013279"/>
                <a:gd name="connsiteX1369" fmla="*/ 140982 w 2918007"/>
                <a:gd name="connsiteY1369" fmla="*/ 910517 h 2013279"/>
                <a:gd name="connsiteX1370" fmla="*/ 134529 w 2918007"/>
                <a:gd name="connsiteY1370" fmla="*/ 928439 h 2013279"/>
                <a:gd name="connsiteX1371" fmla="*/ 134530 w 2918007"/>
                <a:gd name="connsiteY1371" fmla="*/ 928438 h 2013279"/>
                <a:gd name="connsiteX1372" fmla="*/ 136088 w 2918007"/>
                <a:gd name="connsiteY1372" fmla="*/ 923659 h 2013279"/>
                <a:gd name="connsiteX1373" fmla="*/ 143176 w 2918007"/>
                <a:gd name="connsiteY1373" fmla="*/ 905929 h 2013279"/>
                <a:gd name="connsiteX1374" fmla="*/ 154938 w 2918007"/>
                <a:gd name="connsiteY1374" fmla="*/ 881335 h 2013279"/>
                <a:gd name="connsiteX1375" fmla="*/ 165453 w 2918007"/>
                <a:gd name="connsiteY1375" fmla="*/ 861463 h 2013279"/>
                <a:gd name="connsiteX1376" fmla="*/ 188925 w 2918007"/>
                <a:gd name="connsiteY1376" fmla="*/ 827247 h 2013279"/>
                <a:gd name="connsiteX1377" fmla="*/ 203351 w 2918007"/>
                <a:gd name="connsiteY1377" fmla="*/ 807716 h 2013279"/>
                <a:gd name="connsiteX1378" fmla="*/ 259012 w 2918007"/>
                <a:gd name="connsiteY1378" fmla="*/ 756691 h 2013279"/>
                <a:gd name="connsiteX1379" fmla="*/ 259044 w 2918007"/>
                <a:gd name="connsiteY1379" fmla="*/ 756662 h 2013279"/>
                <a:gd name="connsiteX1380" fmla="*/ 311438 w 2918007"/>
                <a:gd name="connsiteY1380" fmla="*/ 630446 h 2013279"/>
                <a:gd name="connsiteX1381" fmla="*/ 314090 w 2918007"/>
                <a:gd name="connsiteY1381" fmla="*/ 624918 h 2013279"/>
                <a:gd name="connsiteX1382" fmla="*/ 315820 w 2918007"/>
                <a:gd name="connsiteY1382" fmla="*/ 621448 h 2013279"/>
                <a:gd name="connsiteX1383" fmla="*/ 319755 w 2918007"/>
                <a:gd name="connsiteY1383" fmla="*/ 614021 h 2013279"/>
                <a:gd name="connsiteX1384" fmla="*/ 327799 w 2918007"/>
                <a:gd name="connsiteY1384" fmla="*/ 599892 h 2013279"/>
                <a:gd name="connsiteX1385" fmla="*/ 360587 w 2918007"/>
                <a:gd name="connsiteY1385" fmla="*/ 552264 h 2013279"/>
                <a:gd name="connsiteX1386" fmla="*/ 390953 w 2918007"/>
                <a:gd name="connsiteY1386" fmla="*/ 527012 h 2013279"/>
                <a:gd name="connsiteX1387" fmla="*/ 2482913 w 2918007"/>
                <a:gd name="connsiteY1387" fmla="*/ 510050 h 2013279"/>
                <a:gd name="connsiteX1388" fmla="*/ 2459605 w 2918007"/>
                <a:gd name="connsiteY1388" fmla="*/ 512234 h 2013279"/>
                <a:gd name="connsiteX1389" fmla="*/ 2415840 w 2918007"/>
                <a:gd name="connsiteY1389" fmla="*/ 650764 h 2013279"/>
                <a:gd name="connsiteX1390" fmla="*/ 2463303 w 2918007"/>
                <a:gd name="connsiteY1390" fmla="*/ 846552 h 2013279"/>
                <a:gd name="connsiteX1391" fmla="*/ 2463292 w 2918007"/>
                <a:gd name="connsiteY1391" fmla="*/ 846603 h 2013279"/>
                <a:gd name="connsiteX1392" fmla="*/ 2453259 w 2918007"/>
                <a:gd name="connsiteY1392" fmla="*/ 887244 h 2013279"/>
                <a:gd name="connsiteX1393" fmla="*/ 2450799 w 2918007"/>
                <a:gd name="connsiteY1393" fmla="*/ 894743 h 2013279"/>
                <a:gd name="connsiteX1394" fmla="*/ 2441577 w 2918007"/>
                <a:gd name="connsiteY1394" fmla="*/ 915485 h 2013279"/>
                <a:gd name="connsiteX1395" fmla="*/ 2441568 w 2918007"/>
                <a:gd name="connsiteY1395" fmla="*/ 915503 h 2013279"/>
                <a:gd name="connsiteX1396" fmla="*/ 2441561 w 2918007"/>
                <a:gd name="connsiteY1396" fmla="*/ 915510 h 2013279"/>
                <a:gd name="connsiteX1397" fmla="*/ 2433896 w 2918007"/>
                <a:gd name="connsiteY1397" fmla="*/ 922911 h 2013279"/>
                <a:gd name="connsiteX1398" fmla="*/ 2425684 w 2918007"/>
                <a:gd name="connsiteY1398" fmla="*/ 924388 h 2013279"/>
                <a:gd name="connsiteX1399" fmla="*/ 2425684 w 2918007"/>
                <a:gd name="connsiteY1399" fmla="*/ 924388 h 2013279"/>
                <a:gd name="connsiteX1400" fmla="*/ 2432432 w 2918007"/>
                <a:gd name="connsiteY1400" fmla="*/ 924325 h 2013279"/>
                <a:gd name="connsiteX1401" fmla="*/ 2433896 w 2918007"/>
                <a:gd name="connsiteY1401" fmla="*/ 922911 h 2013279"/>
                <a:gd name="connsiteX1402" fmla="*/ 2435257 w 2918007"/>
                <a:gd name="connsiteY1402" fmla="*/ 922666 h 2013279"/>
                <a:gd name="connsiteX1403" fmla="*/ 2441561 w 2918007"/>
                <a:gd name="connsiteY1403" fmla="*/ 915510 h 2013279"/>
                <a:gd name="connsiteX1404" fmla="*/ 2441569 w 2918007"/>
                <a:gd name="connsiteY1404" fmla="*/ 915503 h 2013279"/>
                <a:gd name="connsiteX1405" fmla="*/ 2441577 w 2918007"/>
                <a:gd name="connsiteY1405" fmla="*/ 915485 h 2013279"/>
                <a:gd name="connsiteX1406" fmla="*/ 2448529 w 2918007"/>
                <a:gd name="connsiteY1406" fmla="*/ 901666 h 2013279"/>
                <a:gd name="connsiteX1407" fmla="*/ 2450799 w 2918007"/>
                <a:gd name="connsiteY1407" fmla="*/ 894743 h 2013279"/>
                <a:gd name="connsiteX1408" fmla="*/ 2452168 w 2918007"/>
                <a:gd name="connsiteY1408" fmla="*/ 891665 h 2013279"/>
                <a:gd name="connsiteX1409" fmla="*/ 2453259 w 2918007"/>
                <a:gd name="connsiteY1409" fmla="*/ 887244 h 2013279"/>
                <a:gd name="connsiteX1410" fmla="*/ 2455865 w 2918007"/>
                <a:gd name="connsiteY1410" fmla="*/ 879300 h 2013279"/>
                <a:gd name="connsiteX1411" fmla="*/ 2463292 w 2918007"/>
                <a:gd name="connsiteY1411" fmla="*/ 846603 h 2013279"/>
                <a:gd name="connsiteX1412" fmla="*/ 2463304 w 2918007"/>
                <a:gd name="connsiteY1412" fmla="*/ 846552 h 2013279"/>
                <a:gd name="connsiteX1413" fmla="*/ 2415841 w 2918007"/>
                <a:gd name="connsiteY1413" fmla="*/ 650764 h 2013279"/>
                <a:gd name="connsiteX1414" fmla="*/ 2459606 w 2918007"/>
                <a:gd name="connsiteY1414" fmla="*/ 512234 h 2013279"/>
                <a:gd name="connsiteX1415" fmla="*/ 2482913 w 2918007"/>
                <a:gd name="connsiteY1415" fmla="*/ 510050 h 2013279"/>
                <a:gd name="connsiteX1416" fmla="*/ 924143 w 2918007"/>
                <a:gd name="connsiteY1416" fmla="*/ 503617 h 2013279"/>
                <a:gd name="connsiteX1417" fmla="*/ 924671 w 2918007"/>
                <a:gd name="connsiteY1417" fmla="*/ 535113 h 2013279"/>
                <a:gd name="connsiteX1418" fmla="*/ 922723 w 2918007"/>
                <a:gd name="connsiteY1418" fmla="*/ 546340 h 2013279"/>
                <a:gd name="connsiteX1419" fmla="*/ 916921 w 2918007"/>
                <a:gd name="connsiteY1419" fmla="*/ 571367 h 2013279"/>
                <a:gd name="connsiteX1420" fmla="*/ 912178 w 2918007"/>
                <a:gd name="connsiteY1420" fmla="*/ 583579 h 2013279"/>
                <a:gd name="connsiteX1421" fmla="*/ 901596 w 2918007"/>
                <a:gd name="connsiteY1421" fmla="*/ 602588 h 2013279"/>
                <a:gd name="connsiteX1422" fmla="*/ 891880 w 2918007"/>
                <a:gd name="connsiteY1422" fmla="*/ 614081 h 2013279"/>
                <a:gd name="connsiteX1423" fmla="*/ 888291 w 2918007"/>
                <a:gd name="connsiteY1423" fmla="*/ 616775 h 2013279"/>
                <a:gd name="connsiteX1424" fmla="*/ 872308 w 2918007"/>
                <a:gd name="connsiteY1424" fmla="*/ 620413 h 2013279"/>
                <a:gd name="connsiteX1425" fmla="*/ 885791 w 2918007"/>
                <a:gd name="connsiteY1425" fmla="*/ 618650 h 2013279"/>
                <a:gd name="connsiteX1426" fmla="*/ 888291 w 2918007"/>
                <a:gd name="connsiteY1426" fmla="*/ 616775 h 2013279"/>
                <a:gd name="connsiteX1427" fmla="*/ 889916 w 2918007"/>
                <a:gd name="connsiteY1427" fmla="*/ 616405 h 2013279"/>
                <a:gd name="connsiteX1428" fmla="*/ 891880 w 2918007"/>
                <a:gd name="connsiteY1428" fmla="*/ 614081 h 2013279"/>
                <a:gd name="connsiteX1429" fmla="*/ 897578 w 2918007"/>
                <a:gd name="connsiteY1429" fmla="*/ 609805 h 2013279"/>
                <a:gd name="connsiteX1430" fmla="*/ 901596 w 2918007"/>
                <a:gd name="connsiteY1430" fmla="*/ 602588 h 2013279"/>
                <a:gd name="connsiteX1431" fmla="*/ 907516 w 2918007"/>
                <a:gd name="connsiteY1431" fmla="*/ 595584 h 2013279"/>
                <a:gd name="connsiteX1432" fmla="*/ 912178 w 2918007"/>
                <a:gd name="connsiteY1432" fmla="*/ 583579 h 2013279"/>
                <a:gd name="connsiteX1433" fmla="*/ 915454 w 2918007"/>
                <a:gd name="connsiteY1433" fmla="*/ 577696 h 2013279"/>
                <a:gd name="connsiteX1434" fmla="*/ 916921 w 2918007"/>
                <a:gd name="connsiteY1434" fmla="*/ 571367 h 2013279"/>
                <a:gd name="connsiteX1435" fmla="*/ 919558 w 2918007"/>
                <a:gd name="connsiteY1435" fmla="*/ 564576 h 2013279"/>
                <a:gd name="connsiteX1436" fmla="*/ 922723 w 2918007"/>
                <a:gd name="connsiteY1436" fmla="*/ 546340 h 2013279"/>
                <a:gd name="connsiteX1437" fmla="*/ 924715 w 2918007"/>
                <a:gd name="connsiteY1437" fmla="*/ 537745 h 2013279"/>
                <a:gd name="connsiteX1438" fmla="*/ 924671 w 2918007"/>
                <a:gd name="connsiteY1438" fmla="*/ 535113 h 2013279"/>
                <a:gd name="connsiteX1439" fmla="*/ 925335 w 2918007"/>
                <a:gd name="connsiteY1439" fmla="*/ 531284 h 2013279"/>
                <a:gd name="connsiteX1440" fmla="*/ 1014140 w 2918007"/>
                <a:gd name="connsiteY1440" fmla="*/ 479603 h 2013279"/>
                <a:gd name="connsiteX1441" fmla="*/ 1014140 w 2918007"/>
                <a:gd name="connsiteY1441" fmla="*/ 479603 h 2013279"/>
                <a:gd name="connsiteX1442" fmla="*/ 1040596 w 2918007"/>
                <a:gd name="connsiteY1442" fmla="*/ 497891 h 2013279"/>
                <a:gd name="connsiteX1443" fmla="*/ 1040600 w 2918007"/>
                <a:gd name="connsiteY1443" fmla="*/ 497903 h 2013279"/>
                <a:gd name="connsiteX1444" fmla="*/ 1049394 w 2918007"/>
                <a:gd name="connsiteY1444" fmla="*/ 527843 h 2013279"/>
                <a:gd name="connsiteX1445" fmla="*/ 1050160 w 2918007"/>
                <a:gd name="connsiteY1445" fmla="*/ 537563 h 2013279"/>
                <a:gd name="connsiteX1446" fmla="*/ 1050268 w 2918007"/>
                <a:gd name="connsiteY1446" fmla="*/ 557925 h 2013279"/>
                <a:gd name="connsiteX1447" fmla="*/ 1049828 w 2918007"/>
                <a:gd name="connsiteY1447" fmla="*/ 565554 h 2013279"/>
                <a:gd name="connsiteX1448" fmla="*/ 1049438 w 2918007"/>
                <a:gd name="connsiteY1448" fmla="*/ 569236 h 2013279"/>
                <a:gd name="connsiteX1449" fmla="*/ 1048657 w 2918007"/>
                <a:gd name="connsiteY1449" fmla="*/ 575035 h 2013279"/>
                <a:gd name="connsiteX1450" fmla="*/ 1027083 w 2918007"/>
                <a:gd name="connsiteY1450" fmla="*/ 680317 h 2013279"/>
                <a:gd name="connsiteX1451" fmla="*/ 1090573 w 2918007"/>
                <a:gd name="connsiteY1451" fmla="*/ 901964 h 2013279"/>
                <a:gd name="connsiteX1452" fmla="*/ 1090577 w 2918007"/>
                <a:gd name="connsiteY1452" fmla="*/ 902036 h 2013279"/>
                <a:gd name="connsiteX1453" fmla="*/ 1093248 w 2918007"/>
                <a:gd name="connsiteY1453" fmla="*/ 961372 h 2013279"/>
                <a:gd name="connsiteX1454" fmla="*/ 1094078 w 2918007"/>
                <a:gd name="connsiteY1454" fmla="*/ 966130 h 2013279"/>
                <a:gd name="connsiteX1455" fmla="*/ 1094307 w 2918007"/>
                <a:gd name="connsiteY1455" fmla="*/ 970326 h 2013279"/>
                <a:gd name="connsiteX1456" fmla="*/ 1097240 w 2918007"/>
                <a:gd name="connsiteY1456" fmla="*/ 984245 h 2013279"/>
                <a:gd name="connsiteX1457" fmla="*/ 1101953 w 2918007"/>
                <a:gd name="connsiteY1457" fmla="*/ 1011247 h 2013279"/>
                <a:gd name="connsiteX1458" fmla="*/ 1104609 w 2918007"/>
                <a:gd name="connsiteY1458" fmla="*/ 1019219 h 2013279"/>
                <a:gd name="connsiteX1459" fmla="*/ 1106013 w 2918007"/>
                <a:gd name="connsiteY1459" fmla="*/ 1025879 h 2013279"/>
                <a:gd name="connsiteX1460" fmla="*/ 1110362 w 2918007"/>
                <a:gd name="connsiteY1460" fmla="*/ 1036484 h 2013279"/>
                <a:gd name="connsiteX1461" fmla="*/ 1115637 w 2918007"/>
                <a:gd name="connsiteY1461" fmla="*/ 1052317 h 2013279"/>
                <a:gd name="connsiteX1462" fmla="*/ 1120896 w 2918007"/>
                <a:gd name="connsiteY1462" fmla="*/ 1062173 h 2013279"/>
                <a:gd name="connsiteX1463" fmla="*/ 1124014 w 2918007"/>
                <a:gd name="connsiteY1463" fmla="*/ 1069778 h 2013279"/>
                <a:gd name="connsiteX1464" fmla="*/ 1128443 w 2918007"/>
                <a:gd name="connsiteY1464" fmla="*/ 1076316 h 2013279"/>
                <a:gd name="connsiteX1465" fmla="*/ 1133243 w 2918007"/>
                <a:gd name="connsiteY1465" fmla="*/ 1085310 h 2013279"/>
                <a:gd name="connsiteX1466" fmla="*/ 1137662 w 2918007"/>
                <a:gd name="connsiteY1466" fmla="*/ 1089926 h 2013279"/>
                <a:gd name="connsiteX1467" fmla="*/ 1146638 w 2918007"/>
                <a:gd name="connsiteY1467" fmla="*/ 1103177 h 2013279"/>
                <a:gd name="connsiteX1468" fmla="*/ 1172210 w 2918007"/>
                <a:gd name="connsiteY1468" fmla="*/ 1127233 h 2013279"/>
                <a:gd name="connsiteX1469" fmla="*/ 1174910 w 2918007"/>
                <a:gd name="connsiteY1469" fmla="*/ 1128829 h 2013279"/>
                <a:gd name="connsiteX1470" fmla="*/ 1176007 w 2918007"/>
                <a:gd name="connsiteY1470" fmla="*/ 1129974 h 2013279"/>
                <a:gd name="connsiteX1471" fmla="*/ 1179808 w 2918007"/>
                <a:gd name="connsiteY1471" fmla="*/ 1131724 h 2013279"/>
                <a:gd name="connsiteX1472" fmla="*/ 1199055 w 2918007"/>
                <a:gd name="connsiteY1472" fmla="*/ 1143099 h 2013279"/>
                <a:gd name="connsiteX1473" fmla="*/ 1210075 w 2918007"/>
                <a:gd name="connsiteY1473" fmla="*/ 1145656 h 2013279"/>
                <a:gd name="connsiteX1474" fmla="*/ 1221810 w 2918007"/>
                <a:gd name="connsiteY1474" fmla="*/ 1151058 h 2013279"/>
                <a:gd name="connsiteX1475" fmla="*/ 1249867 w 2918007"/>
                <a:gd name="connsiteY1475" fmla="*/ 1154887 h 2013279"/>
                <a:gd name="connsiteX1476" fmla="*/ 1249867 w 2918007"/>
                <a:gd name="connsiteY1476" fmla="*/ 1154888 h 2013279"/>
                <a:gd name="connsiteX1477" fmla="*/ 1249868 w 2918007"/>
                <a:gd name="connsiteY1477" fmla="*/ 1154888 h 2013279"/>
                <a:gd name="connsiteX1478" fmla="*/ 1249867 w 2918007"/>
                <a:gd name="connsiteY1478" fmla="*/ 1154887 h 2013279"/>
                <a:gd name="connsiteX1479" fmla="*/ 1210075 w 2918007"/>
                <a:gd name="connsiteY1479" fmla="*/ 1145656 h 2013279"/>
                <a:gd name="connsiteX1480" fmla="*/ 1179808 w 2918007"/>
                <a:gd name="connsiteY1480" fmla="*/ 1131724 h 2013279"/>
                <a:gd name="connsiteX1481" fmla="*/ 1174910 w 2918007"/>
                <a:gd name="connsiteY1481" fmla="*/ 1128829 h 2013279"/>
                <a:gd name="connsiteX1482" fmla="*/ 1137662 w 2918007"/>
                <a:gd name="connsiteY1482" fmla="*/ 1089926 h 2013279"/>
                <a:gd name="connsiteX1483" fmla="*/ 1128443 w 2918007"/>
                <a:gd name="connsiteY1483" fmla="*/ 1076316 h 2013279"/>
                <a:gd name="connsiteX1484" fmla="*/ 1120896 w 2918007"/>
                <a:gd name="connsiteY1484" fmla="*/ 1062173 h 2013279"/>
                <a:gd name="connsiteX1485" fmla="*/ 1110362 w 2918007"/>
                <a:gd name="connsiteY1485" fmla="*/ 1036484 h 2013279"/>
                <a:gd name="connsiteX1486" fmla="*/ 1104609 w 2918007"/>
                <a:gd name="connsiteY1486" fmla="*/ 1019219 h 2013279"/>
                <a:gd name="connsiteX1487" fmla="*/ 1097240 w 2918007"/>
                <a:gd name="connsiteY1487" fmla="*/ 984245 h 2013279"/>
                <a:gd name="connsiteX1488" fmla="*/ 1094078 w 2918007"/>
                <a:gd name="connsiteY1488" fmla="*/ 966130 h 2013279"/>
                <a:gd name="connsiteX1489" fmla="*/ 1090577 w 2918007"/>
                <a:gd name="connsiteY1489" fmla="*/ 902036 h 2013279"/>
                <a:gd name="connsiteX1490" fmla="*/ 1090574 w 2918007"/>
                <a:gd name="connsiteY1490" fmla="*/ 901964 h 2013279"/>
                <a:gd name="connsiteX1491" fmla="*/ 1027084 w 2918007"/>
                <a:gd name="connsiteY1491" fmla="*/ 680317 h 2013279"/>
                <a:gd name="connsiteX1492" fmla="*/ 1048658 w 2918007"/>
                <a:gd name="connsiteY1492" fmla="*/ 575035 h 2013279"/>
                <a:gd name="connsiteX1493" fmla="*/ 1049222 w 2918007"/>
                <a:gd name="connsiteY1493" fmla="*/ 571263 h 2013279"/>
                <a:gd name="connsiteX1494" fmla="*/ 1049438 w 2918007"/>
                <a:gd name="connsiteY1494" fmla="*/ 569236 h 2013279"/>
                <a:gd name="connsiteX1495" fmla="*/ 1049750 w 2918007"/>
                <a:gd name="connsiteY1495" fmla="*/ 566914 h 2013279"/>
                <a:gd name="connsiteX1496" fmla="*/ 1049828 w 2918007"/>
                <a:gd name="connsiteY1496" fmla="*/ 565554 h 2013279"/>
                <a:gd name="connsiteX1497" fmla="*/ 1050285 w 2918007"/>
                <a:gd name="connsiteY1497" fmla="*/ 561249 h 2013279"/>
                <a:gd name="connsiteX1498" fmla="*/ 1050268 w 2918007"/>
                <a:gd name="connsiteY1498" fmla="*/ 557925 h 2013279"/>
                <a:gd name="connsiteX1499" fmla="*/ 1050900 w 2918007"/>
                <a:gd name="connsiteY1499" fmla="*/ 546950 h 2013279"/>
                <a:gd name="connsiteX1500" fmla="*/ 1050160 w 2918007"/>
                <a:gd name="connsiteY1500" fmla="*/ 537563 h 2013279"/>
                <a:gd name="connsiteX1501" fmla="*/ 1050122 w 2918007"/>
                <a:gd name="connsiteY1501" fmla="*/ 530320 h 2013279"/>
                <a:gd name="connsiteX1502" fmla="*/ 1049394 w 2918007"/>
                <a:gd name="connsiteY1502" fmla="*/ 527843 h 2013279"/>
                <a:gd name="connsiteX1503" fmla="*/ 1048913 w 2918007"/>
                <a:gd name="connsiteY1503" fmla="*/ 521743 h 2013279"/>
                <a:gd name="connsiteX1504" fmla="*/ 1040600 w 2918007"/>
                <a:gd name="connsiteY1504" fmla="*/ 497903 h 2013279"/>
                <a:gd name="connsiteX1505" fmla="*/ 1040597 w 2918007"/>
                <a:gd name="connsiteY1505" fmla="*/ 497891 h 2013279"/>
                <a:gd name="connsiteX1506" fmla="*/ 1014140 w 2918007"/>
                <a:gd name="connsiteY1506" fmla="*/ 479603 h 2013279"/>
                <a:gd name="connsiteX1507" fmla="*/ 2005933 w 2918007"/>
                <a:gd name="connsiteY1507" fmla="*/ 437121 h 2013279"/>
                <a:gd name="connsiteX1508" fmla="*/ 2005933 w 2918007"/>
                <a:gd name="connsiteY1508" fmla="*/ 437121 h 2013279"/>
                <a:gd name="connsiteX1509" fmla="*/ 2024244 w 2918007"/>
                <a:gd name="connsiteY1509" fmla="*/ 442561 h 2013279"/>
                <a:gd name="connsiteX1510" fmla="*/ 2049537 w 2918007"/>
                <a:gd name="connsiteY1510" fmla="*/ 466329 h 2013279"/>
                <a:gd name="connsiteX1511" fmla="*/ 2069847 w 2918007"/>
                <a:gd name="connsiteY1511" fmla="*/ 494202 h 2013279"/>
                <a:gd name="connsiteX1512" fmla="*/ 2081254 w 2918007"/>
                <a:gd name="connsiteY1512" fmla="*/ 512574 h 2013279"/>
                <a:gd name="connsiteX1513" fmla="*/ 2097459 w 2918007"/>
                <a:gd name="connsiteY1513" fmla="*/ 548567 h 2013279"/>
                <a:gd name="connsiteX1514" fmla="*/ 2104426 w 2918007"/>
                <a:gd name="connsiteY1514" fmla="*/ 565629 h 2013279"/>
                <a:gd name="connsiteX1515" fmla="*/ 2113178 w 2918007"/>
                <a:gd name="connsiteY1515" fmla="*/ 610697 h 2013279"/>
                <a:gd name="connsiteX1516" fmla="*/ 2113186 w 2918007"/>
                <a:gd name="connsiteY1516" fmla="*/ 610744 h 2013279"/>
                <a:gd name="connsiteX1517" fmla="*/ 2131062 w 2918007"/>
                <a:gd name="connsiteY1517" fmla="*/ 714180 h 2013279"/>
                <a:gd name="connsiteX1518" fmla="*/ 2150787 w 2918007"/>
                <a:gd name="connsiteY1518" fmla="*/ 731419 h 2013279"/>
                <a:gd name="connsiteX1519" fmla="*/ 2101474 w 2918007"/>
                <a:gd name="connsiteY1519" fmla="*/ 747427 h 2013279"/>
                <a:gd name="connsiteX1520" fmla="*/ 1952921 w 2918007"/>
                <a:gd name="connsiteY1520" fmla="*/ 907505 h 2013279"/>
                <a:gd name="connsiteX1521" fmla="*/ 1928881 w 2918007"/>
                <a:gd name="connsiteY1521" fmla="*/ 978925 h 2013279"/>
                <a:gd name="connsiteX1522" fmla="*/ 2073736 w 2918007"/>
                <a:gd name="connsiteY1522" fmla="*/ 1060196 h 2013279"/>
                <a:gd name="connsiteX1523" fmla="*/ 2073743 w 2918007"/>
                <a:gd name="connsiteY1523" fmla="*/ 1060198 h 2013279"/>
                <a:gd name="connsiteX1524" fmla="*/ 2097783 w 2918007"/>
                <a:gd name="connsiteY1524" fmla="*/ 1066644 h 2013279"/>
                <a:gd name="connsiteX1525" fmla="*/ 2100829 w 2918007"/>
                <a:gd name="connsiteY1525" fmla="*/ 1068805 h 2013279"/>
                <a:gd name="connsiteX1526" fmla="*/ 2103045 w 2918007"/>
                <a:gd name="connsiteY1526" fmla="*/ 1072843 h 2013279"/>
                <a:gd name="connsiteX1527" fmla="*/ 2098094 w 2918007"/>
                <a:gd name="connsiteY1527" fmla="*/ 1081062 h 2013279"/>
                <a:gd name="connsiteX1528" fmla="*/ 2093461 w 2918007"/>
                <a:gd name="connsiteY1528" fmla="*/ 1083592 h 2013279"/>
                <a:gd name="connsiteX1529" fmla="*/ 2093462 w 2918007"/>
                <a:gd name="connsiteY1529" fmla="*/ 1083592 h 2013279"/>
                <a:gd name="connsiteX1530" fmla="*/ 2104172 w 2918007"/>
                <a:gd name="connsiteY1530" fmla="*/ 1074895 h 2013279"/>
                <a:gd name="connsiteX1531" fmla="*/ 2103045 w 2918007"/>
                <a:gd name="connsiteY1531" fmla="*/ 1072843 h 2013279"/>
                <a:gd name="connsiteX1532" fmla="*/ 2104086 w 2918007"/>
                <a:gd name="connsiteY1532" fmla="*/ 1071116 h 2013279"/>
                <a:gd name="connsiteX1533" fmla="*/ 2100829 w 2918007"/>
                <a:gd name="connsiteY1533" fmla="*/ 1068805 h 2013279"/>
                <a:gd name="connsiteX1534" fmla="*/ 2099963 w 2918007"/>
                <a:gd name="connsiteY1534" fmla="*/ 1067228 h 2013279"/>
                <a:gd name="connsiteX1535" fmla="*/ 2097783 w 2918007"/>
                <a:gd name="connsiteY1535" fmla="*/ 1066644 h 2013279"/>
                <a:gd name="connsiteX1536" fmla="*/ 2095928 w 2918007"/>
                <a:gd name="connsiteY1536" fmla="*/ 1065327 h 2013279"/>
                <a:gd name="connsiteX1537" fmla="*/ 2073743 w 2918007"/>
                <a:gd name="connsiteY1537" fmla="*/ 1060198 h 2013279"/>
                <a:gd name="connsiteX1538" fmla="*/ 2073737 w 2918007"/>
                <a:gd name="connsiteY1538" fmla="*/ 1060196 h 2013279"/>
                <a:gd name="connsiteX1539" fmla="*/ 1928882 w 2918007"/>
                <a:gd name="connsiteY1539" fmla="*/ 978925 h 2013279"/>
                <a:gd name="connsiteX1540" fmla="*/ 1952922 w 2918007"/>
                <a:gd name="connsiteY1540" fmla="*/ 907505 h 2013279"/>
                <a:gd name="connsiteX1541" fmla="*/ 2101475 w 2918007"/>
                <a:gd name="connsiteY1541" fmla="*/ 747427 h 2013279"/>
                <a:gd name="connsiteX1542" fmla="*/ 2150788 w 2918007"/>
                <a:gd name="connsiteY1542" fmla="*/ 731419 h 2013279"/>
                <a:gd name="connsiteX1543" fmla="*/ 2131063 w 2918007"/>
                <a:gd name="connsiteY1543" fmla="*/ 714180 h 2013279"/>
                <a:gd name="connsiteX1544" fmla="*/ 2113187 w 2918007"/>
                <a:gd name="connsiteY1544" fmla="*/ 610744 h 2013279"/>
                <a:gd name="connsiteX1545" fmla="*/ 2113178 w 2918007"/>
                <a:gd name="connsiteY1545" fmla="*/ 610697 h 2013279"/>
                <a:gd name="connsiteX1546" fmla="*/ 2106098 w 2918007"/>
                <a:gd name="connsiteY1546" fmla="*/ 569726 h 2013279"/>
                <a:gd name="connsiteX1547" fmla="*/ 2104426 w 2918007"/>
                <a:gd name="connsiteY1547" fmla="*/ 565629 h 2013279"/>
                <a:gd name="connsiteX1548" fmla="*/ 2103883 w 2918007"/>
                <a:gd name="connsiteY1548" fmla="*/ 562836 h 2013279"/>
                <a:gd name="connsiteX1549" fmla="*/ 2097459 w 2918007"/>
                <a:gd name="connsiteY1549" fmla="*/ 548567 h 2013279"/>
                <a:gd name="connsiteX1550" fmla="*/ 2085660 w 2918007"/>
                <a:gd name="connsiteY1550" fmla="*/ 519670 h 2013279"/>
                <a:gd name="connsiteX1551" fmla="*/ 2081254 w 2918007"/>
                <a:gd name="connsiteY1551" fmla="*/ 512574 h 2013279"/>
                <a:gd name="connsiteX1552" fmla="*/ 2078052 w 2918007"/>
                <a:gd name="connsiteY1552" fmla="*/ 505462 h 2013279"/>
                <a:gd name="connsiteX1553" fmla="*/ 2069847 w 2918007"/>
                <a:gd name="connsiteY1553" fmla="*/ 494202 h 2013279"/>
                <a:gd name="connsiteX1554" fmla="*/ 2056749 w 2918007"/>
                <a:gd name="connsiteY1554" fmla="*/ 473106 h 2013279"/>
                <a:gd name="connsiteX1555" fmla="*/ 2049537 w 2918007"/>
                <a:gd name="connsiteY1555" fmla="*/ 466329 h 2013279"/>
                <a:gd name="connsiteX1556" fmla="*/ 2042975 w 2918007"/>
                <a:gd name="connsiteY1556" fmla="*/ 457323 h 2013279"/>
                <a:gd name="connsiteX1557" fmla="*/ 2005933 w 2918007"/>
                <a:gd name="connsiteY1557" fmla="*/ 437121 h 2013279"/>
                <a:gd name="connsiteX1558" fmla="*/ 702237 w 2918007"/>
                <a:gd name="connsiteY1558" fmla="*/ 416803 h 2013279"/>
                <a:gd name="connsiteX1559" fmla="*/ 705907 w 2918007"/>
                <a:gd name="connsiteY1559" fmla="*/ 417178 h 2013279"/>
                <a:gd name="connsiteX1560" fmla="*/ 705909 w 2918007"/>
                <a:gd name="connsiteY1560" fmla="*/ 417180 h 2013279"/>
                <a:gd name="connsiteX1561" fmla="*/ 712474 w 2918007"/>
                <a:gd name="connsiteY1561" fmla="*/ 422995 h 2013279"/>
                <a:gd name="connsiteX1562" fmla="*/ 714429 w 2918007"/>
                <a:gd name="connsiteY1562" fmla="*/ 426794 h 2013279"/>
                <a:gd name="connsiteX1563" fmla="*/ 718821 w 2918007"/>
                <a:gd name="connsiteY1563" fmla="*/ 441180 h 2013279"/>
                <a:gd name="connsiteX1564" fmla="*/ 720598 w 2918007"/>
                <a:gd name="connsiteY1564" fmla="*/ 451547 h 2013279"/>
                <a:gd name="connsiteX1565" fmla="*/ 721049 w 2918007"/>
                <a:gd name="connsiteY1565" fmla="*/ 457921 h 2013279"/>
                <a:gd name="connsiteX1566" fmla="*/ 720729 w 2918007"/>
                <a:gd name="connsiteY1566" fmla="*/ 490685 h 2013279"/>
                <a:gd name="connsiteX1567" fmla="*/ 721528 w 2918007"/>
                <a:gd name="connsiteY1567" fmla="*/ 464707 h 2013279"/>
                <a:gd name="connsiteX1568" fmla="*/ 721049 w 2918007"/>
                <a:gd name="connsiteY1568" fmla="*/ 457921 h 2013279"/>
                <a:gd name="connsiteX1569" fmla="*/ 721083 w 2918007"/>
                <a:gd name="connsiteY1569" fmla="*/ 454374 h 2013279"/>
                <a:gd name="connsiteX1570" fmla="*/ 720598 w 2918007"/>
                <a:gd name="connsiteY1570" fmla="*/ 451547 h 2013279"/>
                <a:gd name="connsiteX1571" fmla="*/ 720181 w 2918007"/>
                <a:gd name="connsiteY1571" fmla="*/ 445634 h 2013279"/>
                <a:gd name="connsiteX1572" fmla="*/ 718821 w 2918007"/>
                <a:gd name="connsiteY1572" fmla="*/ 441180 h 2013279"/>
                <a:gd name="connsiteX1573" fmla="*/ 717317 w 2918007"/>
                <a:gd name="connsiteY1573" fmla="*/ 432406 h 2013279"/>
                <a:gd name="connsiteX1574" fmla="*/ 714429 w 2918007"/>
                <a:gd name="connsiteY1574" fmla="*/ 426794 h 2013279"/>
                <a:gd name="connsiteX1575" fmla="*/ 713564 w 2918007"/>
                <a:gd name="connsiteY1575" fmla="*/ 423960 h 2013279"/>
                <a:gd name="connsiteX1576" fmla="*/ 712474 w 2918007"/>
                <a:gd name="connsiteY1576" fmla="*/ 422995 h 2013279"/>
                <a:gd name="connsiteX1577" fmla="*/ 711551 w 2918007"/>
                <a:gd name="connsiteY1577" fmla="*/ 421200 h 2013279"/>
                <a:gd name="connsiteX1578" fmla="*/ 705909 w 2918007"/>
                <a:gd name="connsiteY1578" fmla="*/ 417180 h 2013279"/>
                <a:gd name="connsiteX1579" fmla="*/ 705907 w 2918007"/>
                <a:gd name="connsiteY1579" fmla="*/ 417178 h 2013279"/>
                <a:gd name="connsiteX1580" fmla="*/ 702237 w 2918007"/>
                <a:gd name="connsiteY1580" fmla="*/ 416803 h 2013279"/>
                <a:gd name="connsiteX1581" fmla="*/ 2390433 w 2918007"/>
                <a:gd name="connsiteY1581" fmla="*/ 412599 h 2013279"/>
                <a:gd name="connsiteX1582" fmla="*/ 2350501 w 2918007"/>
                <a:gd name="connsiteY1582" fmla="*/ 422960 h 2013279"/>
                <a:gd name="connsiteX1583" fmla="*/ 2295025 w 2918007"/>
                <a:gd name="connsiteY1583" fmla="*/ 553486 h 2013279"/>
                <a:gd name="connsiteX1584" fmla="*/ 2295000 w 2918007"/>
                <a:gd name="connsiteY1584" fmla="*/ 553516 h 2013279"/>
                <a:gd name="connsiteX1585" fmla="*/ 2275528 w 2918007"/>
                <a:gd name="connsiteY1585" fmla="*/ 576033 h 2013279"/>
                <a:gd name="connsiteX1586" fmla="*/ 2273410 w 2918007"/>
                <a:gd name="connsiteY1586" fmla="*/ 579494 h 2013279"/>
                <a:gd name="connsiteX1587" fmla="*/ 2271448 w 2918007"/>
                <a:gd name="connsiteY1587" fmla="*/ 581855 h 2013279"/>
                <a:gd name="connsiteX1588" fmla="*/ 2269925 w 2918007"/>
                <a:gd name="connsiteY1588" fmla="*/ 585188 h 2013279"/>
                <a:gd name="connsiteX1589" fmla="*/ 2266204 w 2918007"/>
                <a:gd name="connsiteY1589" fmla="*/ 591267 h 2013279"/>
                <a:gd name="connsiteX1590" fmla="*/ 2266031 w 2918007"/>
                <a:gd name="connsiteY1590" fmla="*/ 593710 h 2013279"/>
                <a:gd name="connsiteX1591" fmla="*/ 2264051 w 2918007"/>
                <a:gd name="connsiteY1591" fmla="*/ 598046 h 2013279"/>
                <a:gd name="connsiteX1592" fmla="*/ 2267287 w 2918007"/>
                <a:gd name="connsiteY1592" fmla="*/ 607050 h 2013279"/>
                <a:gd name="connsiteX1593" fmla="*/ 2267288 w 2918007"/>
                <a:gd name="connsiteY1593" fmla="*/ 607050 h 2013279"/>
                <a:gd name="connsiteX1594" fmla="*/ 2265208 w 2918007"/>
                <a:gd name="connsiteY1594" fmla="*/ 605347 h 2013279"/>
                <a:gd name="connsiteX1595" fmla="*/ 2266031 w 2918007"/>
                <a:gd name="connsiteY1595" fmla="*/ 593710 h 2013279"/>
                <a:gd name="connsiteX1596" fmla="*/ 2269925 w 2918007"/>
                <a:gd name="connsiteY1596" fmla="*/ 585188 h 2013279"/>
                <a:gd name="connsiteX1597" fmla="*/ 2273410 w 2918007"/>
                <a:gd name="connsiteY1597" fmla="*/ 579494 h 2013279"/>
                <a:gd name="connsiteX1598" fmla="*/ 2295000 w 2918007"/>
                <a:gd name="connsiteY1598" fmla="*/ 553516 h 2013279"/>
                <a:gd name="connsiteX1599" fmla="*/ 2295026 w 2918007"/>
                <a:gd name="connsiteY1599" fmla="*/ 553486 h 2013279"/>
                <a:gd name="connsiteX1600" fmla="*/ 2350502 w 2918007"/>
                <a:gd name="connsiteY1600" fmla="*/ 422960 h 2013279"/>
                <a:gd name="connsiteX1601" fmla="*/ 2390433 w 2918007"/>
                <a:gd name="connsiteY1601" fmla="*/ 412599 h 2013279"/>
                <a:gd name="connsiteX1602" fmla="*/ 1963939 w 2918007"/>
                <a:gd name="connsiteY1602" fmla="*/ 378169 h 2013279"/>
                <a:gd name="connsiteX1603" fmla="*/ 1912855 w 2918007"/>
                <a:gd name="connsiteY1603" fmla="*/ 417419 h 2013279"/>
                <a:gd name="connsiteX1604" fmla="*/ 1966482 w 2918007"/>
                <a:gd name="connsiteY1604" fmla="*/ 553486 h 2013279"/>
                <a:gd name="connsiteX1605" fmla="*/ 2021958 w 2918007"/>
                <a:gd name="connsiteY1605" fmla="*/ 632909 h 2013279"/>
                <a:gd name="connsiteX1606" fmla="*/ 2019057 w 2918007"/>
                <a:gd name="connsiteY1606" fmla="*/ 647243 h 2013279"/>
                <a:gd name="connsiteX1607" fmla="*/ 2015158 w 2918007"/>
                <a:gd name="connsiteY1607" fmla="*/ 654188 h 2013279"/>
                <a:gd name="connsiteX1608" fmla="*/ 2015159 w 2918007"/>
                <a:gd name="connsiteY1608" fmla="*/ 654189 h 2013279"/>
                <a:gd name="connsiteX1609" fmla="*/ 2021959 w 2918007"/>
                <a:gd name="connsiteY1609" fmla="*/ 632909 h 2013279"/>
                <a:gd name="connsiteX1610" fmla="*/ 1966483 w 2918007"/>
                <a:gd name="connsiteY1610" fmla="*/ 553486 h 2013279"/>
                <a:gd name="connsiteX1611" fmla="*/ 1912856 w 2918007"/>
                <a:gd name="connsiteY1611" fmla="*/ 417419 h 2013279"/>
                <a:gd name="connsiteX1612" fmla="*/ 1931377 w 2918007"/>
                <a:gd name="connsiteY1612" fmla="*/ 390579 h 2013279"/>
                <a:gd name="connsiteX1613" fmla="*/ 1963940 w 2918007"/>
                <a:gd name="connsiteY1613" fmla="*/ 378169 h 2013279"/>
                <a:gd name="connsiteX1614" fmla="*/ 1376701 w 2918007"/>
                <a:gd name="connsiteY1614" fmla="*/ 374570 h 2013279"/>
                <a:gd name="connsiteX1615" fmla="*/ 1376700 w 2918007"/>
                <a:gd name="connsiteY1615" fmla="*/ 374571 h 2013279"/>
                <a:gd name="connsiteX1616" fmla="*/ 1388912 w 2918007"/>
                <a:gd name="connsiteY1616" fmla="*/ 376783 h 2013279"/>
                <a:gd name="connsiteX1617" fmla="*/ 1407404 w 2918007"/>
                <a:gd name="connsiteY1617" fmla="*/ 427270 h 2013279"/>
                <a:gd name="connsiteX1618" fmla="*/ 1446315 w 2918007"/>
                <a:gd name="connsiteY1618" fmla="*/ 466751 h 2013279"/>
                <a:gd name="connsiteX1619" fmla="*/ 1446315 w 2918007"/>
                <a:gd name="connsiteY1619" fmla="*/ 466750 h 2013279"/>
                <a:gd name="connsiteX1620" fmla="*/ 1427640 w 2918007"/>
                <a:gd name="connsiteY1620" fmla="*/ 458929 h 2013279"/>
                <a:gd name="connsiteX1621" fmla="*/ 1407405 w 2918007"/>
                <a:gd name="connsiteY1621" fmla="*/ 427270 h 2013279"/>
                <a:gd name="connsiteX1622" fmla="*/ 1388913 w 2918007"/>
                <a:gd name="connsiteY1622" fmla="*/ 376783 h 2013279"/>
                <a:gd name="connsiteX1623" fmla="*/ 1376701 w 2918007"/>
                <a:gd name="connsiteY1623" fmla="*/ 374570 h 2013279"/>
                <a:gd name="connsiteX1624" fmla="*/ 2162702 w 2918007"/>
                <a:gd name="connsiteY1624" fmla="*/ 330126 h 2013279"/>
                <a:gd name="connsiteX1625" fmla="*/ 2162702 w 2918007"/>
                <a:gd name="connsiteY1625" fmla="*/ 330126 h 2013279"/>
                <a:gd name="connsiteX1626" fmla="*/ 2198250 w 2918007"/>
                <a:gd name="connsiteY1626" fmla="*/ 339842 h 2013279"/>
                <a:gd name="connsiteX1627" fmla="*/ 2235564 w 2918007"/>
                <a:gd name="connsiteY1627" fmla="*/ 358774 h 2013279"/>
                <a:gd name="connsiteX1628" fmla="*/ 2242980 w 2918007"/>
                <a:gd name="connsiteY1628" fmla="*/ 363926 h 2013279"/>
                <a:gd name="connsiteX1629" fmla="*/ 2254374 w 2918007"/>
                <a:gd name="connsiteY1629" fmla="*/ 373450 h 2013279"/>
                <a:gd name="connsiteX1630" fmla="*/ 2266805 w 2918007"/>
                <a:gd name="connsiteY1630" fmla="*/ 386930 h 2013279"/>
                <a:gd name="connsiteX1631" fmla="*/ 2266815 w 2918007"/>
                <a:gd name="connsiteY1631" fmla="*/ 386942 h 2013279"/>
                <a:gd name="connsiteX1632" fmla="*/ 2277149 w 2918007"/>
                <a:gd name="connsiteY1632" fmla="*/ 391560 h 2013279"/>
                <a:gd name="connsiteX1633" fmla="*/ 2277150 w 2918007"/>
                <a:gd name="connsiteY1633" fmla="*/ 391560 h 2013279"/>
                <a:gd name="connsiteX1634" fmla="*/ 2266816 w 2918007"/>
                <a:gd name="connsiteY1634" fmla="*/ 386942 h 2013279"/>
                <a:gd name="connsiteX1635" fmla="*/ 2266805 w 2918007"/>
                <a:gd name="connsiteY1635" fmla="*/ 386930 h 2013279"/>
                <a:gd name="connsiteX1636" fmla="*/ 2257810 w 2918007"/>
                <a:gd name="connsiteY1636" fmla="*/ 376322 h 2013279"/>
                <a:gd name="connsiteX1637" fmla="*/ 2254374 w 2918007"/>
                <a:gd name="connsiteY1637" fmla="*/ 373450 h 2013279"/>
                <a:gd name="connsiteX1638" fmla="*/ 2250249 w 2918007"/>
                <a:gd name="connsiteY1638" fmla="*/ 368977 h 2013279"/>
                <a:gd name="connsiteX1639" fmla="*/ 2242980 w 2918007"/>
                <a:gd name="connsiteY1639" fmla="*/ 363926 h 2013279"/>
                <a:gd name="connsiteX1640" fmla="*/ 2238750 w 2918007"/>
                <a:gd name="connsiteY1640" fmla="*/ 360391 h 2013279"/>
                <a:gd name="connsiteX1641" fmla="*/ 2235564 w 2918007"/>
                <a:gd name="connsiteY1641" fmla="*/ 358774 h 2013279"/>
                <a:gd name="connsiteX1642" fmla="*/ 2231080 w 2918007"/>
                <a:gd name="connsiteY1642" fmla="*/ 355659 h 2013279"/>
                <a:gd name="connsiteX1643" fmla="*/ 2198251 w 2918007"/>
                <a:gd name="connsiteY1643" fmla="*/ 339842 h 2013279"/>
                <a:gd name="connsiteX1644" fmla="*/ 2162702 w 2918007"/>
                <a:gd name="connsiteY1644" fmla="*/ 330126 h 2013279"/>
                <a:gd name="connsiteX1645" fmla="*/ 1722646 w 2918007"/>
                <a:gd name="connsiteY1645" fmla="*/ 308865 h 2013279"/>
                <a:gd name="connsiteX1646" fmla="*/ 1634240 w 2918007"/>
                <a:gd name="connsiteY1646" fmla="*/ 321372 h 2013279"/>
                <a:gd name="connsiteX1647" fmla="*/ 1722646 w 2918007"/>
                <a:gd name="connsiteY1647" fmla="*/ 308865 h 2013279"/>
                <a:gd name="connsiteX1648" fmla="*/ 2276677 w 2918007"/>
                <a:gd name="connsiteY1648" fmla="*/ 307057 h 2013279"/>
                <a:gd name="connsiteX1649" fmla="*/ 2261739 w 2918007"/>
                <a:gd name="connsiteY1649" fmla="*/ 308442 h 2013279"/>
                <a:gd name="connsiteX1650" fmla="*/ 2201515 w 2918007"/>
                <a:gd name="connsiteY1650" fmla="*/ 313492 h 2013279"/>
                <a:gd name="connsiteX1651" fmla="*/ 2201515 w 2918007"/>
                <a:gd name="connsiteY1651" fmla="*/ 313492 h 2013279"/>
                <a:gd name="connsiteX1652" fmla="*/ 2261740 w 2918007"/>
                <a:gd name="connsiteY1652" fmla="*/ 308442 h 2013279"/>
                <a:gd name="connsiteX1653" fmla="*/ 2276678 w 2918007"/>
                <a:gd name="connsiteY1653" fmla="*/ 307057 h 2013279"/>
                <a:gd name="connsiteX1654" fmla="*/ 1491852 w 2918007"/>
                <a:gd name="connsiteY1654" fmla="*/ 284430 h 2013279"/>
                <a:gd name="connsiteX1655" fmla="*/ 1491852 w 2918007"/>
                <a:gd name="connsiteY1655" fmla="*/ 284430 h 2013279"/>
                <a:gd name="connsiteX1656" fmla="*/ 1528527 w 2918007"/>
                <a:gd name="connsiteY1656" fmla="*/ 291683 h 2013279"/>
                <a:gd name="connsiteX1657" fmla="*/ 1528528 w 2918007"/>
                <a:gd name="connsiteY1657" fmla="*/ 291683 h 2013279"/>
                <a:gd name="connsiteX1658" fmla="*/ 2045959 w 2918007"/>
                <a:gd name="connsiteY1658" fmla="*/ 268836 h 2013279"/>
                <a:gd name="connsiteX1659" fmla="*/ 2000798 w 2918007"/>
                <a:gd name="connsiteY1659" fmla="*/ 296574 h 2013279"/>
                <a:gd name="connsiteX1660" fmla="*/ 1999405 w 2918007"/>
                <a:gd name="connsiteY1660" fmla="*/ 303145 h 2013279"/>
                <a:gd name="connsiteX1661" fmla="*/ 1996823 w 2918007"/>
                <a:gd name="connsiteY1661" fmla="*/ 306490 h 2013279"/>
                <a:gd name="connsiteX1662" fmla="*/ 1997476 w 2918007"/>
                <a:gd name="connsiteY1662" fmla="*/ 312248 h 2013279"/>
                <a:gd name="connsiteX1663" fmla="*/ 1996746 w 2918007"/>
                <a:gd name="connsiteY1663" fmla="*/ 315691 h 2013279"/>
                <a:gd name="connsiteX1664" fmla="*/ 1997997 w 2918007"/>
                <a:gd name="connsiteY1664" fmla="*/ 316846 h 2013279"/>
                <a:gd name="connsiteX1665" fmla="*/ 1998324 w 2918007"/>
                <a:gd name="connsiteY1665" fmla="*/ 319727 h 2013279"/>
                <a:gd name="connsiteX1666" fmla="*/ 2010243 w 2918007"/>
                <a:gd name="connsiteY1666" fmla="*/ 328141 h 2013279"/>
                <a:gd name="connsiteX1667" fmla="*/ 2010246 w 2918007"/>
                <a:gd name="connsiteY1667" fmla="*/ 328144 h 2013279"/>
                <a:gd name="connsiteX1668" fmla="*/ 2152636 w 2918007"/>
                <a:gd name="connsiteY1668" fmla="*/ 405105 h 2013279"/>
                <a:gd name="connsiteX1669" fmla="*/ 2152644 w 2918007"/>
                <a:gd name="connsiteY1669" fmla="*/ 405111 h 2013279"/>
                <a:gd name="connsiteX1670" fmla="*/ 2174052 w 2918007"/>
                <a:gd name="connsiteY1670" fmla="*/ 422941 h 2013279"/>
                <a:gd name="connsiteX1671" fmla="*/ 2178554 w 2918007"/>
                <a:gd name="connsiteY1671" fmla="*/ 436361 h 2013279"/>
                <a:gd name="connsiteX1672" fmla="*/ 2162499 w 2918007"/>
                <a:gd name="connsiteY1672" fmla="*/ 440815 h 2013279"/>
                <a:gd name="connsiteX1673" fmla="*/ 2162499 w 2918007"/>
                <a:gd name="connsiteY1673" fmla="*/ 440815 h 2013279"/>
                <a:gd name="connsiteX1674" fmla="*/ 2177679 w 2918007"/>
                <a:gd name="connsiteY1674" fmla="*/ 425961 h 2013279"/>
                <a:gd name="connsiteX1675" fmla="*/ 2174052 w 2918007"/>
                <a:gd name="connsiteY1675" fmla="*/ 422941 h 2013279"/>
                <a:gd name="connsiteX1676" fmla="*/ 2173039 w 2918007"/>
                <a:gd name="connsiteY1676" fmla="*/ 419921 h 2013279"/>
                <a:gd name="connsiteX1677" fmla="*/ 2152644 w 2918007"/>
                <a:gd name="connsiteY1677" fmla="*/ 405111 h 2013279"/>
                <a:gd name="connsiteX1678" fmla="*/ 2152637 w 2918007"/>
                <a:gd name="connsiteY1678" fmla="*/ 405105 h 2013279"/>
                <a:gd name="connsiteX1679" fmla="*/ 2010247 w 2918007"/>
                <a:gd name="connsiteY1679" fmla="*/ 328144 h 2013279"/>
                <a:gd name="connsiteX1680" fmla="*/ 2010243 w 2918007"/>
                <a:gd name="connsiteY1680" fmla="*/ 328141 h 2013279"/>
                <a:gd name="connsiteX1681" fmla="*/ 1997997 w 2918007"/>
                <a:gd name="connsiteY1681" fmla="*/ 316846 h 2013279"/>
                <a:gd name="connsiteX1682" fmla="*/ 1997476 w 2918007"/>
                <a:gd name="connsiteY1682" fmla="*/ 312248 h 2013279"/>
                <a:gd name="connsiteX1683" fmla="*/ 1999405 w 2918007"/>
                <a:gd name="connsiteY1683" fmla="*/ 303145 h 2013279"/>
                <a:gd name="connsiteX1684" fmla="*/ 2018504 w 2918007"/>
                <a:gd name="connsiteY1684" fmla="*/ 278415 h 2013279"/>
                <a:gd name="connsiteX1685" fmla="*/ 2045960 w 2918007"/>
                <a:gd name="connsiteY1685" fmla="*/ 268836 h 2013279"/>
                <a:gd name="connsiteX1686" fmla="*/ 1742188 w 2918007"/>
                <a:gd name="connsiteY1686" fmla="*/ 244411 h 2013279"/>
                <a:gd name="connsiteX1687" fmla="*/ 1782072 w 2918007"/>
                <a:gd name="connsiteY1687" fmla="*/ 251164 h 2013279"/>
                <a:gd name="connsiteX1688" fmla="*/ 1798204 w 2918007"/>
                <a:gd name="connsiteY1688" fmla="*/ 255493 h 2013279"/>
                <a:gd name="connsiteX1689" fmla="*/ 1846861 w 2918007"/>
                <a:gd name="connsiteY1689" fmla="*/ 264921 h 2013279"/>
                <a:gd name="connsiteX1690" fmla="*/ 1846861 w 2918007"/>
                <a:gd name="connsiteY1690" fmla="*/ 264920 h 2013279"/>
                <a:gd name="connsiteX1691" fmla="*/ 1826983 w 2918007"/>
                <a:gd name="connsiteY1691" fmla="*/ 264406 h 2013279"/>
                <a:gd name="connsiteX1692" fmla="*/ 1798205 w 2918007"/>
                <a:gd name="connsiteY1692" fmla="*/ 255493 h 2013279"/>
                <a:gd name="connsiteX1693" fmla="*/ 1742189 w 2918007"/>
                <a:gd name="connsiteY1693" fmla="*/ 244411 h 2013279"/>
                <a:gd name="connsiteX1694" fmla="*/ 1258331 w 2918007"/>
                <a:gd name="connsiteY1694" fmla="*/ 208229 h 2013279"/>
                <a:gd name="connsiteX1695" fmla="*/ 1235624 w 2918007"/>
                <a:gd name="connsiteY1695" fmla="*/ 208510 h 2013279"/>
                <a:gd name="connsiteX1696" fmla="*/ 1228251 w 2918007"/>
                <a:gd name="connsiteY1696" fmla="*/ 210998 h 2013279"/>
                <a:gd name="connsiteX1697" fmla="*/ 1224160 w 2918007"/>
                <a:gd name="connsiteY1697" fmla="*/ 211375 h 2013279"/>
                <a:gd name="connsiteX1698" fmla="*/ 1216328 w 2918007"/>
                <a:gd name="connsiteY1698" fmla="*/ 215022 h 2013279"/>
                <a:gd name="connsiteX1699" fmla="*/ 1207474 w 2918007"/>
                <a:gd name="connsiteY1699" fmla="*/ 218011 h 2013279"/>
                <a:gd name="connsiteX1700" fmla="*/ 1197153 w 2918007"/>
                <a:gd name="connsiteY1700" fmla="*/ 223954 h 2013279"/>
                <a:gd name="connsiteX1701" fmla="*/ 1192085 w 2918007"/>
                <a:gd name="connsiteY1701" fmla="*/ 226314 h 2013279"/>
                <a:gd name="connsiteX1702" fmla="*/ 1187324 w 2918007"/>
                <a:gd name="connsiteY1702" fmla="*/ 229613 h 2013279"/>
                <a:gd name="connsiteX1703" fmla="*/ 1182930 w 2918007"/>
                <a:gd name="connsiteY1703" fmla="*/ 232143 h 2013279"/>
                <a:gd name="connsiteX1704" fmla="*/ 1171833 w 2918007"/>
                <a:gd name="connsiteY1704" fmla="*/ 240347 h 2013279"/>
                <a:gd name="connsiteX1705" fmla="*/ 1168299 w 2918007"/>
                <a:gd name="connsiteY1705" fmla="*/ 242796 h 2013279"/>
                <a:gd name="connsiteX1706" fmla="*/ 1166591 w 2918007"/>
                <a:gd name="connsiteY1706" fmla="*/ 244223 h 2013279"/>
                <a:gd name="connsiteX1707" fmla="*/ 1165576 w 2918007"/>
                <a:gd name="connsiteY1707" fmla="*/ 244973 h 2013279"/>
                <a:gd name="connsiteX1708" fmla="*/ 1159034 w 2918007"/>
                <a:gd name="connsiteY1708" fmla="*/ 250535 h 2013279"/>
                <a:gd name="connsiteX1709" fmla="*/ 1158994 w 2918007"/>
                <a:gd name="connsiteY1709" fmla="*/ 250568 h 2013279"/>
                <a:gd name="connsiteX1710" fmla="*/ 1000578 w 2918007"/>
                <a:gd name="connsiteY1710" fmla="*/ 419266 h 2013279"/>
                <a:gd name="connsiteX1711" fmla="*/ 966676 w 2918007"/>
                <a:gd name="connsiteY1711" fmla="*/ 540556 h 2013279"/>
                <a:gd name="connsiteX1712" fmla="*/ 959020 w 2918007"/>
                <a:gd name="connsiteY1712" fmla="*/ 574964 h 2013279"/>
                <a:gd name="connsiteX1713" fmla="*/ 958252 w 2918007"/>
                <a:gd name="connsiteY1713" fmla="*/ 583939 h 2013279"/>
                <a:gd name="connsiteX1714" fmla="*/ 957341 w 2918007"/>
                <a:gd name="connsiteY1714" fmla="*/ 588629 h 2013279"/>
                <a:gd name="connsiteX1715" fmla="*/ 957531 w 2918007"/>
                <a:gd name="connsiteY1715" fmla="*/ 592353 h 2013279"/>
                <a:gd name="connsiteX1716" fmla="*/ 956862 w 2918007"/>
                <a:gd name="connsiteY1716" fmla="*/ 600172 h 2013279"/>
                <a:gd name="connsiteX1717" fmla="*/ 963517 w 2918007"/>
                <a:gd name="connsiteY1717" fmla="*/ 628677 h 2013279"/>
                <a:gd name="connsiteX1718" fmla="*/ 965238 w 2918007"/>
                <a:gd name="connsiteY1718" fmla="*/ 629924 h 2013279"/>
                <a:gd name="connsiteX1719" fmla="*/ 966461 w 2918007"/>
                <a:gd name="connsiteY1719" fmla="*/ 632274 h 2013279"/>
                <a:gd name="connsiteX1720" fmla="*/ 975601 w 2918007"/>
                <a:gd name="connsiteY1720" fmla="*/ 637438 h 2013279"/>
                <a:gd name="connsiteX1721" fmla="*/ 975604 w 2918007"/>
                <a:gd name="connsiteY1721" fmla="*/ 637440 h 2013279"/>
                <a:gd name="connsiteX1722" fmla="*/ 982086 w 2918007"/>
                <a:gd name="connsiteY1722" fmla="*/ 637835 h 2013279"/>
                <a:gd name="connsiteX1723" fmla="*/ 982086 w 2918007"/>
                <a:gd name="connsiteY1723" fmla="*/ 637835 h 2013279"/>
                <a:gd name="connsiteX1724" fmla="*/ 975605 w 2918007"/>
                <a:gd name="connsiteY1724" fmla="*/ 637440 h 2013279"/>
                <a:gd name="connsiteX1725" fmla="*/ 975601 w 2918007"/>
                <a:gd name="connsiteY1725" fmla="*/ 637438 h 2013279"/>
                <a:gd name="connsiteX1726" fmla="*/ 965238 w 2918007"/>
                <a:gd name="connsiteY1726" fmla="*/ 629924 h 2013279"/>
                <a:gd name="connsiteX1727" fmla="*/ 958821 w 2918007"/>
                <a:gd name="connsiteY1727" fmla="*/ 617603 h 2013279"/>
                <a:gd name="connsiteX1728" fmla="*/ 957531 w 2918007"/>
                <a:gd name="connsiteY1728" fmla="*/ 592353 h 2013279"/>
                <a:gd name="connsiteX1729" fmla="*/ 958252 w 2918007"/>
                <a:gd name="connsiteY1729" fmla="*/ 583939 h 2013279"/>
                <a:gd name="connsiteX1730" fmla="*/ 966677 w 2918007"/>
                <a:gd name="connsiteY1730" fmla="*/ 540556 h 2013279"/>
                <a:gd name="connsiteX1731" fmla="*/ 1000579 w 2918007"/>
                <a:gd name="connsiteY1731" fmla="*/ 419266 h 2013279"/>
                <a:gd name="connsiteX1732" fmla="*/ 1158995 w 2918007"/>
                <a:gd name="connsiteY1732" fmla="*/ 250568 h 2013279"/>
                <a:gd name="connsiteX1733" fmla="*/ 1159034 w 2918007"/>
                <a:gd name="connsiteY1733" fmla="*/ 250535 h 2013279"/>
                <a:gd name="connsiteX1734" fmla="*/ 1166591 w 2918007"/>
                <a:gd name="connsiteY1734" fmla="*/ 244223 h 2013279"/>
                <a:gd name="connsiteX1735" fmla="*/ 1171833 w 2918007"/>
                <a:gd name="connsiteY1735" fmla="*/ 240347 h 2013279"/>
                <a:gd name="connsiteX1736" fmla="*/ 1187324 w 2918007"/>
                <a:gd name="connsiteY1736" fmla="*/ 229613 h 2013279"/>
                <a:gd name="connsiteX1737" fmla="*/ 1197153 w 2918007"/>
                <a:gd name="connsiteY1737" fmla="*/ 223954 h 2013279"/>
                <a:gd name="connsiteX1738" fmla="*/ 1216328 w 2918007"/>
                <a:gd name="connsiteY1738" fmla="*/ 215022 h 2013279"/>
                <a:gd name="connsiteX1739" fmla="*/ 1228251 w 2918007"/>
                <a:gd name="connsiteY1739" fmla="*/ 210998 h 2013279"/>
                <a:gd name="connsiteX1740" fmla="*/ 1240946 w 2918007"/>
                <a:gd name="connsiteY1740" fmla="*/ 169855 h 2013279"/>
                <a:gd name="connsiteX1741" fmla="*/ 1195047 w 2918007"/>
                <a:gd name="connsiteY1741" fmla="*/ 173960 h 2013279"/>
                <a:gd name="connsiteX1742" fmla="*/ 1187197 w 2918007"/>
                <a:gd name="connsiteY1742" fmla="*/ 176966 h 2013279"/>
                <a:gd name="connsiteX1743" fmla="*/ 1182340 w 2918007"/>
                <a:gd name="connsiteY1743" fmla="*/ 177609 h 2013279"/>
                <a:gd name="connsiteX1744" fmla="*/ 1174148 w 2918007"/>
                <a:gd name="connsiteY1744" fmla="*/ 181965 h 2013279"/>
                <a:gd name="connsiteX1745" fmla="*/ 1160387 w 2918007"/>
                <a:gd name="connsiteY1745" fmla="*/ 187236 h 2013279"/>
                <a:gd name="connsiteX1746" fmla="*/ 1152591 w 2918007"/>
                <a:gd name="connsiteY1746" fmla="*/ 193427 h 2013279"/>
                <a:gd name="connsiteX1747" fmla="*/ 1142573 w 2918007"/>
                <a:gd name="connsiteY1747" fmla="*/ 198754 h 2013279"/>
                <a:gd name="connsiteX1748" fmla="*/ 1117081 w 2918007"/>
                <a:gd name="connsiteY1748" fmla="*/ 221627 h 2013279"/>
                <a:gd name="connsiteX1749" fmla="*/ 1117078 w 2918007"/>
                <a:gd name="connsiteY1749" fmla="*/ 221630 h 2013279"/>
                <a:gd name="connsiteX1750" fmla="*/ 1006125 w 2918007"/>
                <a:gd name="connsiteY1750" fmla="*/ 350925 h 2013279"/>
                <a:gd name="connsiteX1751" fmla="*/ 919887 w 2918007"/>
                <a:gd name="connsiteY1751" fmla="*/ 432760 h 2013279"/>
                <a:gd name="connsiteX1752" fmla="*/ 1006125 w 2918007"/>
                <a:gd name="connsiteY1752" fmla="*/ 350925 h 2013279"/>
                <a:gd name="connsiteX1753" fmla="*/ 1117078 w 2918007"/>
                <a:gd name="connsiteY1753" fmla="*/ 221630 h 2013279"/>
                <a:gd name="connsiteX1754" fmla="*/ 1117081 w 2918007"/>
                <a:gd name="connsiteY1754" fmla="*/ 221627 h 2013279"/>
                <a:gd name="connsiteX1755" fmla="*/ 1152591 w 2918007"/>
                <a:gd name="connsiteY1755" fmla="*/ 193427 h 2013279"/>
                <a:gd name="connsiteX1756" fmla="*/ 1174148 w 2918007"/>
                <a:gd name="connsiteY1756" fmla="*/ 181965 h 2013279"/>
                <a:gd name="connsiteX1757" fmla="*/ 1187197 w 2918007"/>
                <a:gd name="connsiteY1757" fmla="*/ 176966 h 2013279"/>
                <a:gd name="connsiteX1758" fmla="*/ 1240946 w 2918007"/>
                <a:gd name="connsiteY1758" fmla="*/ 169855 h 2013279"/>
                <a:gd name="connsiteX1759" fmla="*/ 1250154 w 2918007"/>
                <a:gd name="connsiteY1759" fmla="*/ 106699 h 2013279"/>
                <a:gd name="connsiteX1760" fmla="*/ 1301999 w 2918007"/>
                <a:gd name="connsiteY1760" fmla="*/ 118811 h 2013279"/>
                <a:gd name="connsiteX1761" fmla="*/ 1302001 w 2918007"/>
                <a:gd name="connsiteY1761" fmla="*/ 118813 h 2013279"/>
                <a:gd name="connsiteX1762" fmla="*/ 1327415 w 2918007"/>
                <a:gd name="connsiteY1762" fmla="*/ 138605 h 2013279"/>
                <a:gd name="connsiteX1763" fmla="*/ 1330640 w 2918007"/>
                <a:gd name="connsiteY1763" fmla="*/ 144977 h 2013279"/>
                <a:gd name="connsiteX1764" fmla="*/ 1333005 w 2918007"/>
                <a:gd name="connsiteY1764" fmla="*/ 156715 h 2013279"/>
                <a:gd name="connsiteX1765" fmla="*/ 1327830 w 2918007"/>
                <a:gd name="connsiteY1765" fmla="*/ 180110 h 2013279"/>
                <a:gd name="connsiteX1766" fmla="*/ 1322957 w 2918007"/>
                <a:gd name="connsiteY1766" fmla="*/ 187152 h 2013279"/>
                <a:gd name="connsiteX1767" fmla="*/ 1322957 w 2918007"/>
                <a:gd name="connsiteY1767" fmla="*/ 187152 h 2013279"/>
                <a:gd name="connsiteX1768" fmla="*/ 1334206 w 2918007"/>
                <a:gd name="connsiteY1768" fmla="*/ 162678 h 2013279"/>
                <a:gd name="connsiteX1769" fmla="*/ 1333005 w 2918007"/>
                <a:gd name="connsiteY1769" fmla="*/ 156715 h 2013279"/>
                <a:gd name="connsiteX1770" fmla="*/ 1334093 w 2918007"/>
                <a:gd name="connsiteY1770" fmla="*/ 151798 h 2013279"/>
                <a:gd name="connsiteX1771" fmla="*/ 1330640 w 2918007"/>
                <a:gd name="connsiteY1771" fmla="*/ 144977 h 2013279"/>
                <a:gd name="connsiteX1772" fmla="*/ 1329718 w 2918007"/>
                <a:gd name="connsiteY1772" fmla="*/ 140398 h 2013279"/>
                <a:gd name="connsiteX1773" fmla="*/ 1327415 w 2918007"/>
                <a:gd name="connsiteY1773" fmla="*/ 138605 h 2013279"/>
                <a:gd name="connsiteX1774" fmla="*/ 1325449 w 2918007"/>
                <a:gd name="connsiteY1774" fmla="*/ 134720 h 2013279"/>
                <a:gd name="connsiteX1775" fmla="*/ 1302001 w 2918007"/>
                <a:gd name="connsiteY1775" fmla="*/ 118813 h 2013279"/>
                <a:gd name="connsiteX1776" fmla="*/ 1301999 w 2918007"/>
                <a:gd name="connsiteY1776" fmla="*/ 118811 h 2013279"/>
                <a:gd name="connsiteX1777" fmla="*/ 1250154 w 2918007"/>
                <a:gd name="connsiteY1777" fmla="*/ 106699 h 2013279"/>
                <a:gd name="connsiteX1778" fmla="*/ 1563370 w 2918007"/>
                <a:gd name="connsiteY1778" fmla="*/ 77426 h 2013279"/>
                <a:gd name="connsiteX1779" fmla="*/ 1522116 w 2918007"/>
                <a:gd name="connsiteY1779" fmla="*/ 79997 h 2013279"/>
                <a:gd name="connsiteX1780" fmla="*/ 1519315 w 2918007"/>
                <a:gd name="connsiteY1780" fmla="*/ 80733 h 2013279"/>
                <a:gd name="connsiteX1781" fmla="*/ 1516864 w 2918007"/>
                <a:gd name="connsiteY1781" fmla="*/ 80917 h 2013279"/>
                <a:gd name="connsiteX1782" fmla="*/ 1512508 w 2918007"/>
                <a:gd name="connsiteY1782" fmla="*/ 82522 h 2013279"/>
                <a:gd name="connsiteX1783" fmla="*/ 1488353 w 2918007"/>
                <a:gd name="connsiteY1783" fmla="*/ 88869 h 2013279"/>
                <a:gd name="connsiteX1784" fmla="*/ 1477324 w 2918007"/>
                <a:gd name="connsiteY1784" fmla="*/ 95483 h 2013279"/>
                <a:gd name="connsiteX1785" fmla="*/ 1464426 w 2918007"/>
                <a:gd name="connsiteY1785" fmla="*/ 100234 h 2013279"/>
                <a:gd name="connsiteX1786" fmla="*/ 1447183 w 2918007"/>
                <a:gd name="connsiteY1786" fmla="*/ 113555 h 2013279"/>
                <a:gd name="connsiteX1787" fmla="*/ 1438286 w 2918007"/>
                <a:gd name="connsiteY1787" fmla="*/ 118890 h 2013279"/>
                <a:gd name="connsiteX1788" fmla="*/ 1431677 w 2918007"/>
                <a:gd name="connsiteY1788" fmla="*/ 125534 h 2013279"/>
                <a:gd name="connsiteX1789" fmla="*/ 1427160 w 2918007"/>
                <a:gd name="connsiteY1789" fmla="*/ 129023 h 2013279"/>
                <a:gd name="connsiteX1790" fmla="*/ 1405024 w 2918007"/>
                <a:gd name="connsiteY1790" fmla="*/ 152329 h 2013279"/>
                <a:gd name="connsiteX1791" fmla="*/ 1403139 w 2918007"/>
                <a:gd name="connsiteY1791" fmla="*/ 154225 h 2013279"/>
                <a:gd name="connsiteX1792" fmla="*/ 1372886 w 2918007"/>
                <a:gd name="connsiteY1792" fmla="*/ 181611 h 2013279"/>
                <a:gd name="connsiteX1793" fmla="*/ 1343915 w 2918007"/>
                <a:gd name="connsiteY1793" fmla="*/ 345383 h 2013279"/>
                <a:gd name="connsiteX1794" fmla="*/ 1296452 w 2918007"/>
                <a:gd name="connsiteY1794" fmla="*/ 427270 h 2013279"/>
                <a:gd name="connsiteX1795" fmla="*/ 1251454 w 2918007"/>
                <a:gd name="connsiteY1795" fmla="*/ 530089 h 2013279"/>
                <a:gd name="connsiteX1796" fmla="*/ 1232962 w 2918007"/>
                <a:gd name="connsiteY1796" fmla="*/ 711717 h 2013279"/>
                <a:gd name="connsiteX1797" fmla="*/ 1283507 w 2918007"/>
                <a:gd name="connsiteY1797" fmla="*/ 938906 h 2013279"/>
                <a:gd name="connsiteX1798" fmla="*/ 1283525 w 2918007"/>
                <a:gd name="connsiteY1798" fmla="*/ 938921 h 2013279"/>
                <a:gd name="connsiteX1799" fmla="*/ 1312878 w 2918007"/>
                <a:gd name="connsiteY1799" fmla="*/ 964229 h 2013279"/>
                <a:gd name="connsiteX1800" fmla="*/ 1317923 w 2918007"/>
                <a:gd name="connsiteY1800" fmla="*/ 970009 h 2013279"/>
                <a:gd name="connsiteX1801" fmla="*/ 1324020 w 2918007"/>
                <a:gd name="connsiteY1801" fmla="*/ 978931 h 2013279"/>
                <a:gd name="connsiteX1802" fmla="*/ 1327369 w 2918007"/>
                <a:gd name="connsiteY1802" fmla="*/ 991979 h 2013279"/>
                <a:gd name="connsiteX1803" fmla="*/ 1325423 w 2918007"/>
                <a:gd name="connsiteY1803" fmla="*/ 994317 h 2013279"/>
                <a:gd name="connsiteX1804" fmla="*/ 1325424 w 2918007"/>
                <a:gd name="connsiteY1804" fmla="*/ 994317 h 2013279"/>
                <a:gd name="connsiteX1805" fmla="*/ 1327119 w 2918007"/>
                <a:gd name="connsiteY1805" fmla="*/ 983466 h 2013279"/>
                <a:gd name="connsiteX1806" fmla="*/ 1324020 w 2918007"/>
                <a:gd name="connsiteY1806" fmla="*/ 978931 h 2013279"/>
                <a:gd name="connsiteX1807" fmla="*/ 1323316 w 2918007"/>
                <a:gd name="connsiteY1807" fmla="*/ 976190 h 2013279"/>
                <a:gd name="connsiteX1808" fmla="*/ 1317923 w 2918007"/>
                <a:gd name="connsiteY1808" fmla="*/ 970009 h 2013279"/>
                <a:gd name="connsiteX1809" fmla="*/ 1315542 w 2918007"/>
                <a:gd name="connsiteY1809" fmla="*/ 966525 h 2013279"/>
                <a:gd name="connsiteX1810" fmla="*/ 1312878 w 2918007"/>
                <a:gd name="connsiteY1810" fmla="*/ 964229 h 2013279"/>
                <a:gd name="connsiteX1811" fmla="*/ 1309807 w 2918007"/>
                <a:gd name="connsiteY1811" fmla="*/ 960709 h 2013279"/>
                <a:gd name="connsiteX1812" fmla="*/ 1283525 w 2918007"/>
                <a:gd name="connsiteY1812" fmla="*/ 938921 h 2013279"/>
                <a:gd name="connsiteX1813" fmla="*/ 1283508 w 2918007"/>
                <a:gd name="connsiteY1813" fmla="*/ 938906 h 2013279"/>
                <a:gd name="connsiteX1814" fmla="*/ 1232963 w 2918007"/>
                <a:gd name="connsiteY1814" fmla="*/ 711717 h 2013279"/>
                <a:gd name="connsiteX1815" fmla="*/ 1251455 w 2918007"/>
                <a:gd name="connsiteY1815" fmla="*/ 530089 h 2013279"/>
                <a:gd name="connsiteX1816" fmla="*/ 1296453 w 2918007"/>
                <a:gd name="connsiteY1816" fmla="*/ 427270 h 2013279"/>
                <a:gd name="connsiteX1817" fmla="*/ 1343916 w 2918007"/>
                <a:gd name="connsiteY1817" fmla="*/ 345383 h 2013279"/>
                <a:gd name="connsiteX1818" fmla="*/ 1372887 w 2918007"/>
                <a:gd name="connsiteY1818" fmla="*/ 181611 h 2013279"/>
                <a:gd name="connsiteX1819" fmla="*/ 1398752 w 2918007"/>
                <a:gd name="connsiteY1819" fmla="*/ 158933 h 2013279"/>
                <a:gd name="connsiteX1820" fmla="*/ 1405024 w 2918007"/>
                <a:gd name="connsiteY1820" fmla="*/ 152329 h 2013279"/>
                <a:gd name="connsiteX1821" fmla="*/ 1431677 w 2918007"/>
                <a:gd name="connsiteY1821" fmla="*/ 125534 h 2013279"/>
                <a:gd name="connsiteX1822" fmla="*/ 1447183 w 2918007"/>
                <a:gd name="connsiteY1822" fmla="*/ 113555 h 2013279"/>
                <a:gd name="connsiteX1823" fmla="*/ 1477324 w 2918007"/>
                <a:gd name="connsiteY1823" fmla="*/ 95483 h 2013279"/>
                <a:gd name="connsiteX1824" fmla="*/ 1512508 w 2918007"/>
                <a:gd name="connsiteY1824" fmla="*/ 82522 h 2013279"/>
                <a:gd name="connsiteX1825" fmla="*/ 1519315 w 2918007"/>
                <a:gd name="connsiteY1825" fmla="*/ 80733 h 2013279"/>
                <a:gd name="connsiteX1826" fmla="*/ 1563370 w 2918007"/>
                <a:gd name="connsiteY1826" fmla="*/ 77426 h 2013279"/>
                <a:gd name="connsiteX1827" fmla="*/ 1758754 w 2918007"/>
                <a:gd name="connsiteY1827" fmla="*/ 70787 h 2013279"/>
                <a:gd name="connsiteX1828" fmla="*/ 1728001 w 2918007"/>
                <a:gd name="connsiteY1828" fmla="*/ 75520 h 2013279"/>
                <a:gd name="connsiteX1829" fmla="*/ 1727998 w 2918007"/>
                <a:gd name="connsiteY1829" fmla="*/ 75525 h 2013279"/>
                <a:gd name="connsiteX1830" fmla="*/ 1720376 w 2918007"/>
                <a:gd name="connsiteY1830" fmla="*/ 84789 h 2013279"/>
                <a:gd name="connsiteX1831" fmla="*/ 1720467 w 2918007"/>
                <a:gd name="connsiteY1831" fmla="*/ 87354 h 2013279"/>
                <a:gd name="connsiteX1832" fmla="*/ 1719843 w 2918007"/>
                <a:gd name="connsiteY1832" fmla="*/ 88334 h 2013279"/>
                <a:gd name="connsiteX1833" fmla="*/ 1720613 w 2918007"/>
                <a:gd name="connsiteY1833" fmla="*/ 91443 h 2013279"/>
                <a:gd name="connsiteX1834" fmla="*/ 1720753 w 2918007"/>
                <a:gd name="connsiteY1834" fmla="*/ 95390 h 2013279"/>
                <a:gd name="connsiteX1835" fmla="*/ 1722774 w 2918007"/>
                <a:gd name="connsiteY1835" fmla="*/ 100181 h 2013279"/>
                <a:gd name="connsiteX1836" fmla="*/ 1723128 w 2918007"/>
                <a:gd name="connsiteY1836" fmla="*/ 101610 h 2013279"/>
                <a:gd name="connsiteX1837" fmla="*/ 1724025 w 2918007"/>
                <a:gd name="connsiteY1837" fmla="*/ 103145 h 2013279"/>
                <a:gd name="connsiteX1838" fmla="*/ 1724431 w 2918007"/>
                <a:gd name="connsiteY1838" fmla="*/ 104108 h 2013279"/>
                <a:gd name="connsiteX1839" fmla="*/ 1726687 w 2918007"/>
                <a:gd name="connsiteY1839" fmla="*/ 107704 h 2013279"/>
                <a:gd name="connsiteX1840" fmla="*/ 1726701 w 2918007"/>
                <a:gd name="connsiteY1840" fmla="*/ 107728 h 2013279"/>
                <a:gd name="connsiteX1841" fmla="*/ 1726708 w 2918007"/>
                <a:gd name="connsiteY1841" fmla="*/ 107741 h 2013279"/>
                <a:gd name="connsiteX1842" fmla="*/ 1741857 w 2918007"/>
                <a:gd name="connsiteY1842" fmla="*/ 142460 h 2013279"/>
                <a:gd name="connsiteX1843" fmla="*/ 1742335 w 2918007"/>
                <a:gd name="connsiteY1843" fmla="*/ 152329 h 2013279"/>
                <a:gd name="connsiteX1844" fmla="*/ 1738549 w 2918007"/>
                <a:gd name="connsiteY1844" fmla="*/ 175334 h 2013279"/>
                <a:gd name="connsiteX1845" fmla="*/ 1735331 w 2918007"/>
                <a:gd name="connsiteY1845" fmla="*/ 183550 h 2013279"/>
                <a:gd name="connsiteX1846" fmla="*/ 1715961 w 2918007"/>
                <a:gd name="connsiteY1846" fmla="*/ 206248 h 2013279"/>
                <a:gd name="connsiteX1847" fmla="*/ 1715952 w 2918007"/>
                <a:gd name="connsiteY1847" fmla="*/ 206257 h 2013279"/>
                <a:gd name="connsiteX1848" fmla="*/ 1684786 w 2918007"/>
                <a:gd name="connsiteY1848" fmla="*/ 216089 h 2013279"/>
                <a:gd name="connsiteX1849" fmla="*/ 1684786 w 2918007"/>
                <a:gd name="connsiteY1849" fmla="*/ 216089 h 2013279"/>
                <a:gd name="connsiteX1850" fmla="*/ 1715953 w 2918007"/>
                <a:gd name="connsiteY1850" fmla="*/ 206257 h 2013279"/>
                <a:gd name="connsiteX1851" fmla="*/ 1715961 w 2918007"/>
                <a:gd name="connsiteY1851" fmla="*/ 206248 h 2013279"/>
                <a:gd name="connsiteX1852" fmla="*/ 1733462 w 2918007"/>
                <a:gd name="connsiteY1852" fmla="*/ 188322 h 2013279"/>
                <a:gd name="connsiteX1853" fmla="*/ 1735331 w 2918007"/>
                <a:gd name="connsiteY1853" fmla="*/ 183550 h 2013279"/>
                <a:gd name="connsiteX1854" fmla="*/ 1737643 w 2918007"/>
                <a:gd name="connsiteY1854" fmla="*/ 180841 h 2013279"/>
                <a:gd name="connsiteX1855" fmla="*/ 1738549 w 2918007"/>
                <a:gd name="connsiteY1855" fmla="*/ 175334 h 2013279"/>
                <a:gd name="connsiteX1856" fmla="*/ 1742910 w 2918007"/>
                <a:gd name="connsiteY1856" fmla="*/ 164201 h 2013279"/>
                <a:gd name="connsiteX1857" fmla="*/ 1742335 w 2918007"/>
                <a:gd name="connsiteY1857" fmla="*/ 152329 h 2013279"/>
                <a:gd name="connsiteX1858" fmla="*/ 1743383 w 2918007"/>
                <a:gd name="connsiteY1858" fmla="*/ 145959 h 2013279"/>
                <a:gd name="connsiteX1859" fmla="*/ 1741857 w 2918007"/>
                <a:gd name="connsiteY1859" fmla="*/ 142460 h 2013279"/>
                <a:gd name="connsiteX1860" fmla="*/ 1741567 w 2918007"/>
                <a:gd name="connsiteY1860" fmla="*/ 136476 h 2013279"/>
                <a:gd name="connsiteX1861" fmla="*/ 1726708 w 2918007"/>
                <a:gd name="connsiteY1861" fmla="*/ 107741 h 2013279"/>
                <a:gd name="connsiteX1862" fmla="*/ 1726702 w 2918007"/>
                <a:gd name="connsiteY1862" fmla="*/ 107728 h 2013279"/>
                <a:gd name="connsiteX1863" fmla="*/ 1726687 w 2918007"/>
                <a:gd name="connsiteY1863" fmla="*/ 107704 h 2013279"/>
                <a:gd name="connsiteX1864" fmla="*/ 1724025 w 2918007"/>
                <a:gd name="connsiteY1864" fmla="*/ 103145 h 2013279"/>
                <a:gd name="connsiteX1865" fmla="*/ 1722774 w 2918007"/>
                <a:gd name="connsiteY1865" fmla="*/ 100181 h 2013279"/>
                <a:gd name="connsiteX1866" fmla="*/ 1720613 w 2918007"/>
                <a:gd name="connsiteY1866" fmla="*/ 91443 h 2013279"/>
                <a:gd name="connsiteX1867" fmla="*/ 1720467 w 2918007"/>
                <a:gd name="connsiteY1867" fmla="*/ 87354 h 2013279"/>
                <a:gd name="connsiteX1868" fmla="*/ 1727998 w 2918007"/>
                <a:gd name="connsiteY1868" fmla="*/ 75525 h 2013279"/>
                <a:gd name="connsiteX1869" fmla="*/ 1728002 w 2918007"/>
                <a:gd name="connsiteY1869" fmla="*/ 75520 h 2013279"/>
                <a:gd name="connsiteX1870" fmla="*/ 1758754 w 2918007"/>
                <a:gd name="connsiteY1870" fmla="*/ 70787 h 2013279"/>
                <a:gd name="connsiteX1871" fmla="*/ 1761849 w 2918007"/>
                <a:gd name="connsiteY1871" fmla="*/ 144 h 2013279"/>
                <a:gd name="connsiteX1872" fmla="*/ 1877103 w 2918007"/>
                <a:gd name="connsiteY1872" fmla="*/ 39387 h 2013279"/>
                <a:gd name="connsiteX1873" fmla="*/ 2079284 w 2918007"/>
                <a:gd name="connsiteY1873" fmla="*/ 86795 h 2013279"/>
                <a:gd name="connsiteX1874" fmla="*/ 2253726 w 2918007"/>
                <a:gd name="connsiteY1874" fmla="*/ 185920 h 2013279"/>
                <a:gd name="connsiteX1875" fmla="*/ 2463303 w 2918007"/>
                <a:gd name="connsiteY1875" fmla="*/ 355850 h 2013279"/>
                <a:gd name="connsiteX1876" fmla="*/ 2704934 w 2918007"/>
                <a:gd name="connsiteY1876" fmla="*/ 660615 h 2013279"/>
                <a:gd name="connsiteX1877" fmla="*/ 2867664 w 2918007"/>
                <a:gd name="connsiteY1877" fmla="*/ 937674 h 2013279"/>
                <a:gd name="connsiteX1878" fmla="*/ 2796161 w 2918007"/>
                <a:gd name="connsiteY1878" fmla="*/ 1585992 h 2013279"/>
                <a:gd name="connsiteX1879" fmla="*/ 2665484 w 2918007"/>
                <a:gd name="connsiteY1879" fmla="*/ 1582298 h 2013279"/>
                <a:gd name="connsiteX1880" fmla="*/ 2447893 w 2918007"/>
                <a:gd name="connsiteY1880" fmla="*/ 1633400 h 2013279"/>
                <a:gd name="connsiteX1881" fmla="*/ 2304888 w 2918007"/>
                <a:gd name="connsiteY1881" fmla="*/ 1724522 h 2013279"/>
                <a:gd name="connsiteX1882" fmla="*/ 2095310 w 2918007"/>
                <a:gd name="connsiteY1882" fmla="*/ 1799636 h 2013279"/>
                <a:gd name="connsiteX1883" fmla="*/ 1877103 w 2918007"/>
                <a:gd name="connsiteY1883" fmla="*/ 1847044 h 2013279"/>
                <a:gd name="connsiteX1884" fmla="*/ 1445621 w 2918007"/>
                <a:gd name="connsiteY1884" fmla="*/ 1965871 h 2013279"/>
                <a:gd name="connsiteX1885" fmla="*/ 1243441 w 2918007"/>
                <a:gd name="connsiteY1885" fmla="*/ 2013279 h 2013279"/>
                <a:gd name="connsiteX1886" fmla="*/ 811957 w 2918007"/>
                <a:gd name="connsiteY1886" fmla="*/ 1902456 h 2013279"/>
                <a:gd name="connsiteX1887" fmla="*/ 705319 w 2918007"/>
                <a:gd name="connsiteY1887" fmla="*/ 1763926 h 2013279"/>
                <a:gd name="connsiteX1888" fmla="*/ 558615 w 2918007"/>
                <a:gd name="connsiteY1888" fmla="*/ 1744224 h 2013279"/>
                <a:gd name="connsiteX1889" fmla="*/ 67341 w 2918007"/>
                <a:gd name="connsiteY1889" fmla="*/ 1424067 h 2013279"/>
                <a:gd name="connsiteX1890" fmla="*/ 11865 w 2918007"/>
                <a:gd name="connsiteY1890" fmla="*/ 1238129 h 2013279"/>
                <a:gd name="connsiteX1891" fmla="*/ 59328 w 2918007"/>
                <a:gd name="connsiteY1891" fmla="*/ 1024486 h 2013279"/>
                <a:gd name="connsiteX1892" fmla="*/ 178294 w 2918007"/>
                <a:gd name="connsiteY1892" fmla="*/ 724031 h 2013279"/>
                <a:gd name="connsiteX1893" fmla="*/ 238085 w 2918007"/>
                <a:gd name="connsiteY1893" fmla="*/ 640913 h 2013279"/>
                <a:gd name="connsiteX1894" fmla="*/ 344723 w 2918007"/>
                <a:gd name="connsiteY1894" fmla="*/ 478372 h 2013279"/>
                <a:gd name="connsiteX1895" fmla="*/ 511152 w 2918007"/>
                <a:gd name="connsiteY1895" fmla="*/ 347846 h 2013279"/>
                <a:gd name="connsiteX1896" fmla="*/ 776206 w 2918007"/>
                <a:gd name="connsiteY1896" fmla="*/ 225324 h 2013279"/>
                <a:gd name="connsiteX1897" fmla="*/ 994414 w 2918007"/>
                <a:gd name="connsiteY1897" fmla="*/ 134203 h 2013279"/>
                <a:gd name="connsiteX1898" fmla="*/ 1188581 w 2918007"/>
                <a:gd name="connsiteY1898" fmla="*/ 39387 h 2013279"/>
                <a:gd name="connsiteX1899" fmla="*/ 1378433 w 2918007"/>
                <a:gd name="connsiteY1899" fmla="*/ 70787 h 2013279"/>
                <a:gd name="connsiteX1900" fmla="*/ 1655814 w 2918007"/>
                <a:gd name="connsiteY1900" fmla="*/ 19685 h 2013279"/>
                <a:gd name="connsiteX1901" fmla="*/ 1761849 w 2918007"/>
                <a:gd name="connsiteY1901" fmla="*/ 144 h 201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</a:cxnLst>
              <a:rect l="l" t="t" r="r" b="b"/>
              <a:pathLst>
                <a:path w="2918007" h="2013279">
                  <a:moveTo>
                    <a:pt x="919617" y="1842840"/>
                  </a:moveTo>
                  <a:lnTo>
                    <a:pt x="946395" y="1843537"/>
                  </a:lnTo>
                  <a:cubicBezTo>
                    <a:pt x="955561" y="1845197"/>
                    <a:pt x="964981" y="1848661"/>
                    <a:pt x="974689" y="1855048"/>
                  </a:cubicBezTo>
                  <a:cubicBezTo>
                    <a:pt x="1013214" y="1880907"/>
                    <a:pt x="1048811" y="1890758"/>
                    <a:pt x="1080710" y="1890450"/>
                  </a:cubicBezTo>
                  <a:lnTo>
                    <a:pt x="1080710" y="1890450"/>
                  </a:lnTo>
                  <a:lnTo>
                    <a:pt x="1030185" y="1882561"/>
                  </a:lnTo>
                  <a:cubicBezTo>
                    <a:pt x="1012483" y="1876905"/>
                    <a:pt x="993952" y="1867978"/>
                    <a:pt x="974690" y="1855048"/>
                  </a:cubicBezTo>
                  <a:cubicBezTo>
                    <a:pt x="955273" y="1842273"/>
                    <a:pt x="937011" y="1841195"/>
                    <a:pt x="919617" y="1842840"/>
                  </a:cubicBezTo>
                  <a:close/>
                  <a:moveTo>
                    <a:pt x="1312420" y="1839964"/>
                  </a:moveTo>
                  <a:lnTo>
                    <a:pt x="1352544" y="1841503"/>
                  </a:lnTo>
                  <a:lnTo>
                    <a:pt x="1352544" y="1841503"/>
                  </a:lnTo>
                  <a:lnTo>
                    <a:pt x="1312421" y="1839964"/>
                  </a:lnTo>
                  <a:close/>
                  <a:moveTo>
                    <a:pt x="1403032" y="1782012"/>
                  </a:moveTo>
                  <a:lnTo>
                    <a:pt x="1403034" y="1782014"/>
                  </a:lnTo>
                  <a:lnTo>
                    <a:pt x="1411936" y="1798116"/>
                  </a:lnTo>
                  <a:lnTo>
                    <a:pt x="1413421" y="1803975"/>
                  </a:lnTo>
                  <a:lnTo>
                    <a:pt x="1416034" y="1835335"/>
                  </a:lnTo>
                  <a:lnTo>
                    <a:pt x="1416034" y="1835346"/>
                  </a:lnTo>
                  <a:cubicBezTo>
                    <a:pt x="1414185" y="1871056"/>
                    <a:pt x="1313095" y="1887063"/>
                    <a:pt x="1259467" y="1890757"/>
                  </a:cubicBezTo>
                  <a:cubicBezTo>
                    <a:pt x="1205840" y="1894452"/>
                    <a:pt x="1198443" y="1926467"/>
                    <a:pt x="1210155" y="1942475"/>
                  </a:cubicBezTo>
                  <a:cubicBezTo>
                    <a:pt x="1213083" y="1946323"/>
                    <a:pt x="1217514" y="1950595"/>
                    <a:pt x="1224246" y="1953933"/>
                  </a:cubicBezTo>
                  <a:lnTo>
                    <a:pt x="1224246" y="1953933"/>
                  </a:lnTo>
                  <a:lnTo>
                    <a:pt x="1228713" y="1954871"/>
                  </a:lnTo>
                  <a:lnTo>
                    <a:pt x="1252148" y="1959791"/>
                  </a:lnTo>
                  <a:lnTo>
                    <a:pt x="1252148" y="1959791"/>
                  </a:lnTo>
                  <a:lnTo>
                    <a:pt x="1228713" y="1954871"/>
                  </a:lnTo>
                  <a:lnTo>
                    <a:pt x="1224246" y="1953933"/>
                  </a:lnTo>
                  <a:lnTo>
                    <a:pt x="1224246" y="1953933"/>
                  </a:lnTo>
                  <a:lnTo>
                    <a:pt x="1210156" y="1942475"/>
                  </a:lnTo>
                  <a:cubicBezTo>
                    <a:pt x="1198444" y="1926467"/>
                    <a:pt x="1205841" y="1894452"/>
                    <a:pt x="1259468" y="1890757"/>
                  </a:cubicBezTo>
                  <a:cubicBezTo>
                    <a:pt x="1313096" y="1887063"/>
                    <a:pt x="1414186" y="1871056"/>
                    <a:pt x="1416035" y="1835346"/>
                  </a:cubicBezTo>
                  <a:lnTo>
                    <a:pt x="1416034" y="1835335"/>
                  </a:lnTo>
                  <a:lnTo>
                    <a:pt x="1415090" y="1810565"/>
                  </a:lnTo>
                  <a:lnTo>
                    <a:pt x="1413421" y="1803975"/>
                  </a:lnTo>
                  <a:lnTo>
                    <a:pt x="1413109" y="1800238"/>
                  </a:lnTo>
                  <a:lnTo>
                    <a:pt x="1411936" y="1798116"/>
                  </a:lnTo>
                  <a:lnTo>
                    <a:pt x="1410332" y="1791786"/>
                  </a:lnTo>
                  <a:lnTo>
                    <a:pt x="1403034" y="1782014"/>
                  </a:lnTo>
                  <a:lnTo>
                    <a:pt x="1403033" y="1782012"/>
                  </a:lnTo>
                  <a:close/>
                  <a:moveTo>
                    <a:pt x="1499248" y="1696816"/>
                  </a:moveTo>
                  <a:cubicBezTo>
                    <a:pt x="1460723" y="1695893"/>
                    <a:pt x="1438379" y="1701434"/>
                    <a:pt x="1417806" y="1712132"/>
                  </a:cubicBezTo>
                  <a:lnTo>
                    <a:pt x="1405848" y="1719670"/>
                  </a:lnTo>
                  <a:lnTo>
                    <a:pt x="1402485" y="1721101"/>
                  </a:lnTo>
                  <a:lnTo>
                    <a:pt x="1347578" y="1757996"/>
                  </a:lnTo>
                  <a:lnTo>
                    <a:pt x="1346997" y="1758385"/>
                  </a:lnTo>
                  <a:lnTo>
                    <a:pt x="1312122" y="1775875"/>
                  </a:lnTo>
                  <a:lnTo>
                    <a:pt x="1312122" y="1775875"/>
                  </a:lnTo>
                  <a:lnTo>
                    <a:pt x="1297300" y="1775932"/>
                  </a:lnTo>
                  <a:lnTo>
                    <a:pt x="1312122" y="1775875"/>
                  </a:lnTo>
                  <a:lnTo>
                    <a:pt x="1312122" y="1775875"/>
                  </a:lnTo>
                  <a:cubicBezTo>
                    <a:pt x="1319953" y="1773508"/>
                    <a:pt x="1331125" y="1768236"/>
                    <a:pt x="1346998" y="1758385"/>
                  </a:cubicBezTo>
                  <a:lnTo>
                    <a:pt x="1347578" y="1757996"/>
                  </a:lnTo>
                  <a:lnTo>
                    <a:pt x="1386476" y="1731882"/>
                  </a:lnTo>
                  <a:lnTo>
                    <a:pt x="1405848" y="1719670"/>
                  </a:lnTo>
                  <a:lnTo>
                    <a:pt x="1451796" y="1700116"/>
                  </a:lnTo>
                  <a:lnTo>
                    <a:pt x="1499248" y="1696816"/>
                  </a:lnTo>
                  <a:close/>
                  <a:moveTo>
                    <a:pt x="2079592" y="1655104"/>
                  </a:moveTo>
                  <a:lnTo>
                    <a:pt x="2089127" y="1660087"/>
                  </a:lnTo>
                  <a:cubicBezTo>
                    <a:pt x="2091727" y="1661953"/>
                    <a:pt x="2093461" y="1663569"/>
                    <a:pt x="2093461" y="1663569"/>
                  </a:cubicBezTo>
                  <a:lnTo>
                    <a:pt x="2093466" y="1663573"/>
                  </a:lnTo>
                  <a:lnTo>
                    <a:pt x="2115252" y="1687244"/>
                  </a:lnTo>
                  <a:lnTo>
                    <a:pt x="2116852" y="1690459"/>
                  </a:lnTo>
                  <a:lnTo>
                    <a:pt x="2116752" y="1701539"/>
                  </a:lnTo>
                  <a:lnTo>
                    <a:pt x="2114804" y="1717519"/>
                  </a:lnTo>
                  <a:lnTo>
                    <a:pt x="2114752" y="1717783"/>
                  </a:lnTo>
                  <a:lnTo>
                    <a:pt x="2111000" y="1729487"/>
                  </a:lnTo>
                  <a:lnTo>
                    <a:pt x="2112139" y="1731085"/>
                  </a:lnTo>
                  <a:lnTo>
                    <a:pt x="2111404" y="1734825"/>
                  </a:lnTo>
                  <a:cubicBezTo>
                    <a:pt x="2113224" y="1738876"/>
                    <a:pt x="2119504" y="1740992"/>
                    <a:pt x="2134760" y="1740530"/>
                  </a:cubicBezTo>
                  <a:lnTo>
                    <a:pt x="2134760" y="1740530"/>
                  </a:lnTo>
                  <a:lnTo>
                    <a:pt x="2118045" y="1739370"/>
                  </a:lnTo>
                  <a:lnTo>
                    <a:pt x="2112139" y="1731085"/>
                  </a:lnTo>
                  <a:lnTo>
                    <a:pt x="2114752" y="1717783"/>
                  </a:lnTo>
                  <a:lnTo>
                    <a:pt x="2116659" y="1711833"/>
                  </a:lnTo>
                  <a:lnTo>
                    <a:pt x="2116752" y="1701539"/>
                  </a:lnTo>
                  <a:lnTo>
                    <a:pt x="2117857" y="1692478"/>
                  </a:lnTo>
                  <a:lnTo>
                    <a:pt x="2116852" y="1690459"/>
                  </a:lnTo>
                  <a:lnTo>
                    <a:pt x="2116865" y="1688996"/>
                  </a:lnTo>
                  <a:lnTo>
                    <a:pt x="2115252" y="1687244"/>
                  </a:lnTo>
                  <a:lnTo>
                    <a:pt x="2110784" y="1678265"/>
                  </a:lnTo>
                  <a:lnTo>
                    <a:pt x="2093466" y="1663573"/>
                  </a:lnTo>
                  <a:lnTo>
                    <a:pt x="2093462" y="1663569"/>
                  </a:lnTo>
                  <a:cubicBezTo>
                    <a:pt x="2093462" y="1663569"/>
                    <a:pt x="2086528" y="1657105"/>
                    <a:pt x="2079593" y="1655104"/>
                  </a:cubicBezTo>
                  <a:close/>
                  <a:moveTo>
                    <a:pt x="289776" y="1591004"/>
                  </a:moveTo>
                  <a:cubicBezTo>
                    <a:pt x="309482" y="1597873"/>
                    <a:pt x="346716" y="1607243"/>
                    <a:pt x="392773" y="1601644"/>
                  </a:cubicBezTo>
                  <a:lnTo>
                    <a:pt x="392773" y="1601644"/>
                  </a:lnTo>
                  <a:lnTo>
                    <a:pt x="331393" y="1600999"/>
                  </a:lnTo>
                  <a:cubicBezTo>
                    <a:pt x="313864" y="1598498"/>
                    <a:pt x="299629" y="1594439"/>
                    <a:pt x="289776" y="1591004"/>
                  </a:cubicBezTo>
                  <a:close/>
                  <a:moveTo>
                    <a:pt x="2232084" y="1584289"/>
                  </a:moveTo>
                  <a:lnTo>
                    <a:pt x="2232081" y="1584290"/>
                  </a:lnTo>
                  <a:lnTo>
                    <a:pt x="2172593" y="1592226"/>
                  </a:lnTo>
                  <a:lnTo>
                    <a:pt x="2147248" y="1597613"/>
                  </a:lnTo>
                  <a:lnTo>
                    <a:pt x="2142293" y="1598391"/>
                  </a:lnTo>
                  <a:cubicBezTo>
                    <a:pt x="2112319" y="1604866"/>
                    <a:pt x="2083830" y="1611851"/>
                    <a:pt x="2061408" y="1615545"/>
                  </a:cubicBezTo>
                  <a:cubicBezTo>
                    <a:pt x="2002233" y="1626012"/>
                    <a:pt x="1980659" y="1643251"/>
                    <a:pt x="1980659" y="1706667"/>
                  </a:cubicBezTo>
                  <a:lnTo>
                    <a:pt x="1978131" y="1739592"/>
                  </a:lnTo>
                  <a:lnTo>
                    <a:pt x="1976523" y="1746054"/>
                  </a:lnTo>
                  <a:lnTo>
                    <a:pt x="1971531" y="1757635"/>
                  </a:lnTo>
                  <a:lnTo>
                    <a:pt x="1969185" y="1760677"/>
                  </a:lnTo>
                  <a:lnTo>
                    <a:pt x="1959596" y="1764157"/>
                  </a:lnTo>
                  <a:lnTo>
                    <a:pt x="1959597" y="1764157"/>
                  </a:lnTo>
                  <a:cubicBezTo>
                    <a:pt x="1962609" y="1764388"/>
                    <a:pt x="1965431" y="1763883"/>
                    <a:pt x="1967971" y="1762252"/>
                  </a:cubicBezTo>
                  <a:lnTo>
                    <a:pt x="1969185" y="1760677"/>
                  </a:lnTo>
                  <a:lnTo>
                    <a:pt x="1970411" y="1760232"/>
                  </a:lnTo>
                  <a:lnTo>
                    <a:pt x="1971531" y="1757635"/>
                  </a:lnTo>
                  <a:lnTo>
                    <a:pt x="1974647" y="1753594"/>
                  </a:lnTo>
                  <a:lnTo>
                    <a:pt x="1976523" y="1746054"/>
                  </a:lnTo>
                  <a:lnTo>
                    <a:pt x="1977876" y="1742916"/>
                  </a:lnTo>
                  <a:lnTo>
                    <a:pt x="1978131" y="1739592"/>
                  </a:lnTo>
                  <a:lnTo>
                    <a:pt x="1979063" y="1735845"/>
                  </a:lnTo>
                  <a:cubicBezTo>
                    <a:pt x="1980097" y="1728154"/>
                    <a:pt x="1980660" y="1718558"/>
                    <a:pt x="1980660" y="1706667"/>
                  </a:cubicBezTo>
                  <a:cubicBezTo>
                    <a:pt x="1980660" y="1643251"/>
                    <a:pt x="2002234" y="1626012"/>
                    <a:pt x="2061409" y="1615545"/>
                  </a:cubicBezTo>
                  <a:cubicBezTo>
                    <a:pt x="2076357" y="1613082"/>
                    <a:pt x="2094001" y="1609157"/>
                    <a:pt x="2112985" y="1604895"/>
                  </a:cubicBezTo>
                  <a:lnTo>
                    <a:pt x="2147248" y="1597613"/>
                  </a:lnTo>
                  <a:lnTo>
                    <a:pt x="2232081" y="1584290"/>
                  </a:lnTo>
                  <a:lnTo>
                    <a:pt x="2232085" y="1584289"/>
                  </a:lnTo>
                  <a:close/>
                  <a:moveTo>
                    <a:pt x="1522672" y="1576141"/>
                  </a:moveTo>
                  <a:lnTo>
                    <a:pt x="1522671" y="1576141"/>
                  </a:lnTo>
                  <a:lnTo>
                    <a:pt x="1541086" y="1594140"/>
                  </a:lnTo>
                  <a:lnTo>
                    <a:pt x="1566281" y="1629863"/>
                  </a:lnTo>
                  <a:lnTo>
                    <a:pt x="1573075" y="1640544"/>
                  </a:lnTo>
                  <a:lnTo>
                    <a:pt x="1576192" y="1645623"/>
                  </a:lnTo>
                  <a:lnTo>
                    <a:pt x="1580518" y="1652941"/>
                  </a:lnTo>
                  <a:lnTo>
                    <a:pt x="1580613" y="1653102"/>
                  </a:lnTo>
                  <a:lnTo>
                    <a:pt x="1580665" y="1653155"/>
                  </a:lnTo>
                  <a:lnTo>
                    <a:pt x="1617078" y="1690618"/>
                  </a:lnTo>
                  <a:lnTo>
                    <a:pt x="1624194" y="1697080"/>
                  </a:lnTo>
                  <a:lnTo>
                    <a:pt x="1628623" y="1701549"/>
                  </a:lnTo>
                  <a:lnTo>
                    <a:pt x="1636422" y="1708185"/>
                  </a:lnTo>
                  <a:lnTo>
                    <a:pt x="1650764" y="1721209"/>
                  </a:lnTo>
                  <a:lnTo>
                    <a:pt x="1658267" y="1726770"/>
                  </a:lnTo>
                  <a:lnTo>
                    <a:pt x="1671590" y="1738106"/>
                  </a:lnTo>
                  <a:cubicBezTo>
                    <a:pt x="1698462" y="1758885"/>
                    <a:pt x="1721693" y="1772854"/>
                    <a:pt x="1740724" y="1782243"/>
                  </a:cubicBezTo>
                  <a:lnTo>
                    <a:pt x="1746978" y="1784615"/>
                  </a:lnTo>
                  <a:lnTo>
                    <a:pt x="1754203" y="1788461"/>
                  </a:lnTo>
                  <a:lnTo>
                    <a:pt x="1784658" y="1798903"/>
                  </a:lnTo>
                  <a:lnTo>
                    <a:pt x="1784662" y="1798905"/>
                  </a:lnTo>
                  <a:lnTo>
                    <a:pt x="1784663" y="1798905"/>
                  </a:lnTo>
                  <a:lnTo>
                    <a:pt x="1785936" y="1799118"/>
                  </a:lnTo>
                  <a:lnTo>
                    <a:pt x="1800053" y="1801483"/>
                  </a:lnTo>
                  <a:lnTo>
                    <a:pt x="1800054" y="1801483"/>
                  </a:lnTo>
                  <a:lnTo>
                    <a:pt x="1785936" y="1799118"/>
                  </a:lnTo>
                  <a:lnTo>
                    <a:pt x="1784663" y="1798905"/>
                  </a:lnTo>
                  <a:lnTo>
                    <a:pt x="1784663" y="1798905"/>
                  </a:lnTo>
                  <a:lnTo>
                    <a:pt x="1784658" y="1798903"/>
                  </a:lnTo>
                  <a:lnTo>
                    <a:pt x="1746978" y="1784615"/>
                  </a:lnTo>
                  <a:lnTo>
                    <a:pt x="1709098" y="1764446"/>
                  </a:lnTo>
                  <a:lnTo>
                    <a:pt x="1658267" y="1726770"/>
                  </a:lnTo>
                  <a:lnTo>
                    <a:pt x="1636422" y="1708185"/>
                  </a:lnTo>
                  <a:lnTo>
                    <a:pt x="1624194" y="1697080"/>
                  </a:lnTo>
                  <a:lnTo>
                    <a:pt x="1580665" y="1653155"/>
                  </a:lnTo>
                  <a:lnTo>
                    <a:pt x="1580614" y="1653102"/>
                  </a:lnTo>
                  <a:lnTo>
                    <a:pt x="1580518" y="1652941"/>
                  </a:lnTo>
                  <a:lnTo>
                    <a:pt x="1577167" y="1647213"/>
                  </a:lnTo>
                  <a:lnTo>
                    <a:pt x="1576192" y="1645623"/>
                  </a:lnTo>
                  <a:lnTo>
                    <a:pt x="1574681" y="1643068"/>
                  </a:lnTo>
                  <a:lnTo>
                    <a:pt x="1573075" y="1640544"/>
                  </a:lnTo>
                  <a:lnTo>
                    <a:pt x="1568131" y="1632485"/>
                  </a:lnTo>
                  <a:lnTo>
                    <a:pt x="1566281" y="1629863"/>
                  </a:lnTo>
                  <a:lnTo>
                    <a:pt x="1559965" y="1619932"/>
                  </a:lnTo>
                  <a:cubicBezTo>
                    <a:pt x="1548253" y="1602461"/>
                    <a:pt x="1533768" y="1583221"/>
                    <a:pt x="1522672" y="1576141"/>
                  </a:cubicBezTo>
                  <a:close/>
                  <a:moveTo>
                    <a:pt x="506760" y="1570139"/>
                  </a:moveTo>
                  <a:lnTo>
                    <a:pt x="506760" y="1570139"/>
                  </a:lnTo>
                  <a:lnTo>
                    <a:pt x="520992" y="1573342"/>
                  </a:lnTo>
                  <a:cubicBezTo>
                    <a:pt x="534518" y="1579402"/>
                    <a:pt x="544978" y="1595074"/>
                    <a:pt x="543822" y="1629706"/>
                  </a:cubicBezTo>
                  <a:cubicBezTo>
                    <a:pt x="543206" y="1652794"/>
                    <a:pt x="530222" y="1665993"/>
                    <a:pt x="510054" y="1671688"/>
                  </a:cubicBezTo>
                  <a:lnTo>
                    <a:pt x="475062" y="1674902"/>
                  </a:lnTo>
                  <a:lnTo>
                    <a:pt x="475062" y="1674902"/>
                  </a:lnTo>
                  <a:cubicBezTo>
                    <a:pt x="514148" y="1676720"/>
                    <a:pt x="542898" y="1664339"/>
                    <a:pt x="543822" y="1629706"/>
                  </a:cubicBezTo>
                  <a:cubicBezTo>
                    <a:pt x="545363" y="1583530"/>
                    <a:pt x="526254" y="1571062"/>
                    <a:pt x="506760" y="1570139"/>
                  </a:cubicBezTo>
                  <a:close/>
                  <a:moveTo>
                    <a:pt x="2203394" y="1547435"/>
                  </a:moveTo>
                  <a:lnTo>
                    <a:pt x="2253726" y="1548436"/>
                  </a:lnTo>
                  <a:lnTo>
                    <a:pt x="2253734" y="1548438"/>
                  </a:lnTo>
                  <a:lnTo>
                    <a:pt x="2283955" y="1559558"/>
                  </a:lnTo>
                  <a:lnTo>
                    <a:pt x="2288138" y="1563215"/>
                  </a:lnTo>
                  <a:lnTo>
                    <a:pt x="2291836" y="1569999"/>
                  </a:lnTo>
                  <a:lnTo>
                    <a:pt x="2288138" y="1583674"/>
                  </a:lnTo>
                  <a:lnTo>
                    <a:pt x="2283313" y="1587840"/>
                  </a:lnTo>
                  <a:lnTo>
                    <a:pt x="2283314" y="1587840"/>
                  </a:lnTo>
                  <a:cubicBezTo>
                    <a:pt x="2283314" y="1587840"/>
                    <a:pt x="2292714" y="1581529"/>
                    <a:pt x="2293716" y="1573448"/>
                  </a:cubicBezTo>
                  <a:lnTo>
                    <a:pt x="2291836" y="1569999"/>
                  </a:lnTo>
                  <a:lnTo>
                    <a:pt x="2292614" y="1567126"/>
                  </a:lnTo>
                  <a:lnTo>
                    <a:pt x="2288138" y="1563215"/>
                  </a:lnTo>
                  <a:lnTo>
                    <a:pt x="2286695" y="1560566"/>
                  </a:lnTo>
                  <a:lnTo>
                    <a:pt x="2283955" y="1559558"/>
                  </a:lnTo>
                  <a:lnTo>
                    <a:pt x="2281406" y="1557330"/>
                  </a:lnTo>
                  <a:lnTo>
                    <a:pt x="2253734" y="1548438"/>
                  </a:lnTo>
                  <a:lnTo>
                    <a:pt x="2253727" y="1548436"/>
                  </a:lnTo>
                  <a:cubicBezTo>
                    <a:pt x="2236930" y="1545049"/>
                    <a:pt x="2220095" y="1545203"/>
                    <a:pt x="2203394" y="1547435"/>
                  </a:cubicBezTo>
                  <a:close/>
                  <a:moveTo>
                    <a:pt x="989426" y="1534746"/>
                  </a:moveTo>
                  <a:lnTo>
                    <a:pt x="994414" y="1534890"/>
                  </a:lnTo>
                  <a:lnTo>
                    <a:pt x="1021357" y="1548766"/>
                  </a:lnTo>
                  <a:lnTo>
                    <a:pt x="1027313" y="1560173"/>
                  </a:lnTo>
                  <a:lnTo>
                    <a:pt x="1034865" y="1577065"/>
                  </a:lnTo>
                  <a:lnTo>
                    <a:pt x="1036500" y="1580109"/>
                  </a:lnTo>
                  <a:lnTo>
                    <a:pt x="1042287" y="1594415"/>
                  </a:lnTo>
                  <a:lnTo>
                    <a:pt x="1045707" y="1597251"/>
                  </a:lnTo>
                  <a:lnTo>
                    <a:pt x="1048763" y="1602943"/>
                  </a:lnTo>
                  <a:cubicBezTo>
                    <a:pt x="1052158" y="1606262"/>
                    <a:pt x="1056331" y="1608874"/>
                    <a:pt x="1061639" y="1610464"/>
                  </a:cubicBezTo>
                  <a:lnTo>
                    <a:pt x="1061640" y="1610464"/>
                  </a:lnTo>
                  <a:lnTo>
                    <a:pt x="1079977" y="1611756"/>
                  </a:lnTo>
                  <a:lnTo>
                    <a:pt x="1081327" y="1611851"/>
                  </a:lnTo>
                  <a:lnTo>
                    <a:pt x="1081327" y="1611851"/>
                  </a:lnTo>
                  <a:lnTo>
                    <a:pt x="1079977" y="1611756"/>
                  </a:lnTo>
                  <a:lnTo>
                    <a:pt x="1061640" y="1610464"/>
                  </a:lnTo>
                  <a:lnTo>
                    <a:pt x="1061640" y="1610464"/>
                  </a:lnTo>
                  <a:lnTo>
                    <a:pt x="1045707" y="1597251"/>
                  </a:lnTo>
                  <a:lnTo>
                    <a:pt x="1036500" y="1580109"/>
                  </a:lnTo>
                  <a:lnTo>
                    <a:pt x="1032297" y="1569716"/>
                  </a:lnTo>
                  <a:lnTo>
                    <a:pt x="1027313" y="1560173"/>
                  </a:lnTo>
                  <a:lnTo>
                    <a:pt x="1022470" y="1549340"/>
                  </a:lnTo>
                  <a:lnTo>
                    <a:pt x="1021357" y="1548766"/>
                  </a:lnTo>
                  <a:lnTo>
                    <a:pt x="1020172" y="1546497"/>
                  </a:lnTo>
                  <a:cubicBezTo>
                    <a:pt x="1014497" y="1540130"/>
                    <a:pt x="1006550" y="1535698"/>
                    <a:pt x="994415" y="1534890"/>
                  </a:cubicBezTo>
                  <a:cubicBezTo>
                    <a:pt x="994415" y="1534890"/>
                    <a:pt x="992296" y="1534620"/>
                    <a:pt x="989426" y="1534746"/>
                  </a:cubicBezTo>
                  <a:close/>
                  <a:moveTo>
                    <a:pt x="1798204" y="1483173"/>
                  </a:moveTo>
                  <a:lnTo>
                    <a:pt x="1750510" y="1483740"/>
                  </a:lnTo>
                  <a:lnTo>
                    <a:pt x="1750511" y="1483740"/>
                  </a:lnTo>
                  <a:close/>
                  <a:moveTo>
                    <a:pt x="1566975" y="1449156"/>
                  </a:moveTo>
                  <a:lnTo>
                    <a:pt x="1529034" y="1450063"/>
                  </a:lnTo>
                  <a:lnTo>
                    <a:pt x="1521929" y="1450233"/>
                  </a:lnTo>
                  <a:lnTo>
                    <a:pt x="1516975" y="1450767"/>
                  </a:lnTo>
                  <a:lnTo>
                    <a:pt x="1473359" y="1455467"/>
                  </a:lnTo>
                  <a:cubicBezTo>
                    <a:pt x="1404322" y="1463471"/>
                    <a:pt x="1390145" y="1510879"/>
                    <a:pt x="1301383" y="1534890"/>
                  </a:cubicBezTo>
                  <a:cubicBezTo>
                    <a:pt x="1212004" y="1558287"/>
                    <a:pt x="1148515" y="1598306"/>
                    <a:pt x="1148515" y="1598306"/>
                  </a:cubicBezTo>
                  <a:cubicBezTo>
                    <a:pt x="1077628" y="1673420"/>
                    <a:pt x="1033864" y="1704820"/>
                    <a:pt x="952498" y="1716518"/>
                  </a:cubicBezTo>
                  <a:lnTo>
                    <a:pt x="909764" y="1718058"/>
                  </a:lnTo>
                  <a:cubicBezTo>
                    <a:pt x="918750" y="1719674"/>
                    <a:pt x="932311" y="1719597"/>
                    <a:pt x="952499" y="1716518"/>
                  </a:cubicBezTo>
                  <a:cubicBezTo>
                    <a:pt x="1033865" y="1704820"/>
                    <a:pt x="1077629" y="1673420"/>
                    <a:pt x="1148516" y="1598306"/>
                  </a:cubicBezTo>
                  <a:cubicBezTo>
                    <a:pt x="1148516" y="1598306"/>
                    <a:pt x="1212005" y="1558287"/>
                    <a:pt x="1301384" y="1534890"/>
                  </a:cubicBezTo>
                  <a:cubicBezTo>
                    <a:pt x="1390146" y="1510879"/>
                    <a:pt x="1404323" y="1463471"/>
                    <a:pt x="1473360" y="1455467"/>
                  </a:cubicBezTo>
                  <a:lnTo>
                    <a:pt x="1516975" y="1450767"/>
                  </a:lnTo>
                  <a:lnTo>
                    <a:pt x="1521930" y="1450233"/>
                  </a:lnTo>
                  <a:lnTo>
                    <a:pt x="1529034" y="1450063"/>
                  </a:lnTo>
                  <a:lnTo>
                    <a:pt x="1566975" y="1449156"/>
                  </a:lnTo>
                  <a:close/>
                  <a:moveTo>
                    <a:pt x="786454" y="1421835"/>
                  </a:moveTo>
                  <a:cubicBezTo>
                    <a:pt x="779172" y="1420334"/>
                    <a:pt x="769117" y="1421296"/>
                    <a:pt x="755248" y="1426530"/>
                  </a:cubicBezTo>
                  <a:lnTo>
                    <a:pt x="736786" y="1426943"/>
                  </a:lnTo>
                  <a:lnTo>
                    <a:pt x="736786" y="1426943"/>
                  </a:lnTo>
                  <a:cubicBezTo>
                    <a:pt x="748161" y="1426876"/>
                    <a:pt x="755249" y="1426530"/>
                    <a:pt x="755249" y="1426530"/>
                  </a:cubicBezTo>
                  <a:lnTo>
                    <a:pt x="786454" y="1421835"/>
                  </a:lnTo>
                  <a:close/>
                  <a:moveTo>
                    <a:pt x="2099009" y="1376659"/>
                  </a:moveTo>
                  <a:lnTo>
                    <a:pt x="2120265" y="1381382"/>
                  </a:lnTo>
                  <a:lnTo>
                    <a:pt x="2122596" y="1393508"/>
                  </a:lnTo>
                  <a:lnTo>
                    <a:pt x="2121071" y="1396565"/>
                  </a:lnTo>
                  <a:lnTo>
                    <a:pt x="2116884" y="1401902"/>
                  </a:lnTo>
                  <a:cubicBezTo>
                    <a:pt x="2053395" y="1443769"/>
                    <a:pt x="1857378" y="1378506"/>
                    <a:pt x="1875254" y="1507185"/>
                  </a:cubicBezTo>
                  <a:lnTo>
                    <a:pt x="1875262" y="1507214"/>
                  </a:lnTo>
                  <a:lnTo>
                    <a:pt x="1882616" y="1538957"/>
                  </a:lnTo>
                  <a:lnTo>
                    <a:pt x="1885021" y="1543882"/>
                  </a:lnTo>
                  <a:lnTo>
                    <a:pt x="1886034" y="1547689"/>
                  </a:lnTo>
                  <a:lnTo>
                    <a:pt x="1889193" y="1552426"/>
                  </a:lnTo>
                  <a:lnTo>
                    <a:pt x="1894160" y="1562598"/>
                  </a:lnTo>
                  <a:lnTo>
                    <a:pt x="1898216" y="1565956"/>
                  </a:lnTo>
                  <a:lnTo>
                    <a:pt x="1903821" y="1574361"/>
                  </a:lnTo>
                  <a:cubicBezTo>
                    <a:pt x="1917632" y="1588089"/>
                    <a:pt x="1934968" y="1594265"/>
                    <a:pt x="1953537" y="1596228"/>
                  </a:cubicBezTo>
                  <a:lnTo>
                    <a:pt x="1953538" y="1596228"/>
                  </a:lnTo>
                  <a:lnTo>
                    <a:pt x="1926896" y="1589707"/>
                  </a:lnTo>
                  <a:lnTo>
                    <a:pt x="1898216" y="1565956"/>
                  </a:lnTo>
                  <a:lnTo>
                    <a:pt x="1889193" y="1552426"/>
                  </a:lnTo>
                  <a:lnTo>
                    <a:pt x="1885021" y="1543882"/>
                  </a:lnTo>
                  <a:lnTo>
                    <a:pt x="1875262" y="1507214"/>
                  </a:lnTo>
                  <a:lnTo>
                    <a:pt x="1875255" y="1507185"/>
                  </a:lnTo>
                  <a:cubicBezTo>
                    <a:pt x="1857379" y="1378506"/>
                    <a:pt x="2053396" y="1443769"/>
                    <a:pt x="2116885" y="1401902"/>
                  </a:cubicBezTo>
                  <a:cubicBezTo>
                    <a:pt x="2116885" y="1401902"/>
                    <a:pt x="2118503" y="1400439"/>
                    <a:pt x="2120246" y="1398217"/>
                  </a:cubicBezTo>
                  <a:lnTo>
                    <a:pt x="2121071" y="1396565"/>
                  </a:lnTo>
                  <a:lnTo>
                    <a:pt x="2122768" y="1394402"/>
                  </a:lnTo>
                  <a:lnTo>
                    <a:pt x="2122596" y="1393508"/>
                  </a:lnTo>
                  <a:lnTo>
                    <a:pt x="2124359" y="1389973"/>
                  </a:lnTo>
                  <a:cubicBezTo>
                    <a:pt x="2125361" y="1383893"/>
                    <a:pt x="2120892" y="1377582"/>
                    <a:pt x="2099010" y="1376659"/>
                  </a:cubicBezTo>
                  <a:close/>
                  <a:moveTo>
                    <a:pt x="602255" y="1376380"/>
                  </a:moveTo>
                  <a:lnTo>
                    <a:pt x="631351" y="1381584"/>
                  </a:lnTo>
                  <a:cubicBezTo>
                    <a:pt x="651076" y="1386817"/>
                    <a:pt x="689910" y="1392205"/>
                    <a:pt x="734060" y="1390973"/>
                  </a:cubicBezTo>
                  <a:lnTo>
                    <a:pt x="734060" y="1390973"/>
                  </a:lnTo>
                  <a:lnTo>
                    <a:pt x="673547" y="1388703"/>
                  </a:lnTo>
                  <a:cubicBezTo>
                    <a:pt x="655854" y="1386856"/>
                    <a:pt x="641215" y="1384201"/>
                    <a:pt x="631352" y="1381584"/>
                  </a:cubicBezTo>
                  <a:cubicBezTo>
                    <a:pt x="621490" y="1378967"/>
                    <a:pt x="611280" y="1377159"/>
                    <a:pt x="602256" y="1376380"/>
                  </a:cubicBezTo>
                  <a:close/>
                  <a:moveTo>
                    <a:pt x="1133105" y="1339718"/>
                  </a:moveTo>
                  <a:lnTo>
                    <a:pt x="1149459" y="1347135"/>
                  </a:lnTo>
                  <a:lnTo>
                    <a:pt x="1149464" y="1347150"/>
                  </a:lnTo>
                  <a:lnTo>
                    <a:pt x="1155365" y="1367673"/>
                  </a:lnTo>
                  <a:lnTo>
                    <a:pt x="1156844" y="1380140"/>
                  </a:lnTo>
                  <a:lnTo>
                    <a:pt x="1158590" y="1397987"/>
                  </a:lnTo>
                  <a:lnTo>
                    <a:pt x="1164537" y="1426510"/>
                  </a:lnTo>
                  <a:lnTo>
                    <a:pt x="1164541" y="1426530"/>
                  </a:lnTo>
                  <a:lnTo>
                    <a:pt x="1164558" y="1426562"/>
                  </a:lnTo>
                  <a:lnTo>
                    <a:pt x="1178873" y="1455380"/>
                  </a:lnTo>
                  <a:lnTo>
                    <a:pt x="1190453" y="1476316"/>
                  </a:lnTo>
                  <a:lnTo>
                    <a:pt x="1195535" y="1486112"/>
                  </a:lnTo>
                  <a:lnTo>
                    <a:pt x="1201985" y="1505913"/>
                  </a:lnTo>
                  <a:lnTo>
                    <a:pt x="1201988" y="1505924"/>
                  </a:lnTo>
                  <a:lnTo>
                    <a:pt x="1188581" y="1510879"/>
                  </a:lnTo>
                  <a:lnTo>
                    <a:pt x="1188582" y="1510879"/>
                  </a:lnTo>
                  <a:cubicBezTo>
                    <a:pt x="1197674" y="1512880"/>
                    <a:pt x="1201526" y="1510763"/>
                    <a:pt x="1201989" y="1505924"/>
                  </a:cubicBezTo>
                  <a:lnTo>
                    <a:pt x="1201985" y="1505913"/>
                  </a:lnTo>
                  <a:lnTo>
                    <a:pt x="1198087" y="1491031"/>
                  </a:lnTo>
                  <a:lnTo>
                    <a:pt x="1195535" y="1486112"/>
                  </a:lnTo>
                  <a:lnTo>
                    <a:pt x="1195054" y="1484635"/>
                  </a:lnTo>
                  <a:lnTo>
                    <a:pt x="1190453" y="1476316"/>
                  </a:lnTo>
                  <a:lnTo>
                    <a:pt x="1187425" y="1470480"/>
                  </a:lnTo>
                  <a:lnTo>
                    <a:pt x="1164558" y="1426562"/>
                  </a:lnTo>
                  <a:lnTo>
                    <a:pt x="1164542" y="1426530"/>
                  </a:lnTo>
                  <a:lnTo>
                    <a:pt x="1164537" y="1426510"/>
                  </a:lnTo>
                  <a:lnTo>
                    <a:pt x="1157195" y="1383098"/>
                  </a:lnTo>
                  <a:lnTo>
                    <a:pt x="1156844" y="1380140"/>
                  </a:lnTo>
                  <a:lnTo>
                    <a:pt x="1155758" y="1369040"/>
                  </a:lnTo>
                  <a:lnTo>
                    <a:pt x="1155365" y="1367673"/>
                  </a:lnTo>
                  <a:lnTo>
                    <a:pt x="1154765" y="1362612"/>
                  </a:lnTo>
                  <a:lnTo>
                    <a:pt x="1149464" y="1347150"/>
                  </a:lnTo>
                  <a:lnTo>
                    <a:pt x="1149459" y="1347135"/>
                  </a:lnTo>
                  <a:cubicBezTo>
                    <a:pt x="1146050" y="1341834"/>
                    <a:pt x="1140965" y="1338948"/>
                    <a:pt x="1133106" y="1339718"/>
                  </a:cubicBezTo>
                  <a:close/>
                  <a:moveTo>
                    <a:pt x="185076" y="1331714"/>
                  </a:moveTo>
                  <a:lnTo>
                    <a:pt x="229280" y="1341324"/>
                  </a:lnTo>
                  <a:cubicBezTo>
                    <a:pt x="242367" y="1343479"/>
                    <a:pt x="253910" y="1344643"/>
                    <a:pt x="264225" y="1344989"/>
                  </a:cubicBezTo>
                  <a:lnTo>
                    <a:pt x="264225" y="1344989"/>
                  </a:lnTo>
                  <a:lnTo>
                    <a:pt x="229281" y="1341324"/>
                  </a:lnTo>
                  <a:cubicBezTo>
                    <a:pt x="216195" y="1339169"/>
                    <a:pt x="201565" y="1336023"/>
                    <a:pt x="185076" y="1331714"/>
                  </a:cubicBezTo>
                  <a:close/>
                  <a:moveTo>
                    <a:pt x="1069254" y="1312314"/>
                  </a:moveTo>
                  <a:cubicBezTo>
                    <a:pt x="1055420" y="1311283"/>
                    <a:pt x="1042903" y="1311515"/>
                    <a:pt x="1031589" y="1312711"/>
                  </a:cubicBezTo>
                  <a:lnTo>
                    <a:pt x="1029025" y="1313231"/>
                  </a:lnTo>
                  <a:lnTo>
                    <a:pt x="1026814" y="1313281"/>
                  </a:lnTo>
                  <a:lnTo>
                    <a:pt x="1022870" y="1314480"/>
                  </a:lnTo>
                  <a:lnTo>
                    <a:pt x="1001144" y="1318888"/>
                  </a:lnTo>
                  <a:lnTo>
                    <a:pt x="991719" y="1323946"/>
                  </a:lnTo>
                  <a:lnTo>
                    <a:pt x="980282" y="1327421"/>
                  </a:lnTo>
                  <a:lnTo>
                    <a:pt x="966848" y="1337292"/>
                  </a:lnTo>
                  <a:lnTo>
                    <a:pt x="959205" y="1341393"/>
                  </a:lnTo>
                  <a:lnTo>
                    <a:pt x="955423" y="1345686"/>
                  </a:lnTo>
                  <a:lnTo>
                    <a:pt x="951271" y="1348736"/>
                  </a:lnTo>
                  <a:lnTo>
                    <a:pt x="941420" y="1361580"/>
                  </a:lnTo>
                  <a:lnTo>
                    <a:pt x="938015" y="1365445"/>
                  </a:lnTo>
                  <a:lnTo>
                    <a:pt x="937074" y="1367247"/>
                  </a:lnTo>
                  <a:lnTo>
                    <a:pt x="936367" y="1368168"/>
                  </a:lnTo>
                  <a:lnTo>
                    <a:pt x="932176" y="1376621"/>
                  </a:lnTo>
                  <a:lnTo>
                    <a:pt x="932156" y="1376659"/>
                  </a:lnTo>
                  <a:cubicBezTo>
                    <a:pt x="839695" y="1410522"/>
                    <a:pt x="821203" y="1500412"/>
                    <a:pt x="821203" y="1500412"/>
                  </a:cubicBezTo>
                  <a:cubicBezTo>
                    <a:pt x="834764" y="1519498"/>
                    <a:pt x="826135" y="1562596"/>
                    <a:pt x="826135" y="1562596"/>
                  </a:cubicBezTo>
                  <a:cubicBezTo>
                    <a:pt x="778671" y="1598306"/>
                    <a:pt x="778671" y="1688812"/>
                    <a:pt x="778671" y="1688812"/>
                  </a:cubicBezTo>
                  <a:cubicBezTo>
                    <a:pt x="782370" y="1704512"/>
                    <a:pt x="786068" y="1718700"/>
                    <a:pt x="789771" y="1731514"/>
                  </a:cubicBezTo>
                  <a:lnTo>
                    <a:pt x="793560" y="1743252"/>
                  </a:lnTo>
                  <a:lnTo>
                    <a:pt x="795330" y="1749724"/>
                  </a:lnTo>
                  <a:lnTo>
                    <a:pt x="797268" y="1754737"/>
                  </a:lnTo>
                  <a:lnTo>
                    <a:pt x="800898" y="1765981"/>
                  </a:lnTo>
                  <a:lnTo>
                    <a:pt x="804874" y="1774412"/>
                  </a:lnTo>
                  <a:lnTo>
                    <a:pt x="812080" y="1793054"/>
                  </a:lnTo>
                  <a:lnTo>
                    <a:pt x="819852" y="1806177"/>
                  </a:lnTo>
                  <a:lnTo>
                    <a:pt x="823342" y="1813575"/>
                  </a:lnTo>
                  <a:lnTo>
                    <a:pt x="825829" y="1816267"/>
                  </a:lnTo>
                  <a:lnTo>
                    <a:pt x="829013" y="1821642"/>
                  </a:lnTo>
                  <a:lnTo>
                    <a:pt x="846210" y="1838318"/>
                  </a:lnTo>
                  <a:lnTo>
                    <a:pt x="846218" y="1838327"/>
                  </a:lnTo>
                  <a:cubicBezTo>
                    <a:pt x="853940" y="1843518"/>
                    <a:pt x="861770" y="1846024"/>
                    <a:pt x="869745" y="1846967"/>
                  </a:cubicBezTo>
                  <a:lnTo>
                    <a:pt x="869746" y="1846967"/>
                  </a:lnTo>
                  <a:lnTo>
                    <a:pt x="846219" y="1838327"/>
                  </a:lnTo>
                  <a:lnTo>
                    <a:pt x="846210" y="1838318"/>
                  </a:lnTo>
                  <a:lnTo>
                    <a:pt x="825829" y="1816267"/>
                  </a:lnTo>
                  <a:lnTo>
                    <a:pt x="819852" y="1806177"/>
                  </a:lnTo>
                  <a:lnTo>
                    <a:pt x="804874" y="1774412"/>
                  </a:lnTo>
                  <a:lnTo>
                    <a:pt x="797268" y="1754737"/>
                  </a:lnTo>
                  <a:lnTo>
                    <a:pt x="793560" y="1743252"/>
                  </a:lnTo>
                  <a:lnTo>
                    <a:pt x="778672" y="1688812"/>
                  </a:lnTo>
                  <a:cubicBezTo>
                    <a:pt x="778672" y="1688812"/>
                    <a:pt x="778672" y="1598306"/>
                    <a:pt x="826136" y="1562596"/>
                  </a:cubicBezTo>
                  <a:cubicBezTo>
                    <a:pt x="826136" y="1562596"/>
                    <a:pt x="834765" y="1519498"/>
                    <a:pt x="821204" y="1500412"/>
                  </a:cubicBezTo>
                  <a:cubicBezTo>
                    <a:pt x="821204" y="1500412"/>
                    <a:pt x="839696" y="1410522"/>
                    <a:pt x="932157" y="1376659"/>
                  </a:cubicBezTo>
                  <a:lnTo>
                    <a:pt x="932176" y="1376621"/>
                  </a:lnTo>
                  <a:lnTo>
                    <a:pt x="937074" y="1367247"/>
                  </a:lnTo>
                  <a:lnTo>
                    <a:pt x="941420" y="1361580"/>
                  </a:lnTo>
                  <a:lnTo>
                    <a:pt x="955423" y="1345686"/>
                  </a:lnTo>
                  <a:lnTo>
                    <a:pt x="966848" y="1337292"/>
                  </a:lnTo>
                  <a:lnTo>
                    <a:pt x="991719" y="1323946"/>
                  </a:lnTo>
                  <a:lnTo>
                    <a:pt x="1022870" y="1314480"/>
                  </a:lnTo>
                  <a:lnTo>
                    <a:pt x="1029025" y="1313231"/>
                  </a:lnTo>
                  <a:lnTo>
                    <a:pt x="1069254" y="1312314"/>
                  </a:lnTo>
                  <a:close/>
                  <a:moveTo>
                    <a:pt x="454443" y="1310780"/>
                  </a:moveTo>
                  <a:cubicBezTo>
                    <a:pt x="449050" y="1318014"/>
                    <a:pt x="441730" y="1324595"/>
                    <a:pt x="433784" y="1330395"/>
                  </a:cubicBezTo>
                  <a:lnTo>
                    <a:pt x="433777" y="1330400"/>
                  </a:lnTo>
                  <a:lnTo>
                    <a:pt x="400643" y="1349411"/>
                  </a:lnTo>
                  <a:lnTo>
                    <a:pt x="391172" y="1353835"/>
                  </a:lnTo>
                  <a:lnTo>
                    <a:pt x="386877" y="1355680"/>
                  </a:lnTo>
                  <a:lnTo>
                    <a:pt x="380475" y="1358188"/>
                  </a:lnTo>
                  <a:lnTo>
                    <a:pt x="311377" y="1375258"/>
                  </a:lnTo>
                  <a:lnTo>
                    <a:pt x="311376" y="1375258"/>
                  </a:lnTo>
                  <a:lnTo>
                    <a:pt x="279114" y="1378792"/>
                  </a:lnTo>
                  <a:lnTo>
                    <a:pt x="260748" y="1380805"/>
                  </a:lnTo>
                  <a:lnTo>
                    <a:pt x="260749" y="1380805"/>
                  </a:lnTo>
                  <a:lnTo>
                    <a:pt x="279114" y="1378792"/>
                  </a:lnTo>
                  <a:lnTo>
                    <a:pt x="311377" y="1375258"/>
                  </a:lnTo>
                  <a:lnTo>
                    <a:pt x="311377" y="1375258"/>
                  </a:lnTo>
                  <a:cubicBezTo>
                    <a:pt x="331173" y="1371646"/>
                    <a:pt x="354048" y="1366115"/>
                    <a:pt x="380476" y="1358188"/>
                  </a:cubicBezTo>
                  <a:cubicBezTo>
                    <a:pt x="380476" y="1358188"/>
                    <a:pt x="382318" y="1357538"/>
                    <a:pt x="385453" y="1356292"/>
                  </a:cubicBezTo>
                  <a:lnTo>
                    <a:pt x="386877" y="1355680"/>
                  </a:lnTo>
                  <a:lnTo>
                    <a:pt x="388999" y="1354850"/>
                  </a:lnTo>
                  <a:lnTo>
                    <a:pt x="391172" y="1353835"/>
                  </a:lnTo>
                  <a:lnTo>
                    <a:pt x="398192" y="1350818"/>
                  </a:lnTo>
                  <a:lnTo>
                    <a:pt x="400643" y="1349411"/>
                  </a:lnTo>
                  <a:lnTo>
                    <a:pt x="409369" y="1345336"/>
                  </a:lnTo>
                  <a:lnTo>
                    <a:pt x="433777" y="1330400"/>
                  </a:lnTo>
                  <a:lnTo>
                    <a:pt x="433785" y="1330395"/>
                  </a:lnTo>
                  <a:lnTo>
                    <a:pt x="454443" y="1310781"/>
                  </a:lnTo>
                  <a:close/>
                  <a:moveTo>
                    <a:pt x="586165" y="1241610"/>
                  </a:moveTo>
                  <a:cubicBezTo>
                    <a:pt x="571627" y="1242228"/>
                    <a:pt x="555225" y="1244056"/>
                    <a:pt x="536425" y="1247365"/>
                  </a:cubicBezTo>
                  <a:cubicBezTo>
                    <a:pt x="536425" y="1247365"/>
                    <a:pt x="451361" y="1305239"/>
                    <a:pt x="528411" y="1424067"/>
                  </a:cubicBezTo>
                  <a:cubicBezTo>
                    <a:pt x="528411" y="1424067"/>
                    <a:pt x="504372" y="1508416"/>
                    <a:pt x="538890" y="1547820"/>
                  </a:cubicBezTo>
                  <a:lnTo>
                    <a:pt x="538915" y="1547827"/>
                  </a:lnTo>
                  <a:lnTo>
                    <a:pt x="547132" y="1550259"/>
                  </a:lnTo>
                  <a:lnTo>
                    <a:pt x="548826" y="1550691"/>
                  </a:lnTo>
                  <a:lnTo>
                    <a:pt x="551509" y="1551467"/>
                  </a:lnTo>
                  <a:lnTo>
                    <a:pt x="555815" y="1552476"/>
                  </a:lnTo>
                  <a:lnTo>
                    <a:pt x="569220" y="1555901"/>
                  </a:lnTo>
                  <a:lnTo>
                    <a:pt x="572756" y="1556450"/>
                  </a:lnTo>
                  <a:lnTo>
                    <a:pt x="584222" y="1559138"/>
                  </a:lnTo>
                  <a:cubicBezTo>
                    <a:pt x="597617" y="1561822"/>
                    <a:pt x="613075" y="1564358"/>
                    <a:pt x="629310" y="1565931"/>
                  </a:cubicBezTo>
                  <a:lnTo>
                    <a:pt x="634523" y="1566037"/>
                  </a:lnTo>
                  <a:lnTo>
                    <a:pt x="639134" y="1566752"/>
                  </a:lnTo>
                  <a:lnTo>
                    <a:pt x="679056" y="1566940"/>
                  </a:lnTo>
                  <a:lnTo>
                    <a:pt x="634523" y="1566037"/>
                  </a:lnTo>
                  <a:lnTo>
                    <a:pt x="572756" y="1556450"/>
                  </a:lnTo>
                  <a:lnTo>
                    <a:pt x="555815" y="1552476"/>
                  </a:lnTo>
                  <a:lnTo>
                    <a:pt x="548826" y="1550691"/>
                  </a:lnTo>
                  <a:lnTo>
                    <a:pt x="538915" y="1547827"/>
                  </a:lnTo>
                  <a:lnTo>
                    <a:pt x="538891" y="1547820"/>
                  </a:lnTo>
                  <a:cubicBezTo>
                    <a:pt x="504373" y="1508416"/>
                    <a:pt x="528412" y="1424067"/>
                    <a:pt x="528412" y="1424067"/>
                  </a:cubicBezTo>
                  <a:cubicBezTo>
                    <a:pt x="451362" y="1305239"/>
                    <a:pt x="536426" y="1247365"/>
                    <a:pt x="536426" y="1247365"/>
                  </a:cubicBezTo>
                  <a:lnTo>
                    <a:pt x="586166" y="1241610"/>
                  </a:lnTo>
                  <a:close/>
                  <a:moveTo>
                    <a:pt x="1596385" y="1215105"/>
                  </a:moveTo>
                  <a:lnTo>
                    <a:pt x="1609230" y="1218911"/>
                  </a:lnTo>
                  <a:lnTo>
                    <a:pt x="1613762" y="1223843"/>
                  </a:lnTo>
                  <a:lnTo>
                    <a:pt x="1619447" y="1235897"/>
                  </a:lnTo>
                  <a:lnTo>
                    <a:pt x="1622205" y="1244422"/>
                  </a:lnTo>
                  <a:lnTo>
                    <a:pt x="1624213" y="1255240"/>
                  </a:lnTo>
                  <a:lnTo>
                    <a:pt x="1629925" y="1301545"/>
                  </a:lnTo>
                  <a:cubicBezTo>
                    <a:pt x="1633624" y="1348953"/>
                    <a:pt x="1578147" y="1417910"/>
                    <a:pt x="1695264" y="1432071"/>
                  </a:cubicBezTo>
                  <a:cubicBezTo>
                    <a:pt x="1724389" y="1435457"/>
                    <a:pt x="1754169" y="1435419"/>
                    <a:pt x="1782764" y="1432311"/>
                  </a:cubicBezTo>
                  <a:lnTo>
                    <a:pt x="1782764" y="1432311"/>
                  </a:lnTo>
                  <a:lnTo>
                    <a:pt x="1695265" y="1432071"/>
                  </a:lnTo>
                  <a:cubicBezTo>
                    <a:pt x="1578148" y="1417910"/>
                    <a:pt x="1633625" y="1348953"/>
                    <a:pt x="1629926" y="1301545"/>
                  </a:cubicBezTo>
                  <a:cubicBezTo>
                    <a:pt x="1629117" y="1291174"/>
                    <a:pt x="1628190" y="1280126"/>
                    <a:pt x="1626861" y="1269503"/>
                  </a:cubicBezTo>
                  <a:lnTo>
                    <a:pt x="1624213" y="1255240"/>
                  </a:lnTo>
                  <a:lnTo>
                    <a:pt x="1623294" y="1247789"/>
                  </a:lnTo>
                  <a:lnTo>
                    <a:pt x="1622205" y="1244422"/>
                  </a:lnTo>
                  <a:lnTo>
                    <a:pt x="1621385" y="1240007"/>
                  </a:lnTo>
                  <a:lnTo>
                    <a:pt x="1619447" y="1235897"/>
                  </a:lnTo>
                  <a:lnTo>
                    <a:pt x="1616517" y="1226841"/>
                  </a:lnTo>
                  <a:lnTo>
                    <a:pt x="1613762" y="1223843"/>
                  </a:lnTo>
                  <a:lnTo>
                    <a:pt x="1611794" y="1219671"/>
                  </a:lnTo>
                  <a:lnTo>
                    <a:pt x="1609230" y="1218911"/>
                  </a:lnTo>
                  <a:lnTo>
                    <a:pt x="1606001" y="1215397"/>
                  </a:lnTo>
                  <a:close/>
                  <a:moveTo>
                    <a:pt x="633567" y="1197003"/>
                  </a:moveTo>
                  <a:lnTo>
                    <a:pt x="690534" y="1210912"/>
                  </a:lnTo>
                  <a:lnTo>
                    <a:pt x="706433" y="1218144"/>
                  </a:lnTo>
                  <a:lnTo>
                    <a:pt x="739870" y="1236231"/>
                  </a:lnTo>
                  <a:lnTo>
                    <a:pt x="752530" y="1243801"/>
                  </a:lnTo>
                  <a:lnTo>
                    <a:pt x="784196" y="1260281"/>
                  </a:lnTo>
                  <a:lnTo>
                    <a:pt x="784219" y="1260294"/>
                  </a:lnTo>
                  <a:lnTo>
                    <a:pt x="784239" y="1260301"/>
                  </a:lnTo>
                  <a:lnTo>
                    <a:pt x="827638" y="1277033"/>
                  </a:lnTo>
                  <a:lnTo>
                    <a:pt x="839282" y="1280442"/>
                  </a:lnTo>
                  <a:lnTo>
                    <a:pt x="848104" y="1283671"/>
                  </a:lnTo>
                  <a:lnTo>
                    <a:pt x="859369" y="1286325"/>
                  </a:lnTo>
                  <a:lnTo>
                    <a:pt x="866665" y="1288461"/>
                  </a:lnTo>
                  <a:lnTo>
                    <a:pt x="869181" y="1288637"/>
                  </a:lnTo>
                  <a:lnTo>
                    <a:pt x="874976" y="1290002"/>
                  </a:lnTo>
                  <a:cubicBezTo>
                    <a:pt x="882914" y="1291225"/>
                    <a:pt x="889683" y="1291463"/>
                    <a:pt x="894826" y="1290424"/>
                  </a:cubicBezTo>
                  <a:lnTo>
                    <a:pt x="894826" y="1290424"/>
                  </a:lnTo>
                  <a:lnTo>
                    <a:pt x="869181" y="1288637"/>
                  </a:lnTo>
                  <a:lnTo>
                    <a:pt x="859369" y="1286325"/>
                  </a:lnTo>
                  <a:lnTo>
                    <a:pt x="839282" y="1280442"/>
                  </a:lnTo>
                  <a:lnTo>
                    <a:pt x="784239" y="1260301"/>
                  </a:lnTo>
                  <a:lnTo>
                    <a:pt x="784220" y="1260294"/>
                  </a:lnTo>
                  <a:lnTo>
                    <a:pt x="784196" y="1260281"/>
                  </a:lnTo>
                  <a:lnTo>
                    <a:pt x="741938" y="1237350"/>
                  </a:lnTo>
                  <a:lnTo>
                    <a:pt x="739870" y="1236231"/>
                  </a:lnTo>
                  <a:lnTo>
                    <a:pt x="719751" y="1224200"/>
                  </a:lnTo>
                  <a:lnTo>
                    <a:pt x="706433" y="1218144"/>
                  </a:lnTo>
                  <a:lnTo>
                    <a:pt x="695149" y="1212039"/>
                  </a:lnTo>
                  <a:lnTo>
                    <a:pt x="690534" y="1210912"/>
                  </a:lnTo>
                  <a:lnTo>
                    <a:pt x="681543" y="1206823"/>
                  </a:lnTo>
                  <a:cubicBezTo>
                    <a:pt x="667420" y="1201994"/>
                    <a:pt x="651669" y="1198424"/>
                    <a:pt x="633567" y="1197003"/>
                  </a:cubicBezTo>
                  <a:close/>
                  <a:moveTo>
                    <a:pt x="1407010" y="1171394"/>
                  </a:moveTo>
                  <a:lnTo>
                    <a:pt x="1407010" y="1171395"/>
                  </a:lnTo>
                  <a:lnTo>
                    <a:pt x="1425562" y="1177487"/>
                  </a:lnTo>
                  <a:lnTo>
                    <a:pt x="1431431" y="1182672"/>
                  </a:lnTo>
                  <a:lnTo>
                    <a:pt x="1446527" y="1202532"/>
                  </a:lnTo>
                  <a:lnTo>
                    <a:pt x="1451935" y="1213121"/>
                  </a:lnTo>
                  <a:lnTo>
                    <a:pt x="1459798" y="1261525"/>
                  </a:lnTo>
                  <a:cubicBezTo>
                    <a:pt x="1453635" y="1347106"/>
                    <a:pt x="1406172" y="1334792"/>
                    <a:pt x="1477674" y="1382200"/>
                  </a:cubicBezTo>
                  <a:cubicBezTo>
                    <a:pt x="1495396" y="1394052"/>
                    <a:pt x="1509573" y="1399862"/>
                    <a:pt x="1520899" y="1401228"/>
                  </a:cubicBezTo>
                  <a:lnTo>
                    <a:pt x="1520900" y="1401228"/>
                  </a:lnTo>
                  <a:lnTo>
                    <a:pt x="1501686" y="1395646"/>
                  </a:lnTo>
                  <a:cubicBezTo>
                    <a:pt x="1494510" y="1392541"/>
                    <a:pt x="1486536" y="1388126"/>
                    <a:pt x="1477675" y="1382200"/>
                  </a:cubicBezTo>
                  <a:cubicBezTo>
                    <a:pt x="1406173" y="1334792"/>
                    <a:pt x="1453636" y="1347106"/>
                    <a:pt x="1459799" y="1261525"/>
                  </a:cubicBezTo>
                  <a:cubicBezTo>
                    <a:pt x="1460839" y="1245594"/>
                    <a:pt x="1458976" y="1231676"/>
                    <a:pt x="1455366" y="1219840"/>
                  </a:cubicBezTo>
                  <a:lnTo>
                    <a:pt x="1451935" y="1213121"/>
                  </a:lnTo>
                  <a:lnTo>
                    <a:pt x="1451217" y="1208701"/>
                  </a:lnTo>
                  <a:lnTo>
                    <a:pt x="1446527" y="1202532"/>
                  </a:lnTo>
                  <a:lnTo>
                    <a:pt x="1440458" y="1190648"/>
                  </a:lnTo>
                  <a:lnTo>
                    <a:pt x="1431431" y="1182672"/>
                  </a:lnTo>
                  <a:lnTo>
                    <a:pt x="1428131" y="1178331"/>
                  </a:lnTo>
                  <a:lnTo>
                    <a:pt x="1425562" y="1177487"/>
                  </a:lnTo>
                  <a:lnTo>
                    <a:pt x="1422024" y="1174361"/>
                  </a:lnTo>
                  <a:cubicBezTo>
                    <a:pt x="1416063" y="1171129"/>
                    <a:pt x="1410672" y="1170117"/>
                    <a:pt x="1407010" y="1171394"/>
                  </a:cubicBezTo>
                  <a:close/>
                  <a:moveTo>
                    <a:pt x="2454771" y="1162313"/>
                  </a:moveTo>
                  <a:lnTo>
                    <a:pt x="2497449" y="1166697"/>
                  </a:lnTo>
                  <a:lnTo>
                    <a:pt x="2509074" y="1169436"/>
                  </a:lnTo>
                  <a:lnTo>
                    <a:pt x="2514272" y="1170919"/>
                  </a:lnTo>
                  <a:lnTo>
                    <a:pt x="2521862" y="1173482"/>
                  </a:lnTo>
                  <a:cubicBezTo>
                    <a:pt x="2537580" y="1186719"/>
                    <a:pt x="2549562" y="1193838"/>
                    <a:pt x="2559183" y="1196657"/>
                  </a:cubicBezTo>
                  <a:lnTo>
                    <a:pt x="2559184" y="1196656"/>
                  </a:lnTo>
                  <a:lnTo>
                    <a:pt x="2542810" y="1188976"/>
                  </a:lnTo>
                  <a:cubicBezTo>
                    <a:pt x="2536647" y="1185189"/>
                    <a:pt x="2529722" y="1180100"/>
                    <a:pt x="2521863" y="1173482"/>
                  </a:cubicBezTo>
                  <a:cubicBezTo>
                    <a:pt x="2521863" y="1173482"/>
                    <a:pt x="2519718" y="1172638"/>
                    <a:pt x="2515988" y="1171408"/>
                  </a:cubicBezTo>
                  <a:lnTo>
                    <a:pt x="2514272" y="1170919"/>
                  </a:lnTo>
                  <a:lnTo>
                    <a:pt x="2511749" y="1170067"/>
                  </a:lnTo>
                  <a:lnTo>
                    <a:pt x="2509074" y="1169436"/>
                  </a:lnTo>
                  <a:lnTo>
                    <a:pt x="2500604" y="1167021"/>
                  </a:lnTo>
                  <a:lnTo>
                    <a:pt x="2497449" y="1166697"/>
                  </a:lnTo>
                  <a:lnTo>
                    <a:pt x="2486727" y="1164170"/>
                  </a:lnTo>
                  <a:close/>
                  <a:moveTo>
                    <a:pt x="2216125" y="1161169"/>
                  </a:moveTo>
                  <a:cubicBezTo>
                    <a:pt x="2198250" y="1163016"/>
                    <a:pt x="2175443" y="1172405"/>
                    <a:pt x="2149939" y="1185257"/>
                  </a:cubicBezTo>
                  <a:lnTo>
                    <a:pt x="2136818" y="1192404"/>
                  </a:lnTo>
                  <a:lnTo>
                    <a:pt x="2130342" y="1195482"/>
                  </a:lnTo>
                  <a:lnTo>
                    <a:pt x="2067649" y="1230083"/>
                  </a:lnTo>
                  <a:lnTo>
                    <a:pt x="2067572" y="1230125"/>
                  </a:lnTo>
                  <a:cubicBezTo>
                    <a:pt x="2010246" y="1261525"/>
                    <a:pt x="2047847" y="1279380"/>
                    <a:pt x="2015794" y="1331098"/>
                  </a:cubicBezTo>
                  <a:lnTo>
                    <a:pt x="2015718" y="1331227"/>
                  </a:lnTo>
                  <a:lnTo>
                    <a:pt x="2001220" y="1355699"/>
                  </a:lnTo>
                  <a:lnTo>
                    <a:pt x="1999141" y="1359578"/>
                  </a:lnTo>
                  <a:lnTo>
                    <a:pt x="1997620" y="1362180"/>
                  </a:lnTo>
                  <a:lnTo>
                    <a:pt x="1995686" y="1366025"/>
                  </a:lnTo>
                  <a:lnTo>
                    <a:pt x="1992033" y="1372841"/>
                  </a:lnTo>
                  <a:lnTo>
                    <a:pt x="1990791" y="1375758"/>
                  </a:lnTo>
                  <a:lnTo>
                    <a:pt x="1988287" y="1380738"/>
                  </a:lnTo>
                  <a:cubicBezTo>
                    <a:pt x="1984357" y="1389588"/>
                    <a:pt x="1984357" y="1392051"/>
                    <a:pt x="1984357" y="1392051"/>
                  </a:cubicBezTo>
                  <a:lnTo>
                    <a:pt x="1984358" y="1392050"/>
                  </a:lnTo>
                  <a:lnTo>
                    <a:pt x="1984849" y="1389713"/>
                  </a:lnTo>
                  <a:lnTo>
                    <a:pt x="1990791" y="1375758"/>
                  </a:lnTo>
                  <a:lnTo>
                    <a:pt x="1995686" y="1366025"/>
                  </a:lnTo>
                  <a:lnTo>
                    <a:pt x="1999141" y="1359578"/>
                  </a:lnTo>
                  <a:lnTo>
                    <a:pt x="2015718" y="1331227"/>
                  </a:lnTo>
                  <a:lnTo>
                    <a:pt x="2015795" y="1331098"/>
                  </a:lnTo>
                  <a:cubicBezTo>
                    <a:pt x="2047848" y="1279380"/>
                    <a:pt x="2010247" y="1261525"/>
                    <a:pt x="2067573" y="1230125"/>
                  </a:cubicBezTo>
                  <a:lnTo>
                    <a:pt x="2067649" y="1230083"/>
                  </a:lnTo>
                  <a:lnTo>
                    <a:pt x="2136818" y="1192404"/>
                  </a:lnTo>
                  <a:lnTo>
                    <a:pt x="2185894" y="1169086"/>
                  </a:lnTo>
                  <a:lnTo>
                    <a:pt x="2216126" y="1161169"/>
                  </a:lnTo>
                  <a:close/>
                  <a:moveTo>
                    <a:pt x="1140501" y="1144545"/>
                  </a:moveTo>
                  <a:cubicBezTo>
                    <a:pt x="1140501" y="1144545"/>
                    <a:pt x="1131255" y="1152395"/>
                    <a:pt x="1121084" y="1164247"/>
                  </a:cubicBezTo>
                  <a:lnTo>
                    <a:pt x="1117094" y="1169680"/>
                  </a:lnTo>
                  <a:lnTo>
                    <a:pt x="1113413" y="1173826"/>
                  </a:lnTo>
                  <a:lnTo>
                    <a:pt x="1112001" y="1176613"/>
                  </a:lnTo>
                  <a:lnTo>
                    <a:pt x="1106175" y="1184545"/>
                  </a:lnTo>
                  <a:cubicBezTo>
                    <a:pt x="1101668" y="1191991"/>
                    <a:pt x="1097969" y="1199957"/>
                    <a:pt x="1096120" y="1207961"/>
                  </a:cubicBezTo>
                  <a:cubicBezTo>
                    <a:pt x="1096120" y="1207961"/>
                    <a:pt x="1092807" y="1210731"/>
                    <a:pt x="1088203" y="1213781"/>
                  </a:cubicBezTo>
                  <a:lnTo>
                    <a:pt x="1072543" y="1221275"/>
                  </a:lnTo>
                  <a:lnTo>
                    <a:pt x="1072543" y="1221275"/>
                  </a:lnTo>
                  <a:cubicBezTo>
                    <a:pt x="1082868" y="1219043"/>
                    <a:pt x="1096120" y="1207961"/>
                    <a:pt x="1096120" y="1207961"/>
                  </a:cubicBezTo>
                  <a:lnTo>
                    <a:pt x="1112001" y="1176613"/>
                  </a:lnTo>
                  <a:lnTo>
                    <a:pt x="1117094" y="1169680"/>
                  </a:lnTo>
                  <a:lnTo>
                    <a:pt x="1134607" y="1149951"/>
                  </a:lnTo>
                  <a:lnTo>
                    <a:pt x="1140501" y="1144545"/>
                  </a:lnTo>
                  <a:close/>
                  <a:moveTo>
                    <a:pt x="1416178" y="1143968"/>
                  </a:moveTo>
                  <a:cubicBezTo>
                    <a:pt x="1410717" y="1144199"/>
                    <a:pt x="1407404" y="1144545"/>
                    <a:pt x="1407404" y="1144545"/>
                  </a:cubicBezTo>
                  <a:cubicBezTo>
                    <a:pt x="1375968" y="1178408"/>
                    <a:pt x="1338984" y="1183949"/>
                    <a:pt x="1338984" y="1183949"/>
                  </a:cubicBezTo>
                  <a:cubicBezTo>
                    <a:pt x="1236044" y="1186412"/>
                    <a:pt x="1207073" y="1239361"/>
                    <a:pt x="1207073" y="1239361"/>
                  </a:cubicBezTo>
                  <a:lnTo>
                    <a:pt x="1195446" y="1274442"/>
                  </a:lnTo>
                  <a:lnTo>
                    <a:pt x="1191615" y="1281340"/>
                  </a:lnTo>
                  <a:lnTo>
                    <a:pt x="1182182" y="1292713"/>
                  </a:lnTo>
                  <a:lnTo>
                    <a:pt x="1163196" y="1308771"/>
                  </a:lnTo>
                  <a:lnTo>
                    <a:pt x="1155748" y="1313127"/>
                  </a:lnTo>
                  <a:lnTo>
                    <a:pt x="1133394" y="1320313"/>
                  </a:lnTo>
                  <a:lnTo>
                    <a:pt x="1133394" y="1320314"/>
                  </a:lnTo>
                  <a:lnTo>
                    <a:pt x="1133393" y="1320314"/>
                  </a:lnTo>
                  <a:lnTo>
                    <a:pt x="1123783" y="1321101"/>
                  </a:lnTo>
                  <a:lnTo>
                    <a:pt x="1122009" y="1321247"/>
                  </a:lnTo>
                  <a:lnTo>
                    <a:pt x="1122010" y="1321247"/>
                  </a:lnTo>
                  <a:lnTo>
                    <a:pt x="1123783" y="1321101"/>
                  </a:lnTo>
                  <a:lnTo>
                    <a:pt x="1133394" y="1320314"/>
                  </a:lnTo>
                  <a:lnTo>
                    <a:pt x="1133394" y="1320314"/>
                  </a:lnTo>
                  <a:lnTo>
                    <a:pt x="1133394" y="1320313"/>
                  </a:lnTo>
                  <a:lnTo>
                    <a:pt x="1152228" y="1315185"/>
                  </a:lnTo>
                  <a:lnTo>
                    <a:pt x="1155748" y="1313127"/>
                  </a:lnTo>
                  <a:lnTo>
                    <a:pt x="1159456" y="1311935"/>
                  </a:lnTo>
                  <a:lnTo>
                    <a:pt x="1163196" y="1308771"/>
                  </a:lnTo>
                  <a:lnTo>
                    <a:pt x="1174199" y="1302337"/>
                  </a:lnTo>
                  <a:lnTo>
                    <a:pt x="1182182" y="1292713"/>
                  </a:lnTo>
                  <a:lnTo>
                    <a:pt x="1188061" y="1287740"/>
                  </a:lnTo>
                  <a:lnTo>
                    <a:pt x="1191615" y="1281340"/>
                  </a:lnTo>
                  <a:lnTo>
                    <a:pt x="1194187" y="1278240"/>
                  </a:lnTo>
                  <a:lnTo>
                    <a:pt x="1195446" y="1274442"/>
                  </a:lnTo>
                  <a:lnTo>
                    <a:pt x="1199525" y="1267097"/>
                  </a:lnTo>
                  <a:cubicBezTo>
                    <a:pt x="1202778" y="1259092"/>
                    <a:pt x="1205378" y="1249904"/>
                    <a:pt x="1207074" y="1239361"/>
                  </a:cubicBezTo>
                  <a:cubicBezTo>
                    <a:pt x="1207074" y="1239361"/>
                    <a:pt x="1236045" y="1186412"/>
                    <a:pt x="1338985" y="1183949"/>
                  </a:cubicBezTo>
                  <a:cubicBezTo>
                    <a:pt x="1338985" y="1183949"/>
                    <a:pt x="1375969" y="1178408"/>
                    <a:pt x="1407405" y="1144545"/>
                  </a:cubicBezTo>
                  <a:lnTo>
                    <a:pt x="1416179" y="1143968"/>
                  </a:lnTo>
                  <a:close/>
                  <a:moveTo>
                    <a:pt x="2652772" y="1133539"/>
                  </a:moveTo>
                  <a:lnTo>
                    <a:pt x="2652771" y="1133539"/>
                  </a:lnTo>
                  <a:lnTo>
                    <a:pt x="2658347" y="1136743"/>
                  </a:lnTo>
                  <a:cubicBezTo>
                    <a:pt x="2658935" y="1139388"/>
                    <a:pt x="2658241" y="1143621"/>
                    <a:pt x="2656238" y="1149470"/>
                  </a:cubicBezTo>
                  <a:cubicBezTo>
                    <a:pt x="2648224" y="1173482"/>
                    <a:pt x="2608775" y="1210423"/>
                    <a:pt x="2608775" y="1210423"/>
                  </a:cubicBezTo>
                  <a:cubicBezTo>
                    <a:pt x="2563777" y="1226431"/>
                    <a:pt x="2595830" y="1440075"/>
                    <a:pt x="2595830" y="1440075"/>
                  </a:cubicBezTo>
                  <a:lnTo>
                    <a:pt x="2595862" y="1440173"/>
                  </a:lnTo>
                  <a:lnTo>
                    <a:pt x="2604190" y="1466825"/>
                  </a:lnTo>
                  <a:lnTo>
                    <a:pt x="2605752" y="1470831"/>
                  </a:lnTo>
                  <a:lnTo>
                    <a:pt x="2606763" y="1473965"/>
                  </a:lnTo>
                  <a:lnTo>
                    <a:pt x="2608449" y="1477747"/>
                  </a:lnTo>
                  <a:lnTo>
                    <a:pt x="2611601" y="1485829"/>
                  </a:lnTo>
                  <a:lnTo>
                    <a:pt x="2613154" y="1488300"/>
                  </a:lnTo>
                  <a:lnTo>
                    <a:pt x="2616027" y="1494746"/>
                  </a:lnTo>
                  <a:cubicBezTo>
                    <a:pt x="2621661" y="1504818"/>
                    <a:pt x="2626227" y="1507915"/>
                    <a:pt x="2629809" y="1507569"/>
                  </a:cubicBezTo>
                  <a:lnTo>
                    <a:pt x="2629810" y="1507569"/>
                  </a:lnTo>
                  <a:lnTo>
                    <a:pt x="2623689" y="1505064"/>
                  </a:lnTo>
                  <a:lnTo>
                    <a:pt x="2613154" y="1488300"/>
                  </a:lnTo>
                  <a:lnTo>
                    <a:pt x="2608449" y="1477747"/>
                  </a:lnTo>
                  <a:lnTo>
                    <a:pt x="2605752" y="1470831"/>
                  </a:lnTo>
                  <a:lnTo>
                    <a:pt x="2595862" y="1440173"/>
                  </a:lnTo>
                  <a:lnTo>
                    <a:pt x="2595831" y="1440075"/>
                  </a:lnTo>
                  <a:cubicBezTo>
                    <a:pt x="2595831" y="1440075"/>
                    <a:pt x="2563778" y="1226431"/>
                    <a:pt x="2608776" y="1210423"/>
                  </a:cubicBezTo>
                  <a:cubicBezTo>
                    <a:pt x="2608776" y="1210423"/>
                    <a:pt x="2648225" y="1173482"/>
                    <a:pt x="2656239" y="1149470"/>
                  </a:cubicBezTo>
                  <a:cubicBezTo>
                    <a:pt x="2660246" y="1137772"/>
                    <a:pt x="2659013" y="1132539"/>
                    <a:pt x="2652772" y="1133539"/>
                  </a:cubicBezTo>
                  <a:close/>
                  <a:moveTo>
                    <a:pt x="1601157" y="1073712"/>
                  </a:moveTo>
                  <a:cubicBezTo>
                    <a:pt x="1591513" y="1072738"/>
                    <a:pt x="1583327" y="1074215"/>
                    <a:pt x="1576473" y="1076979"/>
                  </a:cubicBezTo>
                  <a:lnTo>
                    <a:pt x="1572430" y="1079639"/>
                  </a:lnTo>
                  <a:lnTo>
                    <a:pt x="1570058" y="1080129"/>
                  </a:lnTo>
                  <a:lnTo>
                    <a:pt x="1566004" y="1083868"/>
                  </a:lnTo>
                  <a:lnTo>
                    <a:pt x="1559777" y="1087965"/>
                  </a:lnTo>
                  <a:lnTo>
                    <a:pt x="1554567" y="1094416"/>
                  </a:lnTo>
                  <a:lnTo>
                    <a:pt x="1552712" y="1096127"/>
                  </a:lnTo>
                  <a:lnTo>
                    <a:pt x="1551369" y="1098376"/>
                  </a:lnTo>
                  <a:lnTo>
                    <a:pt x="1550314" y="1099682"/>
                  </a:lnTo>
                  <a:cubicBezTo>
                    <a:pt x="1548281" y="1102933"/>
                    <a:pt x="1547327" y="1105141"/>
                    <a:pt x="1547327" y="1105141"/>
                  </a:cubicBezTo>
                  <a:lnTo>
                    <a:pt x="1547315" y="1105159"/>
                  </a:lnTo>
                  <a:lnTo>
                    <a:pt x="1539004" y="1117269"/>
                  </a:lnTo>
                  <a:lnTo>
                    <a:pt x="1536825" y="1121746"/>
                  </a:lnTo>
                  <a:lnTo>
                    <a:pt x="1536405" y="1122409"/>
                  </a:lnTo>
                  <a:lnTo>
                    <a:pt x="1528780" y="1137648"/>
                  </a:lnTo>
                  <a:lnTo>
                    <a:pt x="1524662" y="1145040"/>
                  </a:lnTo>
                  <a:lnTo>
                    <a:pt x="1511788" y="1159254"/>
                  </a:lnTo>
                  <a:lnTo>
                    <a:pt x="1511789" y="1159254"/>
                  </a:lnTo>
                  <a:cubicBezTo>
                    <a:pt x="1515877" y="1157125"/>
                    <a:pt x="1519392" y="1153401"/>
                    <a:pt x="1522551" y="1148830"/>
                  </a:cubicBezTo>
                  <a:lnTo>
                    <a:pt x="1524662" y="1145040"/>
                  </a:lnTo>
                  <a:lnTo>
                    <a:pt x="1525599" y="1144006"/>
                  </a:lnTo>
                  <a:lnTo>
                    <a:pt x="1528780" y="1137648"/>
                  </a:lnTo>
                  <a:lnTo>
                    <a:pt x="1531184" y="1133334"/>
                  </a:lnTo>
                  <a:lnTo>
                    <a:pt x="1536825" y="1121746"/>
                  </a:lnTo>
                  <a:lnTo>
                    <a:pt x="1547315" y="1105159"/>
                  </a:lnTo>
                  <a:lnTo>
                    <a:pt x="1547328" y="1105141"/>
                  </a:lnTo>
                  <a:lnTo>
                    <a:pt x="1551369" y="1098376"/>
                  </a:lnTo>
                  <a:lnTo>
                    <a:pt x="1554567" y="1094416"/>
                  </a:lnTo>
                  <a:lnTo>
                    <a:pt x="1566004" y="1083868"/>
                  </a:lnTo>
                  <a:lnTo>
                    <a:pt x="1572430" y="1079639"/>
                  </a:lnTo>
                  <a:lnTo>
                    <a:pt x="1601157" y="1073712"/>
                  </a:lnTo>
                  <a:close/>
                  <a:moveTo>
                    <a:pt x="2527409" y="1046420"/>
                  </a:moveTo>
                  <a:cubicBezTo>
                    <a:pt x="2510381" y="1047959"/>
                    <a:pt x="2497514" y="1053885"/>
                    <a:pt x="2492891" y="1065121"/>
                  </a:cubicBezTo>
                  <a:cubicBezTo>
                    <a:pt x="2474399" y="1110067"/>
                    <a:pt x="2463303" y="1115608"/>
                    <a:pt x="2405361" y="1142082"/>
                  </a:cubicBezTo>
                  <a:lnTo>
                    <a:pt x="2405353" y="1142088"/>
                  </a:lnTo>
                  <a:lnTo>
                    <a:pt x="2381400" y="1157480"/>
                  </a:lnTo>
                  <a:lnTo>
                    <a:pt x="2379152" y="1161081"/>
                  </a:lnTo>
                  <a:lnTo>
                    <a:pt x="2376775" y="1162804"/>
                  </a:lnTo>
                  <a:lnTo>
                    <a:pt x="2375460" y="1166993"/>
                  </a:lnTo>
                  <a:lnTo>
                    <a:pt x="2371513" y="1173316"/>
                  </a:lnTo>
                  <a:lnTo>
                    <a:pt x="2372092" y="1177724"/>
                  </a:lnTo>
                  <a:lnTo>
                    <a:pt x="2370380" y="1183179"/>
                  </a:lnTo>
                  <a:cubicBezTo>
                    <a:pt x="2370997" y="1195647"/>
                    <a:pt x="2378856" y="1204882"/>
                    <a:pt x="2378856" y="1204882"/>
                  </a:cubicBezTo>
                  <a:lnTo>
                    <a:pt x="2378857" y="1204882"/>
                  </a:lnTo>
                  <a:lnTo>
                    <a:pt x="2374850" y="1198706"/>
                  </a:lnTo>
                  <a:lnTo>
                    <a:pt x="2372092" y="1177724"/>
                  </a:lnTo>
                  <a:lnTo>
                    <a:pt x="2375460" y="1166993"/>
                  </a:lnTo>
                  <a:lnTo>
                    <a:pt x="2379152" y="1161081"/>
                  </a:lnTo>
                  <a:lnTo>
                    <a:pt x="2405353" y="1142088"/>
                  </a:lnTo>
                  <a:lnTo>
                    <a:pt x="2405362" y="1142082"/>
                  </a:lnTo>
                  <a:cubicBezTo>
                    <a:pt x="2463304" y="1115608"/>
                    <a:pt x="2474400" y="1110067"/>
                    <a:pt x="2492892" y="1065121"/>
                  </a:cubicBezTo>
                  <a:cubicBezTo>
                    <a:pt x="2495204" y="1059503"/>
                    <a:pt x="2499576" y="1055212"/>
                    <a:pt x="2505499" y="1052134"/>
                  </a:cubicBezTo>
                  <a:lnTo>
                    <a:pt x="2527410" y="1046420"/>
                  </a:lnTo>
                  <a:close/>
                  <a:moveTo>
                    <a:pt x="263974" y="1036184"/>
                  </a:moveTo>
                  <a:cubicBezTo>
                    <a:pt x="236236" y="1040186"/>
                    <a:pt x="223754" y="1058657"/>
                    <a:pt x="218206" y="1076127"/>
                  </a:cubicBezTo>
                  <a:lnTo>
                    <a:pt x="216422" y="1086211"/>
                  </a:lnTo>
                  <a:lnTo>
                    <a:pt x="215216" y="1088800"/>
                  </a:lnTo>
                  <a:lnTo>
                    <a:pt x="214493" y="1097117"/>
                  </a:lnTo>
                  <a:lnTo>
                    <a:pt x="214045" y="1099648"/>
                  </a:lnTo>
                  <a:lnTo>
                    <a:pt x="214045" y="1102264"/>
                  </a:lnTo>
                  <a:lnTo>
                    <a:pt x="213900" y="1103934"/>
                  </a:lnTo>
                  <a:lnTo>
                    <a:pt x="214045" y="1110025"/>
                  </a:lnTo>
                  <a:lnTo>
                    <a:pt x="214045" y="1110067"/>
                  </a:lnTo>
                  <a:cubicBezTo>
                    <a:pt x="208498" y="1144545"/>
                    <a:pt x="235003" y="1186412"/>
                    <a:pt x="235003" y="1186412"/>
                  </a:cubicBezTo>
                  <a:cubicBezTo>
                    <a:pt x="238085" y="1236898"/>
                    <a:pt x="161035" y="1260294"/>
                    <a:pt x="161035" y="1260294"/>
                  </a:cubicBezTo>
                  <a:cubicBezTo>
                    <a:pt x="92614" y="1260294"/>
                    <a:pt x="113572" y="1302777"/>
                    <a:pt x="113572" y="1302777"/>
                  </a:cubicBezTo>
                  <a:cubicBezTo>
                    <a:pt x="140077" y="1321247"/>
                    <a:pt x="145625" y="1363114"/>
                    <a:pt x="145625" y="1363114"/>
                  </a:cubicBezTo>
                  <a:cubicBezTo>
                    <a:pt x="129598" y="1471475"/>
                    <a:pt x="208498" y="1513341"/>
                    <a:pt x="208498" y="1513341"/>
                  </a:cubicBezTo>
                  <a:cubicBezTo>
                    <a:pt x="261354" y="1539815"/>
                    <a:pt x="306622" y="1551745"/>
                    <a:pt x="344290" y="1554044"/>
                  </a:cubicBezTo>
                  <a:lnTo>
                    <a:pt x="344290" y="1554044"/>
                  </a:lnTo>
                  <a:lnTo>
                    <a:pt x="282090" y="1542758"/>
                  </a:lnTo>
                  <a:cubicBezTo>
                    <a:pt x="259458" y="1536179"/>
                    <a:pt x="234927" y="1526578"/>
                    <a:pt x="208499" y="1513341"/>
                  </a:cubicBezTo>
                  <a:cubicBezTo>
                    <a:pt x="208499" y="1513341"/>
                    <a:pt x="129599" y="1471475"/>
                    <a:pt x="145626" y="1363114"/>
                  </a:cubicBezTo>
                  <a:cubicBezTo>
                    <a:pt x="145626" y="1363114"/>
                    <a:pt x="140078" y="1321247"/>
                    <a:pt x="113573" y="1302777"/>
                  </a:cubicBezTo>
                  <a:cubicBezTo>
                    <a:pt x="113573" y="1302777"/>
                    <a:pt x="92615" y="1260294"/>
                    <a:pt x="161036" y="1260294"/>
                  </a:cubicBezTo>
                  <a:cubicBezTo>
                    <a:pt x="161036" y="1260294"/>
                    <a:pt x="238086" y="1236898"/>
                    <a:pt x="235004" y="1186412"/>
                  </a:cubicBezTo>
                  <a:cubicBezTo>
                    <a:pt x="235004" y="1186412"/>
                    <a:pt x="208499" y="1144545"/>
                    <a:pt x="214046" y="1110067"/>
                  </a:cubicBezTo>
                  <a:lnTo>
                    <a:pt x="214045" y="1110025"/>
                  </a:lnTo>
                  <a:lnTo>
                    <a:pt x="214045" y="1102264"/>
                  </a:lnTo>
                  <a:lnTo>
                    <a:pt x="214493" y="1097117"/>
                  </a:lnTo>
                  <a:lnTo>
                    <a:pt x="216422" y="1086211"/>
                  </a:lnTo>
                  <a:lnTo>
                    <a:pt x="232770" y="1051105"/>
                  </a:lnTo>
                  <a:lnTo>
                    <a:pt x="263975" y="1036184"/>
                  </a:lnTo>
                  <a:close/>
                  <a:moveTo>
                    <a:pt x="879145" y="1012788"/>
                  </a:moveTo>
                  <a:lnTo>
                    <a:pt x="879073" y="1063241"/>
                  </a:lnTo>
                  <a:lnTo>
                    <a:pt x="878176" y="1081458"/>
                  </a:lnTo>
                  <a:lnTo>
                    <a:pt x="876240" y="1093224"/>
                  </a:lnTo>
                  <a:lnTo>
                    <a:pt x="870489" y="1111294"/>
                  </a:lnTo>
                  <a:lnTo>
                    <a:pt x="865480" y="1119963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62531" y="1125066"/>
                  </a:lnTo>
                  <a:lnTo>
                    <a:pt x="865480" y="1119963"/>
                  </a:lnTo>
                  <a:lnTo>
                    <a:pt x="868321" y="1118105"/>
                  </a:lnTo>
                  <a:lnTo>
                    <a:pt x="870489" y="1111294"/>
                  </a:lnTo>
                  <a:lnTo>
                    <a:pt x="874371" y="1104575"/>
                  </a:lnTo>
                  <a:lnTo>
                    <a:pt x="876240" y="1093224"/>
                  </a:lnTo>
                  <a:lnTo>
                    <a:pt x="877845" y="1088178"/>
                  </a:lnTo>
                  <a:lnTo>
                    <a:pt x="878176" y="1081458"/>
                  </a:lnTo>
                  <a:lnTo>
                    <a:pt x="879055" y="1076120"/>
                  </a:lnTo>
                  <a:lnTo>
                    <a:pt x="879073" y="1063241"/>
                  </a:lnTo>
                  <a:lnTo>
                    <a:pt x="879698" y="1050556"/>
                  </a:lnTo>
                  <a:cubicBezTo>
                    <a:pt x="879622" y="1037572"/>
                    <a:pt x="879145" y="1024563"/>
                    <a:pt x="879145" y="1012788"/>
                  </a:cubicBezTo>
                  <a:close/>
                  <a:moveTo>
                    <a:pt x="2564606" y="997242"/>
                  </a:moveTo>
                  <a:lnTo>
                    <a:pt x="2603698" y="1004351"/>
                  </a:lnTo>
                  <a:lnTo>
                    <a:pt x="2614978" y="1008193"/>
                  </a:lnTo>
                  <a:lnTo>
                    <a:pt x="2637702" y="1017378"/>
                  </a:lnTo>
                  <a:lnTo>
                    <a:pt x="2644937" y="1020730"/>
                  </a:lnTo>
                  <a:lnTo>
                    <a:pt x="2655621" y="1026333"/>
                  </a:lnTo>
                  <a:cubicBezTo>
                    <a:pt x="2659320" y="1029796"/>
                    <a:pt x="2662989" y="1031864"/>
                    <a:pt x="2666553" y="1032810"/>
                  </a:cubicBezTo>
                  <a:lnTo>
                    <a:pt x="2666554" y="1032810"/>
                  </a:lnTo>
                  <a:lnTo>
                    <a:pt x="2655622" y="1026333"/>
                  </a:lnTo>
                  <a:cubicBezTo>
                    <a:pt x="2655622" y="1026333"/>
                    <a:pt x="2652567" y="1024536"/>
                    <a:pt x="2647325" y="1021836"/>
                  </a:cubicBezTo>
                  <a:lnTo>
                    <a:pt x="2644937" y="1020730"/>
                  </a:lnTo>
                  <a:lnTo>
                    <a:pt x="2641386" y="1018868"/>
                  </a:lnTo>
                  <a:lnTo>
                    <a:pt x="2637702" y="1017378"/>
                  </a:lnTo>
                  <a:lnTo>
                    <a:pt x="2625912" y="1011917"/>
                  </a:lnTo>
                  <a:lnTo>
                    <a:pt x="2614978" y="1008193"/>
                  </a:lnTo>
                  <a:lnTo>
                    <a:pt x="2606925" y="1004938"/>
                  </a:lnTo>
                  <a:lnTo>
                    <a:pt x="2603698" y="1004351"/>
                  </a:lnTo>
                  <a:lnTo>
                    <a:pt x="2596600" y="1001933"/>
                  </a:lnTo>
                  <a:cubicBezTo>
                    <a:pt x="2586093" y="999190"/>
                    <a:pt x="2575138" y="997328"/>
                    <a:pt x="2564606" y="997242"/>
                  </a:cubicBezTo>
                  <a:close/>
                  <a:moveTo>
                    <a:pt x="1813999" y="984389"/>
                  </a:moveTo>
                  <a:cubicBezTo>
                    <a:pt x="1794505" y="984312"/>
                    <a:pt x="1784643" y="990623"/>
                    <a:pt x="1784643" y="990623"/>
                  </a:cubicBezTo>
                  <a:cubicBezTo>
                    <a:pt x="1708825" y="990623"/>
                    <a:pt x="1708825" y="1073741"/>
                    <a:pt x="1716838" y="1093443"/>
                  </a:cubicBezTo>
                  <a:cubicBezTo>
                    <a:pt x="1724851" y="1113145"/>
                    <a:pt x="1766767" y="1210423"/>
                    <a:pt x="1782177" y="1233820"/>
                  </a:cubicBezTo>
                  <a:lnTo>
                    <a:pt x="1782185" y="1233834"/>
                  </a:lnTo>
                  <a:lnTo>
                    <a:pt x="1794023" y="1260629"/>
                  </a:lnTo>
                  <a:lnTo>
                    <a:pt x="1796091" y="1269981"/>
                  </a:lnTo>
                  <a:lnTo>
                    <a:pt x="1796318" y="1274388"/>
                  </a:lnTo>
                  <a:lnTo>
                    <a:pt x="1790412" y="1282391"/>
                  </a:lnTo>
                  <a:lnTo>
                    <a:pt x="1790413" y="1282391"/>
                  </a:lnTo>
                  <a:cubicBezTo>
                    <a:pt x="1793757" y="1282283"/>
                    <a:pt x="1795666" y="1280318"/>
                    <a:pt x="1796460" y="1277152"/>
                  </a:cubicBezTo>
                  <a:lnTo>
                    <a:pt x="1796318" y="1274388"/>
                  </a:lnTo>
                  <a:lnTo>
                    <a:pt x="1796894" y="1273608"/>
                  </a:lnTo>
                  <a:lnTo>
                    <a:pt x="1796091" y="1269981"/>
                  </a:lnTo>
                  <a:lnTo>
                    <a:pt x="1795820" y="1264696"/>
                  </a:lnTo>
                  <a:lnTo>
                    <a:pt x="1794023" y="1260629"/>
                  </a:lnTo>
                  <a:lnTo>
                    <a:pt x="1792627" y="1254320"/>
                  </a:lnTo>
                  <a:lnTo>
                    <a:pt x="1782185" y="1233834"/>
                  </a:lnTo>
                  <a:lnTo>
                    <a:pt x="1782178" y="1233820"/>
                  </a:lnTo>
                  <a:cubicBezTo>
                    <a:pt x="1766768" y="1210423"/>
                    <a:pt x="1724852" y="1113145"/>
                    <a:pt x="1716839" y="1093443"/>
                  </a:cubicBezTo>
                  <a:cubicBezTo>
                    <a:pt x="1708826" y="1073741"/>
                    <a:pt x="1708826" y="990623"/>
                    <a:pt x="1784644" y="990623"/>
                  </a:cubicBezTo>
                  <a:cubicBezTo>
                    <a:pt x="1784644" y="990623"/>
                    <a:pt x="1787110" y="989045"/>
                    <a:pt x="1792012" y="987477"/>
                  </a:cubicBezTo>
                  <a:lnTo>
                    <a:pt x="1813999" y="984389"/>
                  </a:lnTo>
                  <a:close/>
                  <a:moveTo>
                    <a:pt x="570790" y="977636"/>
                  </a:moveTo>
                  <a:cubicBezTo>
                    <a:pt x="567207" y="977462"/>
                    <a:pt x="565396" y="978309"/>
                    <a:pt x="565396" y="978309"/>
                  </a:cubicBezTo>
                  <a:cubicBezTo>
                    <a:pt x="578340" y="1012788"/>
                    <a:pt x="549369" y="1078666"/>
                    <a:pt x="549369" y="1078666"/>
                  </a:cubicBezTo>
                  <a:lnTo>
                    <a:pt x="533677" y="1099408"/>
                  </a:lnTo>
                  <a:lnTo>
                    <a:pt x="530098" y="1103523"/>
                  </a:lnTo>
                  <a:lnTo>
                    <a:pt x="524473" y="1109219"/>
                  </a:lnTo>
                  <a:lnTo>
                    <a:pt x="515046" y="1114856"/>
                  </a:lnTo>
                  <a:lnTo>
                    <a:pt x="515044" y="1114857"/>
                  </a:lnTo>
                  <a:lnTo>
                    <a:pt x="515044" y="1114857"/>
                  </a:lnTo>
                  <a:lnTo>
                    <a:pt x="515046" y="1114856"/>
                  </a:lnTo>
                  <a:lnTo>
                    <a:pt x="521053" y="1112683"/>
                  </a:lnTo>
                  <a:lnTo>
                    <a:pt x="524473" y="1109219"/>
                  </a:lnTo>
                  <a:lnTo>
                    <a:pt x="525869" y="1108385"/>
                  </a:lnTo>
                  <a:lnTo>
                    <a:pt x="530098" y="1103523"/>
                  </a:lnTo>
                  <a:lnTo>
                    <a:pt x="532091" y="1101504"/>
                  </a:lnTo>
                  <a:lnTo>
                    <a:pt x="533677" y="1099408"/>
                  </a:lnTo>
                  <a:lnTo>
                    <a:pt x="535779" y="1096991"/>
                  </a:lnTo>
                  <a:cubicBezTo>
                    <a:pt x="539667" y="1092100"/>
                    <a:pt x="544169" y="1086054"/>
                    <a:pt x="549370" y="1078666"/>
                  </a:cubicBezTo>
                  <a:cubicBezTo>
                    <a:pt x="549370" y="1078666"/>
                    <a:pt x="578341" y="1012788"/>
                    <a:pt x="565397" y="978309"/>
                  </a:cubicBezTo>
                  <a:lnTo>
                    <a:pt x="570790" y="977636"/>
                  </a:lnTo>
                  <a:close/>
                  <a:moveTo>
                    <a:pt x="689293" y="967843"/>
                  </a:moveTo>
                  <a:lnTo>
                    <a:pt x="722335" y="971042"/>
                  </a:lnTo>
                  <a:lnTo>
                    <a:pt x="729412" y="975023"/>
                  </a:lnTo>
                  <a:lnTo>
                    <a:pt x="735016" y="979910"/>
                  </a:lnTo>
                  <a:lnTo>
                    <a:pt x="738156" y="984902"/>
                  </a:lnTo>
                  <a:lnTo>
                    <a:pt x="741977" y="992236"/>
                  </a:lnTo>
                  <a:lnTo>
                    <a:pt x="744546" y="995058"/>
                  </a:lnTo>
                  <a:lnTo>
                    <a:pt x="747197" y="999272"/>
                  </a:lnTo>
                  <a:lnTo>
                    <a:pt x="748894" y="999834"/>
                  </a:lnTo>
                  <a:lnTo>
                    <a:pt x="751067" y="1002221"/>
                  </a:lnTo>
                  <a:cubicBezTo>
                    <a:pt x="755506" y="1004916"/>
                    <a:pt x="761798" y="1006785"/>
                    <a:pt x="771275" y="1007247"/>
                  </a:cubicBezTo>
                  <a:lnTo>
                    <a:pt x="771275" y="1007247"/>
                  </a:lnTo>
                  <a:lnTo>
                    <a:pt x="748894" y="999834"/>
                  </a:lnTo>
                  <a:lnTo>
                    <a:pt x="744546" y="995058"/>
                  </a:lnTo>
                  <a:lnTo>
                    <a:pt x="738156" y="984902"/>
                  </a:lnTo>
                  <a:lnTo>
                    <a:pt x="736006" y="980773"/>
                  </a:lnTo>
                  <a:lnTo>
                    <a:pt x="735016" y="979910"/>
                  </a:lnTo>
                  <a:lnTo>
                    <a:pt x="733328" y="977226"/>
                  </a:lnTo>
                  <a:lnTo>
                    <a:pt x="729412" y="975023"/>
                  </a:lnTo>
                  <a:lnTo>
                    <a:pt x="725160" y="971316"/>
                  </a:lnTo>
                  <a:lnTo>
                    <a:pt x="722335" y="971042"/>
                  </a:lnTo>
                  <a:lnTo>
                    <a:pt x="719079" y="969211"/>
                  </a:lnTo>
                  <a:cubicBezTo>
                    <a:pt x="712184" y="967453"/>
                    <a:pt x="702700" y="966804"/>
                    <a:pt x="689293" y="967843"/>
                  </a:cubicBezTo>
                  <a:close/>
                  <a:moveTo>
                    <a:pt x="398862" y="959300"/>
                  </a:moveTo>
                  <a:lnTo>
                    <a:pt x="398861" y="959300"/>
                  </a:lnTo>
                  <a:lnTo>
                    <a:pt x="411984" y="965201"/>
                  </a:lnTo>
                  <a:lnTo>
                    <a:pt x="414414" y="968797"/>
                  </a:lnTo>
                  <a:lnTo>
                    <a:pt x="418220" y="977582"/>
                  </a:lnTo>
                  <a:lnTo>
                    <a:pt x="419107" y="980821"/>
                  </a:lnTo>
                  <a:lnTo>
                    <a:pt x="419924" y="986313"/>
                  </a:lnTo>
                  <a:cubicBezTo>
                    <a:pt x="409541" y="994663"/>
                    <a:pt x="401305" y="1004185"/>
                    <a:pt x="395049" y="1014479"/>
                  </a:cubicBezTo>
                  <a:lnTo>
                    <a:pt x="387641" y="1033184"/>
                  </a:lnTo>
                  <a:lnTo>
                    <a:pt x="384614" y="1037577"/>
                  </a:lnTo>
                  <a:lnTo>
                    <a:pt x="384465" y="1041202"/>
                  </a:lnTo>
                  <a:lnTo>
                    <a:pt x="382056" y="1047284"/>
                  </a:lnTo>
                  <a:cubicBezTo>
                    <a:pt x="379596" y="1058727"/>
                    <a:pt x="378950" y="1070545"/>
                    <a:pt x="379955" y="1082340"/>
                  </a:cubicBezTo>
                  <a:lnTo>
                    <a:pt x="382328" y="1092971"/>
                  </a:lnTo>
                  <a:lnTo>
                    <a:pt x="382143" y="1097462"/>
                  </a:lnTo>
                  <a:lnTo>
                    <a:pt x="384505" y="1102721"/>
                  </a:lnTo>
                  <a:lnTo>
                    <a:pt x="387752" y="1117260"/>
                  </a:lnTo>
                  <a:lnTo>
                    <a:pt x="397161" y="1130894"/>
                  </a:lnTo>
                  <a:lnTo>
                    <a:pt x="407513" y="1153937"/>
                  </a:lnTo>
                  <a:lnTo>
                    <a:pt x="420968" y="1165389"/>
                  </a:lnTo>
                  <a:lnTo>
                    <a:pt x="429075" y="1177137"/>
                  </a:lnTo>
                  <a:lnTo>
                    <a:pt x="452015" y="1191815"/>
                  </a:lnTo>
                  <a:lnTo>
                    <a:pt x="455726" y="1194973"/>
                  </a:lnTo>
                  <a:lnTo>
                    <a:pt x="458053" y="1195679"/>
                  </a:lnTo>
                  <a:lnTo>
                    <a:pt x="460617" y="1197319"/>
                  </a:lnTo>
                  <a:cubicBezTo>
                    <a:pt x="472175" y="1202565"/>
                    <a:pt x="484720" y="1206195"/>
                    <a:pt x="498089" y="1207814"/>
                  </a:cubicBezTo>
                  <a:lnTo>
                    <a:pt x="498090" y="1207814"/>
                  </a:lnTo>
                  <a:lnTo>
                    <a:pt x="458053" y="1195679"/>
                  </a:lnTo>
                  <a:lnTo>
                    <a:pt x="452015" y="1191815"/>
                  </a:lnTo>
                  <a:lnTo>
                    <a:pt x="420968" y="1165389"/>
                  </a:lnTo>
                  <a:lnTo>
                    <a:pt x="397161" y="1130894"/>
                  </a:lnTo>
                  <a:lnTo>
                    <a:pt x="384505" y="1102721"/>
                  </a:lnTo>
                  <a:lnTo>
                    <a:pt x="382328" y="1092971"/>
                  </a:lnTo>
                  <a:lnTo>
                    <a:pt x="384465" y="1041202"/>
                  </a:lnTo>
                  <a:lnTo>
                    <a:pt x="387641" y="1033184"/>
                  </a:lnTo>
                  <a:lnTo>
                    <a:pt x="419925" y="986313"/>
                  </a:lnTo>
                  <a:cubicBezTo>
                    <a:pt x="419925" y="986313"/>
                    <a:pt x="419838" y="984538"/>
                    <a:pt x="419401" y="981897"/>
                  </a:cubicBezTo>
                  <a:lnTo>
                    <a:pt x="419107" y="980821"/>
                  </a:lnTo>
                  <a:lnTo>
                    <a:pt x="418836" y="979002"/>
                  </a:lnTo>
                  <a:lnTo>
                    <a:pt x="418220" y="977582"/>
                  </a:lnTo>
                  <a:lnTo>
                    <a:pt x="416772" y="972287"/>
                  </a:lnTo>
                  <a:lnTo>
                    <a:pt x="414414" y="968797"/>
                  </a:lnTo>
                  <a:lnTo>
                    <a:pt x="413067" y="965688"/>
                  </a:lnTo>
                  <a:lnTo>
                    <a:pt x="411984" y="965201"/>
                  </a:lnTo>
                  <a:lnTo>
                    <a:pt x="410454" y="962936"/>
                  </a:lnTo>
                  <a:cubicBezTo>
                    <a:pt x="407557" y="960469"/>
                    <a:pt x="403781" y="958954"/>
                    <a:pt x="398862" y="959300"/>
                  </a:cubicBezTo>
                  <a:close/>
                  <a:moveTo>
                    <a:pt x="1765535" y="943908"/>
                  </a:moveTo>
                  <a:lnTo>
                    <a:pt x="1765535" y="943908"/>
                  </a:lnTo>
                  <a:lnTo>
                    <a:pt x="1796971" y="947765"/>
                  </a:lnTo>
                  <a:lnTo>
                    <a:pt x="1796972" y="947765"/>
                  </a:lnTo>
                  <a:close/>
                  <a:moveTo>
                    <a:pt x="256047" y="934558"/>
                  </a:moveTo>
                  <a:cubicBezTo>
                    <a:pt x="249720" y="933865"/>
                    <a:pt x="239780" y="934904"/>
                    <a:pt x="224524" y="938906"/>
                  </a:cubicBezTo>
                  <a:cubicBezTo>
                    <a:pt x="224524" y="938906"/>
                    <a:pt x="50082" y="1012788"/>
                    <a:pt x="92614" y="1212886"/>
                  </a:cubicBezTo>
                  <a:cubicBezTo>
                    <a:pt x="92614" y="1212886"/>
                    <a:pt x="111106" y="1226739"/>
                    <a:pt x="129906" y="1225738"/>
                  </a:cubicBezTo>
                  <a:lnTo>
                    <a:pt x="129907" y="1225738"/>
                  </a:lnTo>
                  <a:lnTo>
                    <a:pt x="104211" y="1219687"/>
                  </a:lnTo>
                  <a:cubicBezTo>
                    <a:pt x="97238" y="1216349"/>
                    <a:pt x="92615" y="1212886"/>
                    <a:pt x="92615" y="1212886"/>
                  </a:cubicBezTo>
                  <a:cubicBezTo>
                    <a:pt x="50083" y="1012788"/>
                    <a:pt x="224525" y="938906"/>
                    <a:pt x="224525" y="938906"/>
                  </a:cubicBezTo>
                  <a:lnTo>
                    <a:pt x="256047" y="934558"/>
                  </a:lnTo>
                  <a:close/>
                  <a:moveTo>
                    <a:pt x="1986208" y="925360"/>
                  </a:moveTo>
                  <a:lnTo>
                    <a:pt x="2026981" y="926346"/>
                  </a:lnTo>
                  <a:lnTo>
                    <a:pt x="2026981" y="926346"/>
                  </a:lnTo>
                  <a:lnTo>
                    <a:pt x="2070517" y="942003"/>
                  </a:lnTo>
                  <a:lnTo>
                    <a:pt x="2100228" y="962163"/>
                  </a:lnTo>
                  <a:lnTo>
                    <a:pt x="2115366" y="975408"/>
                  </a:lnTo>
                  <a:lnTo>
                    <a:pt x="2137563" y="1003792"/>
                  </a:lnTo>
                  <a:lnTo>
                    <a:pt x="2145723" y="1015055"/>
                  </a:lnTo>
                  <a:cubicBezTo>
                    <a:pt x="2152878" y="1026171"/>
                    <a:pt x="2158819" y="1035876"/>
                    <a:pt x="2164347" y="1042341"/>
                  </a:cubicBezTo>
                  <a:lnTo>
                    <a:pt x="2174315" y="1062173"/>
                  </a:lnTo>
                  <a:lnTo>
                    <a:pt x="2177239" y="1073089"/>
                  </a:lnTo>
                  <a:lnTo>
                    <a:pt x="2180730" y="1087374"/>
                  </a:lnTo>
                  <a:lnTo>
                    <a:pt x="2181479" y="1089577"/>
                  </a:lnTo>
                  <a:lnTo>
                    <a:pt x="2183689" y="1098396"/>
                  </a:lnTo>
                  <a:lnTo>
                    <a:pt x="2185828" y="1102362"/>
                  </a:lnTo>
                  <a:lnTo>
                    <a:pt x="2187556" y="1107443"/>
                  </a:lnTo>
                  <a:lnTo>
                    <a:pt x="2189098" y="1108425"/>
                  </a:lnTo>
                  <a:lnTo>
                    <a:pt x="2190979" y="1111913"/>
                  </a:lnTo>
                  <a:lnTo>
                    <a:pt x="2200752" y="1115847"/>
                  </a:lnTo>
                  <a:lnTo>
                    <a:pt x="2200754" y="1115848"/>
                  </a:lnTo>
                  <a:lnTo>
                    <a:pt x="2200754" y="1115848"/>
                  </a:lnTo>
                  <a:lnTo>
                    <a:pt x="2200752" y="1115847"/>
                  </a:lnTo>
                  <a:lnTo>
                    <a:pt x="2189098" y="1108425"/>
                  </a:lnTo>
                  <a:lnTo>
                    <a:pt x="2185828" y="1102362"/>
                  </a:lnTo>
                  <a:lnTo>
                    <a:pt x="2181479" y="1089577"/>
                  </a:lnTo>
                  <a:lnTo>
                    <a:pt x="2178927" y="1079393"/>
                  </a:lnTo>
                  <a:lnTo>
                    <a:pt x="2177239" y="1073089"/>
                  </a:lnTo>
                  <a:lnTo>
                    <a:pt x="2174814" y="1063165"/>
                  </a:lnTo>
                  <a:lnTo>
                    <a:pt x="2174315" y="1062173"/>
                  </a:lnTo>
                  <a:lnTo>
                    <a:pt x="2173534" y="1059256"/>
                  </a:lnTo>
                  <a:cubicBezTo>
                    <a:pt x="2171280" y="1052839"/>
                    <a:pt x="2168393" y="1046958"/>
                    <a:pt x="2164348" y="1042341"/>
                  </a:cubicBezTo>
                  <a:cubicBezTo>
                    <a:pt x="2158030" y="1034953"/>
                    <a:pt x="2151173" y="1023331"/>
                    <a:pt x="2142582" y="1010210"/>
                  </a:cubicBezTo>
                  <a:lnTo>
                    <a:pt x="2137563" y="1003792"/>
                  </a:lnTo>
                  <a:lnTo>
                    <a:pt x="2119821" y="979306"/>
                  </a:lnTo>
                  <a:lnTo>
                    <a:pt x="2115366" y="975408"/>
                  </a:lnTo>
                  <a:lnTo>
                    <a:pt x="2110413" y="969074"/>
                  </a:lnTo>
                  <a:lnTo>
                    <a:pt x="2100228" y="962163"/>
                  </a:lnTo>
                  <a:lnTo>
                    <a:pt x="2081841" y="946075"/>
                  </a:lnTo>
                  <a:lnTo>
                    <a:pt x="2070517" y="942003"/>
                  </a:lnTo>
                  <a:lnTo>
                    <a:pt x="2060677" y="935326"/>
                  </a:lnTo>
                  <a:cubicBezTo>
                    <a:pt x="2050526" y="931228"/>
                    <a:pt x="2039344" y="928121"/>
                    <a:pt x="2026982" y="926346"/>
                  </a:cubicBezTo>
                  <a:lnTo>
                    <a:pt x="2026981" y="926346"/>
                  </a:lnTo>
                  <a:close/>
                  <a:moveTo>
                    <a:pt x="427938" y="867486"/>
                  </a:moveTo>
                  <a:cubicBezTo>
                    <a:pt x="413453" y="867486"/>
                    <a:pt x="397619" y="874759"/>
                    <a:pt x="382016" y="885668"/>
                  </a:cubicBezTo>
                  <a:lnTo>
                    <a:pt x="372904" y="893852"/>
                  </a:lnTo>
                  <a:lnTo>
                    <a:pt x="364645" y="899283"/>
                  </a:lnTo>
                  <a:lnTo>
                    <a:pt x="346426" y="917634"/>
                  </a:lnTo>
                  <a:lnTo>
                    <a:pt x="337481" y="925668"/>
                  </a:lnTo>
                  <a:lnTo>
                    <a:pt x="332082" y="932082"/>
                  </a:lnTo>
                  <a:lnTo>
                    <a:pt x="327675" y="936521"/>
                  </a:lnTo>
                  <a:lnTo>
                    <a:pt x="309550" y="958850"/>
                  </a:lnTo>
                  <a:lnTo>
                    <a:pt x="303810" y="965669"/>
                  </a:lnTo>
                  <a:lnTo>
                    <a:pt x="301582" y="968665"/>
                  </a:lnTo>
                  <a:lnTo>
                    <a:pt x="300838" y="969582"/>
                  </a:lnTo>
                  <a:lnTo>
                    <a:pt x="295756" y="976502"/>
                  </a:lnTo>
                  <a:lnTo>
                    <a:pt x="294010" y="978851"/>
                  </a:lnTo>
                  <a:lnTo>
                    <a:pt x="293482" y="979599"/>
                  </a:lnTo>
                  <a:lnTo>
                    <a:pt x="293203" y="979979"/>
                  </a:lnTo>
                  <a:lnTo>
                    <a:pt x="290712" y="983523"/>
                  </a:lnTo>
                  <a:lnTo>
                    <a:pt x="290480" y="983851"/>
                  </a:lnTo>
                  <a:cubicBezTo>
                    <a:pt x="293100" y="1007555"/>
                    <a:pt x="299533" y="1018714"/>
                    <a:pt x="307710" y="1022119"/>
                  </a:cubicBezTo>
                  <a:lnTo>
                    <a:pt x="307711" y="1022119"/>
                  </a:lnTo>
                  <a:lnTo>
                    <a:pt x="297012" y="1010597"/>
                  </a:lnTo>
                  <a:cubicBezTo>
                    <a:pt x="294054" y="1004418"/>
                    <a:pt x="291791" y="995703"/>
                    <a:pt x="290481" y="983851"/>
                  </a:cubicBezTo>
                  <a:lnTo>
                    <a:pt x="290712" y="983523"/>
                  </a:lnTo>
                  <a:lnTo>
                    <a:pt x="293482" y="979599"/>
                  </a:lnTo>
                  <a:lnTo>
                    <a:pt x="295756" y="976502"/>
                  </a:lnTo>
                  <a:lnTo>
                    <a:pt x="301582" y="968665"/>
                  </a:lnTo>
                  <a:lnTo>
                    <a:pt x="309550" y="958850"/>
                  </a:lnTo>
                  <a:lnTo>
                    <a:pt x="332082" y="932082"/>
                  </a:lnTo>
                  <a:lnTo>
                    <a:pt x="346426" y="917634"/>
                  </a:lnTo>
                  <a:lnTo>
                    <a:pt x="372904" y="893852"/>
                  </a:lnTo>
                  <a:lnTo>
                    <a:pt x="405397" y="872486"/>
                  </a:lnTo>
                  <a:lnTo>
                    <a:pt x="427939" y="867486"/>
                  </a:lnTo>
                  <a:close/>
                  <a:moveTo>
                    <a:pt x="1029718" y="808954"/>
                  </a:moveTo>
                  <a:lnTo>
                    <a:pt x="1035096" y="843471"/>
                  </a:lnTo>
                  <a:lnTo>
                    <a:pt x="1032706" y="812505"/>
                  </a:lnTo>
                  <a:close/>
                  <a:moveTo>
                    <a:pt x="440882" y="804070"/>
                  </a:moveTo>
                  <a:cubicBezTo>
                    <a:pt x="440882" y="804070"/>
                    <a:pt x="437740" y="804265"/>
                    <a:pt x="432492" y="805015"/>
                  </a:cubicBezTo>
                  <a:lnTo>
                    <a:pt x="430154" y="805492"/>
                  </a:lnTo>
                  <a:lnTo>
                    <a:pt x="426580" y="805965"/>
                  </a:lnTo>
                  <a:lnTo>
                    <a:pt x="423037" y="806941"/>
                  </a:lnTo>
                  <a:lnTo>
                    <a:pt x="411465" y="809297"/>
                  </a:lnTo>
                  <a:lnTo>
                    <a:pt x="401232" y="812945"/>
                  </a:lnTo>
                  <a:lnTo>
                    <a:pt x="393496" y="815075"/>
                  </a:lnTo>
                  <a:lnTo>
                    <a:pt x="390663" y="816713"/>
                  </a:lnTo>
                  <a:lnTo>
                    <a:pt x="384018" y="819082"/>
                  </a:lnTo>
                  <a:cubicBezTo>
                    <a:pt x="374489" y="823502"/>
                    <a:pt x="364927" y="829200"/>
                    <a:pt x="356367" y="836538"/>
                  </a:cubicBezTo>
                  <a:lnTo>
                    <a:pt x="390663" y="816713"/>
                  </a:lnTo>
                  <a:lnTo>
                    <a:pt x="401232" y="812945"/>
                  </a:lnTo>
                  <a:lnTo>
                    <a:pt x="423037" y="806941"/>
                  </a:lnTo>
                  <a:lnTo>
                    <a:pt x="430154" y="805492"/>
                  </a:lnTo>
                  <a:close/>
                  <a:moveTo>
                    <a:pt x="1018311" y="795397"/>
                  </a:moveTo>
                  <a:cubicBezTo>
                    <a:pt x="1014017" y="793708"/>
                    <a:pt x="1009070" y="793618"/>
                    <a:pt x="1003631" y="795508"/>
                  </a:cubicBezTo>
                  <a:cubicBezTo>
                    <a:pt x="996379" y="798029"/>
                    <a:pt x="988250" y="804070"/>
                    <a:pt x="979620" y="814537"/>
                  </a:cubicBezTo>
                  <a:cubicBezTo>
                    <a:pt x="979620" y="814537"/>
                    <a:pt x="853256" y="1083592"/>
                    <a:pt x="942635" y="1236898"/>
                  </a:cubicBezTo>
                  <a:cubicBezTo>
                    <a:pt x="942635" y="1236898"/>
                    <a:pt x="945518" y="1239127"/>
                    <a:pt x="951002" y="1242332"/>
                  </a:cubicBezTo>
                  <a:lnTo>
                    <a:pt x="953670" y="1243588"/>
                  </a:lnTo>
                  <a:lnTo>
                    <a:pt x="957343" y="1245816"/>
                  </a:lnTo>
                  <a:lnTo>
                    <a:pt x="961782" y="1247407"/>
                  </a:lnTo>
                  <a:lnTo>
                    <a:pt x="974979" y="1253619"/>
                  </a:lnTo>
                  <a:lnTo>
                    <a:pt x="989111" y="1257203"/>
                  </a:lnTo>
                  <a:lnTo>
                    <a:pt x="998806" y="1260679"/>
                  </a:lnTo>
                  <a:lnTo>
                    <a:pt x="1003707" y="1260906"/>
                  </a:lnTo>
                  <a:lnTo>
                    <a:pt x="1012885" y="1263233"/>
                  </a:lnTo>
                  <a:cubicBezTo>
                    <a:pt x="1027655" y="1265323"/>
                    <a:pt x="1044465" y="1265881"/>
                    <a:pt x="1063037" y="1263651"/>
                  </a:cubicBezTo>
                  <a:lnTo>
                    <a:pt x="1063037" y="1263651"/>
                  </a:lnTo>
                  <a:lnTo>
                    <a:pt x="1003707" y="1260906"/>
                  </a:lnTo>
                  <a:lnTo>
                    <a:pt x="989111" y="1257203"/>
                  </a:lnTo>
                  <a:lnTo>
                    <a:pt x="961782" y="1247407"/>
                  </a:lnTo>
                  <a:lnTo>
                    <a:pt x="953670" y="1243588"/>
                  </a:lnTo>
                  <a:lnTo>
                    <a:pt x="942636" y="1236898"/>
                  </a:lnTo>
                  <a:cubicBezTo>
                    <a:pt x="853257" y="1083592"/>
                    <a:pt x="979620" y="814537"/>
                    <a:pt x="979620" y="814537"/>
                  </a:cubicBezTo>
                  <a:cubicBezTo>
                    <a:pt x="988250" y="804070"/>
                    <a:pt x="996379" y="798029"/>
                    <a:pt x="1003631" y="795508"/>
                  </a:cubicBezTo>
                  <a:close/>
                  <a:moveTo>
                    <a:pt x="681281" y="791168"/>
                  </a:moveTo>
                  <a:lnTo>
                    <a:pt x="681716" y="836578"/>
                  </a:lnTo>
                  <a:lnTo>
                    <a:pt x="680484" y="851072"/>
                  </a:lnTo>
                  <a:lnTo>
                    <a:pt x="676095" y="884761"/>
                  </a:lnTo>
                  <a:lnTo>
                    <a:pt x="670861" y="900354"/>
                  </a:lnTo>
                  <a:lnTo>
                    <a:pt x="658268" y="923351"/>
                  </a:lnTo>
                  <a:lnTo>
                    <a:pt x="640598" y="938873"/>
                  </a:lnTo>
                  <a:lnTo>
                    <a:pt x="636967" y="940909"/>
                  </a:lnTo>
                  <a:lnTo>
                    <a:pt x="610709" y="943667"/>
                  </a:lnTo>
                  <a:cubicBezTo>
                    <a:pt x="620129" y="944618"/>
                    <a:pt x="628330" y="943883"/>
                    <a:pt x="635466" y="941751"/>
                  </a:cubicBezTo>
                  <a:lnTo>
                    <a:pt x="636967" y="940909"/>
                  </a:lnTo>
                  <a:lnTo>
                    <a:pt x="638459" y="940752"/>
                  </a:lnTo>
                  <a:lnTo>
                    <a:pt x="640598" y="938873"/>
                  </a:lnTo>
                  <a:lnTo>
                    <a:pt x="653830" y="931454"/>
                  </a:lnTo>
                  <a:lnTo>
                    <a:pt x="658268" y="923351"/>
                  </a:lnTo>
                  <a:lnTo>
                    <a:pt x="665181" y="917278"/>
                  </a:lnTo>
                  <a:lnTo>
                    <a:pt x="670861" y="900354"/>
                  </a:lnTo>
                  <a:lnTo>
                    <a:pt x="675063" y="892682"/>
                  </a:lnTo>
                  <a:lnTo>
                    <a:pt x="676095" y="884761"/>
                  </a:lnTo>
                  <a:lnTo>
                    <a:pt x="678137" y="878674"/>
                  </a:lnTo>
                  <a:lnTo>
                    <a:pt x="680484" y="851072"/>
                  </a:lnTo>
                  <a:lnTo>
                    <a:pt x="681761" y="841271"/>
                  </a:lnTo>
                  <a:lnTo>
                    <a:pt x="681716" y="836578"/>
                  </a:lnTo>
                  <a:lnTo>
                    <a:pt x="681960" y="833706"/>
                  </a:lnTo>
                  <a:close/>
                  <a:moveTo>
                    <a:pt x="2336942" y="789294"/>
                  </a:moveTo>
                  <a:lnTo>
                    <a:pt x="2336941" y="789294"/>
                  </a:lnTo>
                  <a:lnTo>
                    <a:pt x="2350662" y="794915"/>
                  </a:lnTo>
                  <a:lnTo>
                    <a:pt x="2350672" y="794945"/>
                  </a:lnTo>
                  <a:lnTo>
                    <a:pt x="2357003" y="814001"/>
                  </a:lnTo>
                  <a:lnTo>
                    <a:pt x="2357557" y="823380"/>
                  </a:lnTo>
                  <a:lnTo>
                    <a:pt x="2357968" y="841519"/>
                  </a:lnTo>
                  <a:lnTo>
                    <a:pt x="2351357" y="897183"/>
                  </a:lnTo>
                  <a:lnTo>
                    <a:pt x="2339080" y="953624"/>
                  </a:lnTo>
                  <a:lnTo>
                    <a:pt x="2332187" y="982395"/>
                  </a:lnTo>
                  <a:lnTo>
                    <a:pt x="2329248" y="992083"/>
                  </a:lnTo>
                  <a:lnTo>
                    <a:pt x="2307353" y="1055886"/>
                  </a:lnTo>
                  <a:cubicBezTo>
                    <a:pt x="2302653" y="1067276"/>
                    <a:pt x="2298656" y="1077089"/>
                    <a:pt x="2295345" y="1085544"/>
                  </a:cubicBezTo>
                  <a:lnTo>
                    <a:pt x="2292980" y="1091993"/>
                  </a:lnTo>
                  <a:lnTo>
                    <a:pt x="2290893" y="1097235"/>
                  </a:lnTo>
                  <a:lnTo>
                    <a:pt x="2290178" y="1099632"/>
                  </a:lnTo>
                  <a:lnTo>
                    <a:pt x="2287455" y="1107055"/>
                  </a:lnTo>
                  <a:lnTo>
                    <a:pt x="2286862" y="1110746"/>
                  </a:lnTo>
                  <a:lnTo>
                    <a:pt x="2283582" y="1121742"/>
                  </a:lnTo>
                  <a:lnTo>
                    <a:pt x="2284240" y="1127071"/>
                  </a:lnTo>
                  <a:lnTo>
                    <a:pt x="2283622" y="1130923"/>
                  </a:lnTo>
                  <a:lnTo>
                    <a:pt x="2284808" y="1131663"/>
                  </a:lnTo>
                  <a:lnTo>
                    <a:pt x="2285080" y="1133862"/>
                  </a:lnTo>
                  <a:lnTo>
                    <a:pt x="2295043" y="1138051"/>
                  </a:lnTo>
                  <a:lnTo>
                    <a:pt x="2295044" y="1138052"/>
                  </a:lnTo>
                  <a:lnTo>
                    <a:pt x="2295045" y="1138052"/>
                  </a:lnTo>
                  <a:lnTo>
                    <a:pt x="2319955" y="1138969"/>
                  </a:lnTo>
                  <a:lnTo>
                    <a:pt x="2320914" y="1139004"/>
                  </a:lnTo>
                  <a:lnTo>
                    <a:pt x="2320914" y="1139004"/>
                  </a:lnTo>
                  <a:lnTo>
                    <a:pt x="2319955" y="1138969"/>
                  </a:lnTo>
                  <a:lnTo>
                    <a:pt x="2295045" y="1138052"/>
                  </a:lnTo>
                  <a:lnTo>
                    <a:pt x="2295045" y="1138052"/>
                  </a:lnTo>
                  <a:lnTo>
                    <a:pt x="2295043" y="1138051"/>
                  </a:lnTo>
                  <a:lnTo>
                    <a:pt x="2284808" y="1131663"/>
                  </a:lnTo>
                  <a:lnTo>
                    <a:pt x="2284240" y="1127071"/>
                  </a:lnTo>
                  <a:lnTo>
                    <a:pt x="2286862" y="1110746"/>
                  </a:lnTo>
                  <a:lnTo>
                    <a:pt x="2290178" y="1099632"/>
                  </a:lnTo>
                  <a:lnTo>
                    <a:pt x="2292980" y="1091993"/>
                  </a:lnTo>
                  <a:lnTo>
                    <a:pt x="2307354" y="1055886"/>
                  </a:lnTo>
                  <a:cubicBezTo>
                    <a:pt x="2312054" y="1044573"/>
                    <a:pt x="2316774" y="1031807"/>
                    <a:pt x="2321342" y="1018143"/>
                  </a:cubicBezTo>
                  <a:lnTo>
                    <a:pt x="2329248" y="992083"/>
                  </a:lnTo>
                  <a:lnTo>
                    <a:pt x="2331296" y="986116"/>
                  </a:lnTo>
                  <a:lnTo>
                    <a:pt x="2332187" y="982395"/>
                  </a:lnTo>
                  <a:lnTo>
                    <a:pt x="2334428" y="975010"/>
                  </a:lnTo>
                  <a:lnTo>
                    <a:pt x="2339080" y="953624"/>
                  </a:lnTo>
                  <a:lnTo>
                    <a:pt x="2350134" y="907481"/>
                  </a:lnTo>
                  <a:lnTo>
                    <a:pt x="2351357" y="897183"/>
                  </a:lnTo>
                  <a:lnTo>
                    <a:pt x="2353816" y="885879"/>
                  </a:lnTo>
                  <a:cubicBezTo>
                    <a:pt x="2355954" y="871815"/>
                    <a:pt x="2357432" y="858515"/>
                    <a:pt x="2358081" y="846534"/>
                  </a:cubicBezTo>
                  <a:lnTo>
                    <a:pt x="2357968" y="841519"/>
                  </a:lnTo>
                  <a:lnTo>
                    <a:pt x="2358409" y="837805"/>
                  </a:lnTo>
                  <a:lnTo>
                    <a:pt x="2357557" y="823380"/>
                  </a:lnTo>
                  <a:lnTo>
                    <a:pt x="2357370" y="815104"/>
                  </a:lnTo>
                  <a:lnTo>
                    <a:pt x="2357003" y="814001"/>
                  </a:lnTo>
                  <a:lnTo>
                    <a:pt x="2356879" y="811898"/>
                  </a:lnTo>
                  <a:lnTo>
                    <a:pt x="2350672" y="794945"/>
                  </a:lnTo>
                  <a:lnTo>
                    <a:pt x="2350663" y="794915"/>
                  </a:lnTo>
                  <a:cubicBezTo>
                    <a:pt x="2347315" y="790429"/>
                    <a:pt x="2342798" y="788370"/>
                    <a:pt x="2336942" y="789294"/>
                  </a:cubicBezTo>
                  <a:close/>
                  <a:moveTo>
                    <a:pt x="509987" y="779317"/>
                  </a:moveTo>
                  <a:cubicBezTo>
                    <a:pt x="506259" y="780443"/>
                    <a:pt x="501752" y="783906"/>
                    <a:pt x="496358" y="791141"/>
                  </a:cubicBezTo>
                  <a:lnTo>
                    <a:pt x="494856" y="798090"/>
                  </a:lnTo>
                  <a:lnTo>
                    <a:pt x="492870" y="801617"/>
                  </a:lnTo>
                  <a:lnTo>
                    <a:pt x="474255" y="811140"/>
                  </a:lnTo>
                  <a:lnTo>
                    <a:pt x="474255" y="811141"/>
                  </a:lnTo>
                  <a:lnTo>
                    <a:pt x="474255" y="811141"/>
                  </a:lnTo>
                  <a:lnTo>
                    <a:pt x="474255" y="811140"/>
                  </a:lnTo>
                  <a:lnTo>
                    <a:pt x="490580" y="805686"/>
                  </a:lnTo>
                  <a:lnTo>
                    <a:pt x="492870" y="801617"/>
                  </a:lnTo>
                  <a:lnTo>
                    <a:pt x="494246" y="800914"/>
                  </a:lnTo>
                  <a:lnTo>
                    <a:pt x="494856" y="798090"/>
                  </a:lnTo>
                  <a:lnTo>
                    <a:pt x="495925" y="796191"/>
                  </a:lnTo>
                  <a:cubicBezTo>
                    <a:pt x="496551" y="793296"/>
                    <a:pt x="496358" y="791141"/>
                    <a:pt x="496358" y="791141"/>
                  </a:cubicBezTo>
                  <a:lnTo>
                    <a:pt x="509987" y="779317"/>
                  </a:lnTo>
                  <a:close/>
                  <a:moveTo>
                    <a:pt x="2601292" y="757855"/>
                  </a:moveTo>
                  <a:lnTo>
                    <a:pt x="2601291" y="757855"/>
                  </a:lnTo>
                  <a:lnTo>
                    <a:pt x="2606626" y="763218"/>
                  </a:lnTo>
                  <a:cubicBezTo>
                    <a:pt x="2608775" y="766013"/>
                    <a:pt x="2611317" y="769899"/>
                    <a:pt x="2614322" y="775133"/>
                  </a:cubicBezTo>
                  <a:lnTo>
                    <a:pt x="2624988" y="811007"/>
                  </a:lnTo>
                  <a:lnTo>
                    <a:pt x="2626106" y="816758"/>
                  </a:lnTo>
                  <a:lnTo>
                    <a:pt x="2627538" y="836324"/>
                  </a:lnTo>
                  <a:lnTo>
                    <a:pt x="2628988" y="873415"/>
                  </a:lnTo>
                  <a:lnTo>
                    <a:pt x="2627243" y="892919"/>
                  </a:lnTo>
                  <a:lnTo>
                    <a:pt x="2621067" y="930287"/>
                  </a:lnTo>
                  <a:lnTo>
                    <a:pt x="2620269" y="933160"/>
                  </a:lnTo>
                  <a:lnTo>
                    <a:pt x="2612234" y="948308"/>
                  </a:lnTo>
                  <a:lnTo>
                    <a:pt x="2612215" y="948342"/>
                  </a:lnTo>
                  <a:lnTo>
                    <a:pt x="2600762" y="954298"/>
                  </a:lnTo>
                  <a:lnTo>
                    <a:pt x="2600762" y="954298"/>
                  </a:lnTo>
                  <a:cubicBezTo>
                    <a:pt x="2605077" y="954298"/>
                    <a:pt x="2608891" y="952162"/>
                    <a:pt x="2612216" y="948342"/>
                  </a:cubicBezTo>
                  <a:lnTo>
                    <a:pt x="2612234" y="948308"/>
                  </a:lnTo>
                  <a:lnTo>
                    <a:pt x="2619829" y="934746"/>
                  </a:lnTo>
                  <a:lnTo>
                    <a:pt x="2620269" y="933160"/>
                  </a:lnTo>
                  <a:lnTo>
                    <a:pt x="2620738" y="932277"/>
                  </a:lnTo>
                  <a:lnTo>
                    <a:pt x="2621067" y="930287"/>
                  </a:lnTo>
                  <a:lnTo>
                    <a:pt x="2625247" y="915223"/>
                  </a:lnTo>
                  <a:lnTo>
                    <a:pt x="2627243" y="892919"/>
                  </a:lnTo>
                  <a:lnTo>
                    <a:pt x="2629271" y="880646"/>
                  </a:lnTo>
                  <a:lnTo>
                    <a:pt x="2628988" y="873415"/>
                  </a:lnTo>
                  <a:lnTo>
                    <a:pt x="2629683" y="865648"/>
                  </a:lnTo>
                  <a:lnTo>
                    <a:pt x="2627538" y="836324"/>
                  </a:lnTo>
                  <a:lnTo>
                    <a:pt x="2626940" y="821050"/>
                  </a:lnTo>
                  <a:lnTo>
                    <a:pt x="2626106" y="816758"/>
                  </a:lnTo>
                  <a:lnTo>
                    <a:pt x="2625913" y="814118"/>
                  </a:lnTo>
                  <a:lnTo>
                    <a:pt x="2624988" y="811007"/>
                  </a:lnTo>
                  <a:lnTo>
                    <a:pt x="2621881" y="795028"/>
                  </a:lnTo>
                  <a:cubicBezTo>
                    <a:pt x="2619775" y="787225"/>
                    <a:pt x="2617251" y="780443"/>
                    <a:pt x="2614323" y="775133"/>
                  </a:cubicBezTo>
                  <a:cubicBezTo>
                    <a:pt x="2608313" y="764666"/>
                    <a:pt x="2604153" y="759587"/>
                    <a:pt x="2601292" y="757855"/>
                  </a:cubicBezTo>
                  <a:close/>
                  <a:moveTo>
                    <a:pt x="694841" y="739577"/>
                  </a:moveTo>
                  <a:cubicBezTo>
                    <a:pt x="687290" y="742809"/>
                    <a:pt x="680047" y="756662"/>
                    <a:pt x="681280" y="791141"/>
                  </a:cubicBezTo>
                  <a:cubicBezTo>
                    <a:pt x="680664" y="773902"/>
                    <a:pt x="682166" y="761819"/>
                    <a:pt x="684767" y="753642"/>
                  </a:cubicBezTo>
                  <a:lnTo>
                    <a:pt x="694841" y="739577"/>
                  </a:lnTo>
                  <a:close/>
                  <a:moveTo>
                    <a:pt x="1893175" y="725473"/>
                  </a:moveTo>
                  <a:lnTo>
                    <a:pt x="1879630" y="731521"/>
                  </a:lnTo>
                  <a:lnTo>
                    <a:pt x="1875135" y="734806"/>
                  </a:lnTo>
                  <a:close/>
                  <a:moveTo>
                    <a:pt x="1893182" y="725470"/>
                  </a:moveTo>
                  <a:lnTo>
                    <a:pt x="1893182" y="725470"/>
                  </a:lnTo>
                  <a:lnTo>
                    <a:pt x="1900931" y="726618"/>
                  </a:lnTo>
                  <a:cubicBezTo>
                    <a:pt x="1902992" y="728841"/>
                    <a:pt x="1903146" y="733420"/>
                    <a:pt x="1901143" y="740654"/>
                  </a:cubicBezTo>
                  <a:cubicBezTo>
                    <a:pt x="1893130" y="770207"/>
                    <a:pt x="1840735" y="770207"/>
                    <a:pt x="1861693" y="814537"/>
                  </a:cubicBezTo>
                  <a:lnTo>
                    <a:pt x="1866697" y="839451"/>
                  </a:lnTo>
                  <a:lnTo>
                    <a:pt x="1865245" y="844744"/>
                  </a:lnTo>
                  <a:lnTo>
                    <a:pt x="1860015" y="852338"/>
                  </a:lnTo>
                  <a:lnTo>
                    <a:pt x="1836817" y="861117"/>
                  </a:lnTo>
                  <a:lnTo>
                    <a:pt x="1836816" y="861117"/>
                  </a:lnTo>
                  <a:lnTo>
                    <a:pt x="1836816" y="861117"/>
                  </a:lnTo>
                  <a:lnTo>
                    <a:pt x="1836817" y="861117"/>
                  </a:lnTo>
                  <a:lnTo>
                    <a:pt x="1856685" y="857173"/>
                  </a:lnTo>
                  <a:lnTo>
                    <a:pt x="1860015" y="852338"/>
                  </a:lnTo>
                  <a:lnTo>
                    <a:pt x="1863525" y="851009"/>
                  </a:lnTo>
                  <a:lnTo>
                    <a:pt x="1865245" y="844744"/>
                  </a:lnTo>
                  <a:lnTo>
                    <a:pt x="1867193" y="841916"/>
                  </a:lnTo>
                  <a:lnTo>
                    <a:pt x="1866697" y="839451"/>
                  </a:lnTo>
                  <a:lnTo>
                    <a:pt x="1867579" y="836239"/>
                  </a:lnTo>
                  <a:cubicBezTo>
                    <a:pt x="1867430" y="830179"/>
                    <a:pt x="1865624" y="822964"/>
                    <a:pt x="1861694" y="814537"/>
                  </a:cubicBezTo>
                  <a:cubicBezTo>
                    <a:pt x="1840736" y="770207"/>
                    <a:pt x="1893131" y="770207"/>
                    <a:pt x="1901144" y="740654"/>
                  </a:cubicBezTo>
                  <a:cubicBezTo>
                    <a:pt x="1903147" y="733420"/>
                    <a:pt x="1902993" y="728841"/>
                    <a:pt x="1900932" y="726618"/>
                  </a:cubicBezTo>
                  <a:cubicBezTo>
                    <a:pt x="1899386" y="724951"/>
                    <a:pt x="1896768" y="724611"/>
                    <a:pt x="1893182" y="725470"/>
                  </a:cubicBezTo>
                  <a:close/>
                  <a:moveTo>
                    <a:pt x="2497207" y="706176"/>
                  </a:moveTo>
                  <a:lnTo>
                    <a:pt x="2497206" y="706176"/>
                  </a:lnTo>
                  <a:lnTo>
                    <a:pt x="2516440" y="715281"/>
                  </a:lnTo>
                  <a:lnTo>
                    <a:pt x="2516457" y="715317"/>
                  </a:lnTo>
                  <a:lnTo>
                    <a:pt x="2528152" y="741662"/>
                  </a:lnTo>
                  <a:lnTo>
                    <a:pt x="2530663" y="754192"/>
                  </a:lnTo>
                  <a:lnTo>
                    <a:pt x="2534590" y="777499"/>
                  </a:lnTo>
                  <a:lnTo>
                    <a:pt x="2538078" y="849229"/>
                  </a:lnTo>
                  <a:lnTo>
                    <a:pt x="2537954" y="868880"/>
                  </a:lnTo>
                  <a:lnTo>
                    <a:pt x="2537516" y="886031"/>
                  </a:lnTo>
                  <a:lnTo>
                    <a:pt x="2536418" y="910429"/>
                  </a:lnTo>
                  <a:lnTo>
                    <a:pt x="2535701" y="923568"/>
                  </a:lnTo>
                  <a:lnTo>
                    <a:pt x="2534321" y="942896"/>
                  </a:lnTo>
                  <a:lnTo>
                    <a:pt x="2533802" y="949758"/>
                  </a:lnTo>
                  <a:lnTo>
                    <a:pt x="2533020" y="958530"/>
                  </a:lnTo>
                  <a:lnTo>
                    <a:pt x="2532957" y="959223"/>
                  </a:lnTo>
                  <a:cubicBezTo>
                    <a:pt x="2505219" y="992470"/>
                    <a:pt x="2526793" y="1008478"/>
                    <a:pt x="2526793" y="1008478"/>
                  </a:cubicBezTo>
                  <a:lnTo>
                    <a:pt x="2526794" y="1008477"/>
                  </a:lnTo>
                  <a:lnTo>
                    <a:pt x="2519474" y="996318"/>
                  </a:lnTo>
                  <a:cubicBezTo>
                    <a:pt x="2517548" y="988160"/>
                    <a:pt x="2519089" y="975846"/>
                    <a:pt x="2532958" y="959223"/>
                  </a:cubicBezTo>
                  <a:lnTo>
                    <a:pt x="2533020" y="958530"/>
                  </a:lnTo>
                  <a:lnTo>
                    <a:pt x="2533738" y="950607"/>
                  </a:lnTo>
                  <a:lnTo>
                    <a:pt x="2533802" y="949758"/>
                  </a:lnTo>
                  <a:lnTo>
                    <a:pt x="2533950" y="948097"/>
                  </a:lnTo>
                  <a:lnTo>
                    <a:pt x="2534321" y="942896"/>
                  </a:lnTo>
                  <a:lnTo>
                    <a:pt x="2535486" y="927504"/>
                  </a:lnTo>
                  <a:lnTo>
                    <a:pt x="2535701" y="923568"/>
                  </a:lnTo>
                  <a:lnTo>
                    <a:pt x="2536040" y="918818"/>
                  </a:lnTo>
                  <a:lnTo>
                    <a:pt x="2536418" y="910429"/>
                  </a:lnTo>
                  <a:lnTo>
                    <a:pt x="2537312" y="894032"/>
                  </a:lnTo>
                  <a:lnTo>
                    <a:pt x="2537516" y="886031"/>
                  </a:lnTo>
                  <a:lnTo>
                    <a:pt x="2537899" y="877534"/>
                  </a:lnTo>
                  <a:lnTo>
                    <a:pt x="2537954" y="868880"/>
                  </a:lnTo>
                  <a:lnTo>
                    <a:pt x="2538325" y="854310"/>
                  </a:lnTo>
                  <a:lnTo>
                    <a:pt x="2538078" y="849229"/>
                  </a:lnTo>
                  <a:lnTo>
                    <a:pt x="2538198" y="830391"/>
                  </a:lnTo>
                  <a:cubicBezTo>
                    <a:pt x="2537889" y="814383"/>
                    <a:pt x="2537100" y="798423"/>
                    <a:pt x="2535607" y="783536"/>
                  </a:cubicBezTo>
                  <a:lnTo>
                    <a:pt x="2534590" y="777499"/>
                  </a:lnTo>
                  <a:lnTo>
                    <a:pt x="2534351" y="772588"/>
                  </a:lnTo>
                  <a:lnTo>
                    <a:pt x="2530663" y="754192"/>
                  </a:lnTo>
                  <a:lnTo>
                    <a:pt x="2528798" y="743117"/>
                  </a:lnTo>
                  <a:lnTo>
                    <a:pt x="2528152" y="741662"/>
                  </a:lnTo>
                  <a:lnTo>
                    <a:pt x="2527583" y="738823"/>
                  </a:lnTo>
                  <a:lnTo>
                    <a:pt x="2516457" y="715317"/>
                  </a:lnTo>
                  <a:lnTo>
                    <a:pt x="2516441" y="715281"/>
                  </a:lnTo>
                  <a:cubicBezTo>
                    <a:pt x="2511249" y="708783"/>
                    <a:pt x="2504912" y="705406"/>
                    <a:pt x="2497207" y="706176"/>
                  </a:cubicBezTo>
                  <a:close/>
                  <a:moveTo>
                    <a:pt x="1827791" y="682164"/>
                  </a:moveTo>
                  <a:cubicBezTo>
                    <a:pt x="1802519" y="686628"/>
                    <a:pt x="1781715" y="695555"/>
                    <a:pt x="1764388" y="707022"/>
                  </a:cubicBezTo>
                  <a:lnTo>
                    <a:pt x="1764375" y="707035"/>
                  </a:lnTo>
                  <a:lnTo>
                    <a:pt x="1730853" y="736298"/>
                  </a:lnTo>
                  <a:lnTo>
                    <a:pt x="1725215" y="743944"/>
                  </a:lnTo>
                  <a:lnTo>
                    <a:pt x="1721847" y="747119"/>
                  </a:lnTo>
                  <a:lnTo>
                    <a:pt x="1715744" y="756791"/>
                  </a:lnTo>
                  <a:lnTo>
                    <a:pt x="1706540" y="769274"/>
                  </a:lnTo>
                  <a:lnTo>
                    <a:pt x="1697088" y="786356"/>
                  </a:lnTo>
                  <a:lnTo>
                    <a:pt x="1694214" y="790910"/>
                  </a:lnTo>
                  <a:cubicBezTo>
                    <a:pt x="1686827" y="804840"/>
                    <a:pt x="1680933" y="817462"/>
                    <a:pt x="1675539" y="826851"/>
                  </a:cubicBezTo>
                  <a:cubicBezTo>
                    <a:pt x="1653349" y="864407"/>
                    <a:pt x="1584311" y="965380"/>
                    <a:pt x="1621912" y="1018329"/>
                  </a:cubicBezTo>
                  <a:cubicBezTo>
                    <a:pt x="1631312" y="1031720"/>
                    <a:pt x="1640712" y="1036338"/>
                    <a:pt x="1649525" y="1035732"/>
                  </a:cubicBezTo>
                  <a:lnTo>
                    <a:pt x="1649526" y="1035732"/>
                  </a:lnTo>
                  <a:lnTo>
                    <a:pt x="1635940" y="1032279"/>
                  </a:lnTo>
                  <a:cubicBezTo>
                    <a:pt x="1631313" y="1029527"/>
                    <a:pt x="1626613" y="1025025"/>
                    <a:pt x="1621913" y="1018329"/>
                  </a:cubicBezTo>
                  <a:cubicBezTo>
                    <a:pt x="1584312" y="965380"/>
                    <a:pt x="1653350" y="864407"/>
                    <a:pt x="1675540" y="826851"/>
                  </a:cubicBezTo>
                  <a:cubicBezTo>
                    <a:pt x="1679585" y="819809"/>
                    <a:pt x="1683912" y="810949"/>
                    <a:pt x="1688939" y="801082"/>
                  </a:cubicBezTo>
                  <a:lnTo>
                    <a:pt x="1697088" y="786356"/>
                  </a:lnTo>
                  <a:lnTo>
                    <a:pt x="1715744" y="756791"/>
                  </a:lnTo>
                  <a:lnTo>
                    <a:pt x="1725215" y="743944"/>
                  </a:lnTo>
                  <a:lnTo>
                    <a:pt x="1764375" y="707035"/>
                  </a:lnTo>
                  <a:lnTo>
                    <a:pt x="1764389" y="707022"/>
                  </a:lnTo>
                  <a:lnTo>
                    <a:pt x="1827792" y="682164"/>
                  </a:lnTo>
                  <a:close/>
                  <a:moveTo>
                    <a:pt x="904630" y="655795"/>
                  </a:moveTo>
                  <a:lnTo>
                    <a:pt x="904630" y="655795"/>
                  </a:lnTo>
                  <a:lnTo>
                    <a:pt x="926583" y="658258"/>
                  </a:lnTo>
                  <a:lnTo>
                    <a:pt x="929404" y="658574"/>
                  </a:lnTo>
                  <a:lnTo>
                    <a:pt x="929404" y="658574"/>
                  </a:lnTo>
                  <a:lnTo>
                    <a:pt x="929405" y="658574"/>
                  </a:lnTo>
                  <a:lnTo>
                    <a:pt x="934312" y="660700"/>
                  </a:lnTo>
                  <a:lnTo>
                    <a:pt x="961127" y="672313"/>
                  </a:lnTo>
                  <a:cubicBezTo>
                    <a:pt x="961127" y="672313"/>
                    <a:pt x="998111" y="725262"/>
                    <a:pt x="950648" y="772670"/>
                  </a:cubicBezTo>
                  <a:cubicBezTo>
                    <a:pt x="915051" y="808226"/>
                    <a:pt x="892630" y="889843"/>
                    <a:pt x="883643" y="955183"/>
                  </a:cubicBezTo>
                  <a:cubicBezTo>
                    <a:pt x="892630" y="889843"/>
                    <a:pt x="915051" y="808226"/>
                    <a:pt x="950649" y="772670"/>
                  </a:cubicBezTo>
                  <a:cubicBezTo>
                    <a:pt x="998112" y="725262"/>
                    <a:pt x="961128" y="672313"/>
                    <a:pt x="961128" y="672313"/>
                  </a:cubicBezTo>
                  <a:lnTo>
                    <a:pt x="934312" y="660700"/>
                  </a:lnTo>
                  <a:lnTo>
                    <a:pt x="929404" y="658574"/>
                  </a:lnTo>
                  <a:lnTo>
                    <a:pt x="926583" y="658258"/>
                  </a:lnTo>
                  <a:close/>
                  <a:moveTo>
                    <a:pt x="747235" y="648917"/>
                  </a:moveTo>
                  <a:lnTo>
                    <a:pt x="794428" y="650062"/>
                  </a:lnTo>
                  <a:lnTo>
                    <a:pt x="794431" y="650063"/>
                  </a:lnTo>
                  <a:lnTo>
                    <a:pt x="816358" y="661873"/>
                  </a:lnTo>
                  <a:lnTo>
                    <a:pt x="819492" y="667756"/>
                  </a:lnTo>
                  <a:lnTo>
                    <a:pt x="822468" y="685939"/>
                  </a:lnTo>
                  <a:lnTo>
                    <a:pt x="821846" y="694791"/>
                  </a:lnTo>
                  <a:lnTo>
                    <a:pt x="810726" y="733262"/>
                  </a:lnTo>
                  <a:lnTo>
                    <a:pt x="810724" y="733266"/>
                  </a:lnTo>
                  <a:cubicBezTo>
                    <a:pt x="797472" y="767436"/>
                    <a:pt x="797472" y="789139"/>
                    <a:pt x="803790" y="795065"/>
                  </a:cubicBezTo>
                  <a:lnTo>
                    <a:pt x="799918" y="774757"/>
                  </a:lnTo>
                  <a:cubicBezTo>
                    <a:pt x="800785" y="764320"/>
                    <a:pt x="804098" y="750351"/>
                    <a:pt x="810724" y="733266"/>
                  </a:cubicBezTo>
                  <a:lnTo>
                    <a:pt x="810726" y="733262"/>
                  </a:lnTo>
                  <a:lnTo>
                    <a:pt x="821522" y="699401"/>
                  </a:lnTo>
                  <a:lnTo>
                    <a:pt x="821846" y="694791"/>
                  </a:lnTo>
                  <a:lnTo>
                    <a:pt x="823168" y="690216"/>
                  </a:lnTo>
                  <a:lnTo>
                    <a:pt x="822468" y="685939"/>
                  </a:lnTo>
                  <a:lnTo>
                    <a:pt x="823250" y="674813"/>
                  </a:lnTo>
                  <a:lnTo>
                    <a:pt x="819492" y="667756"/>
                  </a:lnTo>
                  <a:lnTo>
                    <a:pt x="818738" y="663155"/>
                  </a:lnTo>
                  <a:lnTo>
                    <a:pt x="816358" y="661873"/>
                  </a:lnTo>
                  <a:lnTo>
                    <a:pt x="814642" y="658651"/>
                  </a:lnTo>
                  <a:lnTo>
                    <a:pt x="794431" y="650063"/>
                  </a:lnTo>
                  <a:lnTo>
                    <a:pt x="794429" y="650062"/>
                  </a:lnTo>
                  <a:cubicBezTo>
                    <a:pt x="782679" y="647801"/>
                    <a:pt x="767115" y="647532"/>
                    <a:pt x="747235" y="648917"/>
                  </a:cubicBezTo>
                  <a:close/>
                  <a:moveTo>
                    <a:pt x="605308" y="621442"/>
                  </a:moveTo>
                  <a:cubicBezTo>
                    <a:pt x="627614" y="644646"/>
                    <a:pt x="640905" y="666464"/>
                    <a:pt x="623338" y="735729"/>
                  </a:cubicBezTo>
                  <a:cubicBezTo>
                    <a:pt x="618831" y="753045"/>
                    <a:pt x="615168" y="768305"/>
                    <a:pt x="612367" y="781432"/>
                  </a:cubicBezTo>
                  <a:lnTo>
                    <a:pt x="611205" y="788025"/>
                  </a:lnTo>
                  <a:lnTo>
                    <a:pt x="609855" y="793844"/>
                  </a:lnTo>
                  <a:lnTo>
                    <a:pt x="609150" y="799675"/>
                  </a:lnTo>
                  <a:lnTo>
                    <a:pt x="606565" y="814334"/>
                  </a:lnTo>
                  <a:lnTo>
                    <a:pt x="606327" y="823046"/>
                  </a:lnTo>
                  <a:lnTo>
                    <a:pt x="605616" y="828929"/>
                  </a:lnTo>
                  <a:lnTo>
                    <a:pt x="606137" y="830017"/>
                  </a:lnTo>
                  <a:lnTo>
                    <a:pt x="606029" y="833973"/>
                  </a:lnTo>
                  <a:cubicBezTo>
                    <a:pt x="606738" y="838257"/>
                    <a:pt x="608342" y="840254"/>
                    <a:pt x="610856" y="839886"/>
                  </a:cubicBezTo>
                  <a:lnTo>
                    <a:pt x="610856" y="839886"/>
                  </a:lnTo>
                  <a:lnTo>
                    <a:pt x="606137" y="830017"/>
                  </a:lnTo>
                  <a:lnTo>
                    <a:pt x="606327" y="823046"/>
                  </a:lnTo>
                  <a:lnTo>
                    <a:pt x="609150" y="799675"/>
                  </a:lnTo>
                  <a:lnTo>
                    <a:pt x="611205" y="788025"/>
                  </a:lnTo>
                  <a:lnTo>
                    <a:pt x="623338" y="735729"/>
                  </a:lnTo>
                  <a:cubicBezTo>
                    <a:pt x="640906" y="666464"/>
                    <a:pt x="627614" y="644646"/>
                    <a:pt x="605308" y="621442"/>
                  </a:cubicBezTo>
                  <a:close/>
                  <a:moveTo>
                    <a:pt x="2307354" y="604048"/>
                  </a:moveTo>
                  <a:lnTo>
                    <a:pt x="2323977" y="605924"/>
                  </a:lnTo>
                  <a:cubicBezTo>
                    <a:pt x="2328196" y="606550"/>
                    <a:pt x="2330777" y="607050"/>
                    <a:pt x="2330777" y="607050"/>
                  </a:cubicBezTo>
                  <a:cubicBezTo>
                    <a:pt x="2348652" y="634756"/>
                    <a:pt x="2303038" y="636603"/>
                    <a:pt x="2257424" y="652611"/>
                  </a:cubicBezTo>
                  <a:cubicBezTo>
                    <a:pt x="2211811" y="668619"/>
                    <a:pt x="2225988" y="812690"/>
                    <a:pt x="2229686" y="868102"/>
                  </a:cubicBezTo>
                  <a:cubicBezTo>
                    <a:pt x="2230495" y="878491"/>
                    <a:pt x="2231911" y="887626"/>
                    <a:pt x="2233507" y="895610"/>
                  </a:cubicBezTo>
                  <a:lnTo>
                    <a:pt x="2234832" y="901179"/>
                  </a:lnTo>
                  <a:lnTo>
                    <a:pt x="2235148" y="903215"/>
                  </a:lnTo>
                  <a:lnTo>
                    <a:pt x="2238020" y="914586"/>
                  </a:lnTo>
                  <a:lnTo>
                    <a:pt x="2238408" y="916219"/>
                  </a:lnTo>
                  <a:cubicBezTo>
                    <a:pt x="2241468" y="927799"/>
                    <a:pt x="2243541" y="935201"/>
                    <a:pt x="2241215" y="939271"/>
                  </a:cubicBezTo>
                  <a:lnTo>
                    <a:pt x="2229687" y="943215"/>
                  </a:lnTo>
                  <a:lnTo>
                    <a:pt x="2229687" y="943215"/>
                  </a:lnTo>
                  <a:cubicBezTo>
                    <a:pt x="2242632" y="943215"/>
                    <a:pt x="2243710" y="938289"/>
                    <a:pt x="2241014" y="926438"/>
                  </a:cubicBezTo>
                  <a:lnTo>
                    <a:pt x="2238020" y="914586"/>
                  </a:lnTo>
                  <a:lnTo>
                    <a:pt x="2234832" y="901179"/>
                  </a:lnTo>
                  <a:lnTo>
                    <a:pt x="2229687" y="868102"/>
                  </a:lnTo>
                  <a:cubicBezTo>
                    <a:pt x="2225989" y="812690"/>
                    <a:pt x="2211812" y="668619"/>
                    <a:pt x="2257425" y="652611"/>
                  </a:cubicBezTo>
                  <a:cubicBezTo>
                    <a:pt x="2303039" y="636603"/>
                    <a:pt x="2348653" y="634756"/>
                    <a:pt x="2330778" y="607050"/>
                  </a:cubicBezTo>
                  <a:cubicBezTo>
                    <a:pt x="2330778" y="607050"/>
                    <a:pt x="2320453" y="605049"/>
                    <a:pt x="2307354" y="604048"/>
                  </a:cubicBezTo>
                  <a:close/>
                  <a:moveTo>
                    <a:pt x="726277" y="595968"/>
                  </a:moveTo>
                  <a:cubicBezTo>
                    <a:pt x="726277" y="595968"/>
                    <a:pt x="724968" y="597776"/>
                    <a:pt x="722665" y="600691"/>
                  </a:cubicBezTo>
                  <a:lnTo>
                    <a:pt x="722662" y="600695"/>
                  </a:lnTo>
                  <a:lnTo>
                    <a:pt x="711337" y="613602"/>
                  </a:lnTo>
                  <a:lnTo>
                    <a:pt x="683745" y="637835"/>
                  </a:lnTo>
                  <a:cubicBezTo>
                    <a:pt x="691836" y="632986"/>
                    <a:pt x="699839" y="625886"/>
                    <a:pt x="706683" y="618906"/>
                  </a:cubicBezTo>
                  <a:lnTo>
                    <a:pt x="711337" y="613602"/>
                  </a:lnTo>
                  <a:lnTo>
                    <a:pt x="713102" y="612053"/>
                  </a:lnTo>
                  <a:lnTo>
                    <a:pt x="722662" y="600695"/>
                  </a:lnTo>
                  <a:lnTo>
                    <a:pt x="722666" y="600691"/>
                  </a:lnTo>
                  <a:close/>
                  <a:moveTo>
                    <a:pt x="1932811" y="591889"/>
                  </a:moveTo>
                  <a:cubicBezTo>
                    <a:pt x="1908077" y="591658"/>
                    <a:pt x="1882343" y="602124"/>
                    <a:pt x="1873405" y="632909"/>
                  </a:cubicBezTo>
                  <a:lnTo>
                    <a:pt x="1859953" y="663548"/>
                  </a:lnTo>
                  <a:lnTo>
                    <a:pt x="1855690" y="669208"/>
                  </a:lnTo>
                  <a:lnTo>
                    <a:pt x="1845833" y="678556"/>
                  </a:lnTo>
                  <a:lnTo>
                    <a:pt x="1842261" y="680770"/>
                  </a:lnTo>
                  <a:lnTo>
                    <a:pt x="1832405" y="683039"/>
                  </a:lnTo>
                  <a:lnTo>
                    <a:pt x="1832405" y="683039"/>
                  </a:lnTo>
                  <a:cubicBezTo>
                    <a:pt x="1834565" y="683148"/>
                    <a:pt x="1837370" y="682926"/>
                    <a:pt x="1840571" y="681818"/>
                  </a:cubicBezTo>
                  <a:lnTo>
                    <a:pt x="1842261" y="680770"/>
                  </a:lnTo>
                  <a:lnTo>
                    <a:pt x="1843895" y="680394"/>
                  </a:lnTo>
                  <a:lnTo>
                    <a:pt x="1845833" y="678556"/>
                  </a:lnTo>
                  <a:lnTo>
                    <a:pt x="1851118" y="675279"/>
                  </a:lnTo>
                  <a:lnTo>
                    <a:pt x="1855690" y="669208"/>
                  </a:lnTo>
                  <a:lnTo>
                    <a:pt x="1858736" y="666320"/>
                  </a:lnTo>
                  <a:lnTo>
                    <a:pt x="1859953" y="663548"/>
                  </a:lnTo>
                  <a:lnTo>
                    <a:pt x="1862559" y="660089"/>
                  </a:lnTo>
                  <a:cubicBezTo>
                    <a:pt x="1866356" y="653212"/>
                    <a:pt x="1870054" y="644338"/>
                    <a:pt x="1873406" y="632909"/>
                  </a:cubicBezTo>
                  <a:cubicBezTo>
                    <a:pt x="1877875" y="617517"/>
                    <a:pt x="1886543" y="607204"/>
                    <a:pt x="1897185" y="600768"/>
                  </a:cubicBezTo>
                  <a:lnTo>
                    <a:pt x="1932811" y="591889"/>
                  </a:lnTo>
                  <a:close/>
                  <a:moveTo>
                    <a:pt x="451361" y="579960"/>
                  </a:moveTo>
                  <a:lnTo>
                    <a:pt x="431422" y="581574"/>
                  </a:lnTo>
                  <a:lnTo>
                    <a:pt x="431423" y="581574"/>
                  </a:lnTo>
                  <a:close/>
                  <a:moveTo>
                    <a:pt x="537889" y="574419"/>
                  </a:moveTo>
                  <a:lnTo>
                    <a:pt x="557065" y="577228"/>
                  </a:lnTo>
                  <a:cubicBezTo>
                    <a:pt x="564317" y="580345"/>
                    <a:pt x="572331" y="586117"/>
                    <a:pt x="580806" y="595968"/>
                  </a:cubicBezTo>
                  <a:cubicBezTo>
                    <a:pt x="563855" y="576266"/>
                    <a:pt x="548753" y="572880"/>
                    <a:pt x="537889" y="574419"/>
                  </a:cubicBezTo>
                  <a:close/>
                  <a:moveTo>
                    <a:pt x="773740" y="569493"/>
                  </a:moveTo>
                  <a:lnTo>
                    <a:pt x="774875" y="574803"/>
                  </a:lnTo>
                  <a:lnTo>
                    <a:pt x="775099" y="578074"/>
                  </a:lnTo>
                  <a:lnTo>
                    <a:pt x="774153" y="587305"/>
                  </a:lnTo>
                  <a:lnTo>
                    <a:pt x="772800" y="591350"/>
                  </a:lnTo>
                  <a:lnTo>
                    <a:pt x="760478" y="600662"/>
                  </a:lnTo>
                  <a:cubicBezTo>
                    <a:pt x="766048" y="599537"/>
                    <a:pt x="769661" y="597026"/>
                    <a:pt x="771949" y="593893"/>
                  </a:cubicBezTo>
                  <a:lnTo>
                    <a:pt x="772800" y="591350"/>
                  </a:lnTo>
                  <a:lnTo>
                    <a:pt x="773817" y="590580"/>
                  </a:lnTo>
                  <a:lnTo>
                    <a:pt x="774153" y="587305"/>
                  </a:lnTo>
                  <a:lnTo>
                    <a:pt x="775463" y="583389"/>
                  </a:lnTo>
                  <a:lnTo>
                    <a:pt x="775099" y="578074"/>
                  </a:lnTo>
                  <a:lnTo>
                    <a:pt x="775252" y="576573"/>
                  </a:lnTo>
                  <a:lnTo>
                    <a:pt x="774875" y="574803"/>
                  </a:lnTo>
                  <a:lnTo>
                    <a:pt x="774801" y="573730"/>
                  </a:lnTo>
                  <a:cubicBezTo>
                    <a:pt x="774304" y="571160"/>
                    <a:pt x="773740" y="569493"/>
                    <a:pt x="773740" y="569493"/>
                  </a:cubicBezTo>
                  <a:close/>
                  <a:moveTo>
                    <a:pt x="390953" y="527011"/>
                  </a:moveTo>
                  <a:cubicBezTo>
                    <a:pt x="369688" y="537785"/>
                    <a:pt x="349808" y="563644"/>
                    <a:pt x="335246" y="586809"/>
                  </a:cubicBezTo>
                  <a:lnTo>
                    <a:pt x="327799" y="599892"/>
                  </a:lnTo>
                  <a:lnTo>
                    <a:pt x="325383" y="603400"/>
                  </a:lnTo>
                  <a:lnTo>
                    <a:pt x="319755" y="614021"/>
                  </a:lnTo>
                  <a:lnTo>
                    <a:pt x="317880" y="617315"/>
                  </a:lnTo>
                  <a:lnTo>
                    <a:pt x="315820" y="621448"/>
                  </a:lnTo>
                  <a:lnTo>
                    <a:pt x="315131" y="622747"/>
                  </a:lnTo>
                  <a:lnTo>
                    <a:pt x="314090" y="624918"/>
                  </a:lnTo>
                  <a:lnTo>
                    <a:pt x="313109" y="626885"/>
                  </a:lnTo>
                  <a:cubicBezTo>
                    <a:pt x="312015" y="629166"/>
                    <a:pt x="311437" y="630446"/>
                    <a:pt x="311437" y="630446"/>
                  </a:cubicBezTo>
                  <a:cubicBezTo>
                    <a:pt x="311437" y="717258"/>
                    <a:pt x="259043" y="756662"/>
                    <a:pt x="259043" y="756662"/>
                  </a:cubicBezTo>
                  <a:lnTo>
                    <a:pt x="259012" y="756691"/>
                  </a:lnTo>
                  <a:lnTo>
                    <a:pt x="206741" y="803126"/>
                  </a:lnTo>
                  <a:lnTo>
                    <a:pt x="203351" y="807716"/>
                  </a:lnTo>
                  <a:lnTo>
                    <a:pt x="200581" y="810256"/>
                  </a:lnTo>
                  <a:lnTo>
                    <a:pt x="188925" y="827247"/>
                  </a:lnTo>
                  <a:lnTo>
                    <a:pt x="170002" y="852866"/>
                  </a:lnTo>
                  <a:lnTo>
                    <a:pt x="165453" y="861463"/>
                  </a:lnTo>
                  <a:lnTo>
                    <a:pt x="162113" y="866331"/>
                  </a:lnTo>
                  <a:lnTo>
                    <a:pt x="154938" y="881335"/>
                  </a:lnTo>
                  <a:lnTo>
                    <a:pt x="147044" y="896253"/>
                  </a:lnTo>
                  <a:lnTo>
                    <a:pt x="143176" y="905929"/>
                  </a:lnTo>
                  <a:lnTo>
                    <a:pt x="140982" y="910517"/>
                  </a:lnTo>
                  <a:cubicBezTo>
                    <a:pt x="136532" y="921666"/>
                    <a:pt x="134529" y="928439"/>
                    <a:pt x="134529" y="928439"/>
                  </a:cubicBezTo>
                  <a:lnTo>
                    <a:pt x="134530" y="928438"/>
                  </a:lnTo>
                  <a:lnTo>
                    <a:pt x="136088" y="923659"/>
                  </a:lnTo>
                  <a:lnTo>
                    <a:pt x="143176" y="905929"/>
                  </a:lnTo>
                  <a:lnTo>
                    <a:pt x="154938" y="881335"/>
                  </a:lnTo>
                  <a:lnTo>
                    <a:pt x="165453" y="861463"/>
                  </a:lnTo>
                  <a:lnTo>
                    <a:pt x="188925" y="827247"/>
                  </a:lnTo>
                  <a:lnTo>
                    <a:pt x="203351" y="807716"/>
                  </a:lnTo>
                  <a:lnTo>
                    <a:pt x="259012" y="756691"/>
                  </a:lnTo>
                  <a:lnTo>
                    <a:pt x="259044" y="756662"/>
                  </a:lnTo>
                  <a:cubicBezTo>
                    <a:pt x="259044" y="756662"/>
                    <a:pt x="311438" y="717258"/>
                    <a:pt x="311438" y="630446"/>
                  </a:cubicBezTo>
                  <a:lnTo>
                    <a:pt x="314090" y="624918"/>
                  </a:lnTo>
                  <a:lnTo>
                    <a:pt x="315820" y="621448"/>
                  </a:lnTo>
                  <a:lnTo>
                    <a:pt x="319755" y="614021"/>
                  </a:lnTo>
                  <a:lnTo>
                    <a:pt x="327799" y="599892"/>
                  </a:lnTo>
                  <a:lnTo>
                    <a:pt x="360587" y="552264"/>
                  </a:lnTo>
                  <a:lnTo>
                    <a:pt x="390953" y="527012"/>
                  </a:lnTo>
                  <a:close/>
                  <a:moveTo>
                    <a:pt x="2482913" y="510050"/>
                  </a:moveTo>
                  <a:cubicBezTo>
                    <a:pt x="2474977" y="510618"/>
                    <a:pt x="2467464" y="512234"/>
                    <a:pt x="2459605" y="512234"/>
                  </a:cubicBezTo>
                  <a:cubicBezTo>
                    <a:pt x="2428168" y="512234"/>
                    <a:pt x="2404129" y="599046"/>
                    <a:pt x="2415840" y="650764"/>
                  </a:cubicBezTo>
                  <a:cubicBezTo>
                    <a:pt x="2428168" y="701866"/>
                    <a:pt x="2483645" y="743733"/>
                    <a:pt x="2463303" y="846552"/>
                  </a:cubicBezTo>
                  <a:lnTo>
                    <a:pt x="2463292" y="846603"/>
                  </a:lnTo>
                  <a:lnTo>
                    <a:pt x="2453259" y="887244"/>
                  </a:lnTo>
                  <a:lnTo>
                    <a:pt x="2450799" y="894743"/>
                  </a:lnTo>
                  <a:lnTo>
                    <a:pt x="2441577" y="915485"/>
                  </a:lnTo>
                  <a:lnTo>
                    <a:pt x="2441568" y="915503"/>
                  </a:lnTo>
                  <a:lnTo>
                    <a:pt x="2441561" y="915510"/>
                  </a:lnTo>
                  <a:lnTo>
                    <a:pt x="2433896" y="922911"/>
                  </a:lnTo>
                  <a:lnTo>
                    <a:pt x="2425684" y="924388"/>
                  </a:lnTo>
                  <a:lnTo>
                    <a:pt x="2425684" y="924388"/>
                  </a:lnTo>
                  <a:cubicBezTo>
                    <a:pt x="2427432" y="925132"/>
                    <a:pt x="2429733" y="925458"/>
                    <a:pt x="2432432" y="924325"/>
                  </a:cubicBezTo>
                  <a:lnTo>
                    <a:pt x="2433896" y="922911"/>
                  </a:lnTo>
                  <a:lnTo>
                    <a:pt x="2435257" y="922666"/>
                  </a:lnTo>
                  <a:lnTo>
                    <a:pt x="2441561" y="915510"/>
                  </a:lnTo>
                  <a:lnTo>
                    <a:pt x="2441569" y="915503"/>
                  </a:lnTo>
                  <a:lnTo>
                    <a:pt x="2441577" y="915485"/>
                  </a:lnTo>
                  <a:lnTo>
                    <a:pt x="2448529" y="901666"/>
                  </a:lnTo>
                  <a:lnTo>
                    <a:pt x="2450799" y="894743"/>
                  </a:lnTo>
                  <a:lnTo>
                    <a:pt x="2452168" y="891665"/>
                  </a:lnTo>
                  <a:lnTo>
                    <a:pt x="2453259" y="887244"/>
                  </a:lnTo>
                  <a:lnTo>
                    <a:pt x="2455865" y="879300"/>
                  </a:lnTo>
                  <a:lnTo>
                    <a:pt x="2463292" y="846603"/>
                  </a:lnTo>
                  <a:lnTo>
                    <a:pt x="2463304" y="846552"/>
                  </a:lnTo>
                  <a:cubicBezTo>
                    <a:pt x="2483646" y="743733"/>
                    <a:pt x="2428169" y="701866"/>
                    <a:pt x="2415841" y="650764"/>
                  </a:cubicBezTo>
                  <a:cubicBezTo>
                    <a:pt x="2404130" y="599046"/>
                    <a:pt x="2428169" y="512234"/>
                    <a:pt x="2459606" y="512234"/>
                  </a:cubicBezTo>
                  <a:lnTo>
                    <a:pt x="2482913" y="510050"/>
                  </a:lnTo>
                  <a:close/>
                  <a:moveTo>
                    <a:pt x="924143" y="503617"/>
                  </a:moveTo>
                  <a:lnTo>
                    <a:pt x="924671" y="535113"/>
                  </a:lnTo>
                  <a:lnTo>
                    <a:pt x="922723" y="546340"/>
                  </a:lnTo>
                  <a:lnTo>
                    <a:pt x="916921" y="571367"/>
                  </a:lnTo>
                  <a:lnTo>
                    <a:pt x="912178" y="583579"/>
                  </a:lnTo>
                  <a:lnTo>
                    <a:pt x="901596" y="602588"/>
                  </a:lnTo>
                  <a:lnTo>
                    <a:pt x="891880" y="614081"/>
                  </a:lnTo>
                  <a:lnTo>
                    <a:pt x="888291" y="616775"/>
                  </a:lnTo>
                  <a:lnTo>
                    <a:pt x="872308" y="620413"/>
                  </a:lnTo>
                  <a:cubicBezTo>
                    <a:pt x="877068" y="621195"/>
                    <a:pt x="881571" y="620513"/>
                    <a:pt x="885791" y="618650"/>
                  </a:cubicBezTo>
                  <a:lnTo>
                    <a:pt x="888291" y="616775"/>
                  </a:lnTo>
                  <a:lnTo>
                    <a:pt x="889916" y="616405"/>
                  </a:lnTo>
                  <a:lnTo>
                    <a:pt x="891880" y="614081"/>
                  </a:lnTo>
                  <a:lnTo>
                    <a:pt x="897578" y="609805"/>
                  </a:lnTo>
                  <a:lnTo>
                    <a:pt x="901596" y="602588"/>
                  </a:lnTo>
                  <a:lnTo>
                    <a:pt x="907516" y="595584"/>
                  </a:lnTo>
                  <a:lnTo>
                    <a:pt x="912178" y="583579"/>
                  </a:lnTo>
                  <a:lnTo>
                    <a:pt x="915454" y="577696"/>
                  </a:lnTo>
                  <a:lnTo>
                    <a:pt x="916921" y="571367"/>
                  </a:lnTo>
                  <a:lnTo>
                    <a:pt x="919558" y="564576"/>
                  </a:lnTo>
                  <a:lnTo>
                    <a:pt x="922723" y="546340"/>
                  </a:lnTo>
                  <a:lnTo>
                    <a:pt x="924715" y="537745"/>
                  </a:lnTo>
                  <a:lnTo>
                    <a:pt x="924671" y="535113"/>
                  </a:lnTo>
                  <a:lnTo>
                    <a:pt x="925335" y="531284"/>
                  </a:lnTo>
                  <a:close/>
                  <a:moveTo>
                    <a:pt x="1014140" y="479603"/>
                  </a:moveTo>
                  <a:lnTo>
                    <a:pt x="1014140" y="479603"/>
                  </a:lnTo>
                  <a:lnTo>
                    <a:pt x="1040596" y="497891"/>
                  </a:lnTo>
                  <a:lnTo>
                    <a:pt x="1040600" y="497903"/>
                  </a:lnTo>
                  <a:lnTo>
                    <a:pt x="1049394" y="527843"/>
                  </a:lnTo>
                  <a:lnTo>
                    <a:pt x="1050160" y="537563"/>
                  </a:lnTo>
                  <a:lnTo>
                    <a:pt x="1050268" y="557925"/>
                  </a:lnTo>
                  <a:lnTo>
                    <a:pt x="1049828" y="565554"/>
                  </a:lnTo>
                  <a:lnTo>
                    <a:pt x="1049438" y="569236"/>
                  </a:lnTo>
                  <a:lnTo>
                    <a:pt x="1048657" y="575035"/>
                  </a:lnTo>
                  <a:cubicBezTo>
                    <a:pt x="1016604" y="593505"/>
                    <a:pt x="1027083" y="680317"/>
                    <a:pt x="1027083" y="680317"/>
                  </a:cubicBezTo>
                  <a:cubicBezTo>
                    <a:pt x="1096120" y="814537"/>
                    <a:pt x="1090573" y="901964"/>
                    <a:pt x="1090573" y="901964"/>
                  </a:cubicBezTo>
                  <a:lnTo>
                    <a:pt x="1090577" y="902036"/>
                  </a:lnTo>
                  <a:lnTo>
                    <a:pt x="1093248" y="961372"/>
                  </a:lnTo>
                  <a:lnTo>
                    <a:pt x="1094078" y="966130"/>
                  </a:lnTo>
                  <a:lnTo>
                    <a:pt x="1094307" y="970326"/>
                  </a:lnTo>
                  <a:lnTo>
                    <a:pt x="1097240" y="984245"/>
                  </a:lnTo>
                  <a:lnTo>
                    <a:pt x="1101953" y="1011247"/>
                  </a:lnTo>
                  <a:lnTo>
                    <a:pt x="1104609" y="1019219"/>
                  </a:lnTo>
                  <a:lnTo>
                    <a:pt x="1106013" y="1025879"/>
                  </a:lnTo>
                  <a:lnTo>
                    <a:pt x="1110362" y="1036484"/>
                  </a:lnTo>
                  <a:lnTo>
                    <a:pt x="1115637" y="1052317"/>
                  </a:lnTo>
                  <a:lnTo>
                    <a:pt x="1120896" y="1062173"/>
                  </a:lnTo>
                  <a:lnTo>
                    <a:pt x="1124014" y="1069778"/>
                  </a:lnTo>
                  <a:lnTo>
                    <a:pt x="1128443" y="1076316"/>
                  </a:lnTo>
                  <a:lnTo>
                    <a:pt x="1133243" y="1085310"/>
                  </a:lnTo>
                  <a:lnTo>
                    <a:pt x="1137662" y="1089926"/>
                  </a:lnTo>
                  <a:lnTo>
                    <a:pt x="1146638" y="1103177"/>
                  </a:lnTo>
                  <a:cubicBezTo>
                    <a:pt x="1154764" y="1112689"/>
                    <a:pt x="1163381" y="1120643"/>
                    <a:pt x="1172210" y="1127233"/>
                  </a:cubicBezTo>
                  <a:lnTo>
                    <a:pt x="1174910" y="1128829"/>
                  </a:lnTo>
                  <a:lnTo>
                    <a:pt x="1176007" y="1129974"/>
                  </a:lnTo>
                  <a:lnTo>
                    <a:pt x="1179808" y="1131724"/>
                  </a:lnTo>
                  <a:lnTo>
                    <a:pt x="1199055" y="1143099"/>
                  </a:lnTo>
                  <a:lnTo>
                    <a:pt x="1210075" y="1145656"/>
                  </a:lnTo>
                  <a:lnTo>
                    <a:pt x="1221810" y="1151058"/>
                  </a:lnTo>
                  <a:lnTo>
                    <a:pt x="1249867" y="1154887"/>
                  </a:lnTo>
                  <a:lnTo>
                    <a:pt x="1249867" y="1154888"/>
                  </a:lnTo>
                  <a:lnTo>
                    <a:pt x="1249868" y="1154888"/>
                  </a:lnTo>
                  <a:lnTo>
                    <a:pt x="1249867" y="1154887"/>
                  </a:lnTo>
                  <a:lnTo>
                    <a:pt x="1210075" y="1145656"/>
                  </a:lnTo>
                  <a:lnTo>
                    <a:pt x="1179808" y="1131724"/>
                  </a:lnTo>
                  <a:lnTo>
                    <a:pt x="1174910" y="1128829"/>
                  </a:lnTo>
                  <a:lnTo>
                    <a:pt x="1137662" y="1089926"/>
                  </a:lnTo>
                  <a:lnTo>
                    <a:pt x="1128443" y="1076316"/>
                  </a:lnTo>
                  <a:lnTo>
                    <a:pt x="1120896" y="1062173"/>
                  </a:lnTo>
                  <a:lnTo>
                    <a:pt x="1110362" y="1036484"/>
                  </a:lnTo>
                  <a:lnTo>
                    <a:pt x="1104609" y="1019219"/>
                  </a:lnTo>
                  <a:lnTo>
                    <a:pt x="1097240" y="984245"/>
                  </a:lnTo>
                  <a:lnTo>
                    <a:pt x="1094078" y="966130"/>
                  </a:lnTo>
                  <a:lnTo>
                    <a:pt x="1090577" y="902036"/>
                  </a:lnTo>
                  <a:lnTo>
                    <a:pt x="1090574" y="901964"/>
                  </a:lnTo>
                  <a:cubicBezTo>
                    <a:pt x="1090574" y="901964"/>
                    <a:pt x="1096121" y="814537"/>
                    <a:pt x="1027084" y="680317"/>
                  </a:cubicBezTo>
                  <a:cubicBezTo>
                    <a:pt x="1027084" y="680317"/>
                    <a:pt x="1016605" y="593505"/>
                    <a:pt x="1048658" y="575035"/>
                  </a:cubicBezTo>
                  <a:cubicBezTo>
                    <a:pt x="1048658" y="575035"/>
                    <a:pt x="1048899" y="573669"/>
                    <a:pt x="1049222" y="571263"/>
                  </a:cubicBezTo>
                  <a:lnTo>
                    <a:pt x="1049438" y="569236"/>
                  </a:lnTo>
                  <a:lnTo>
                    <a:pt x="1049750" y="566914"/>
                  </a:lnTo>
                  <a:lnTo>
                    <a:pt x="1049828" y="565554"/>
                  </a:lnTo>
                  <a:lnTo>
                    <a:pt x="1050285" y="561249"/>
                  </a:lnTo>
                  <a:lnTo>
                    <a:pt x="1050268" y="557925"/>
                  </a:lnTo>
                  <a:lnTo>
                    <a:pt x="1050900" y="546950"/>
                  </a:lnTo>
                  <a:lnTo>
                    <a:pt x="1050160" y="537563"/>
                  </a:lnTo>
                  <a:lnTo>
                    <a:pt x="1050122" y="530320"/>
                  </a:lnTo>
                  <a:lnTo>
                    <a:pt x="1049394" y="527843"/>
                  </a:lnTo>
                  <a:lnTo>
                    <a:pt x="1048913" y="521743"/>
                  </a:lnTo>
                  <a:lnTo>
                    <a:pt x="1040600" y="497903"/>
                  </a:lnTo>
                  <a:lnTo>
                    <a:pt x="1040597" y="497891"/>
                  </a:lnTo>
                  <a:cubicBezTo>
                    <a:pt x="1035020" y="488569"/>
                    <a:pt x="1026622" y="481604"/>
                    <a:pt x="1014140" y="479603"/>
                  </a:cubicBezTo>
                  <a:close/>
                  <a:moveTo>
                    <a:pt x="2005933" y="437121"/>
                  </a:moveTo>
                  <a:lnTo>
                    <a:pt x="2005933" y="437121"/>
                  </a:lnTo>
                  <a:lnTo>
                    <a:pt x="2024244" y="442561"/>
                  </a:lnTo>
                  <a:lnTo>
                    <a:pt x="2049537" y="466329"/>
                  </a:lnTo>
                  <a:lnTo>
                    <a:pt x="2069847" y="494202"/>
                  </a:lnTo>
                  <a:lnTo>
                    <a:pt x="2081254" y="512574"/>
                  </a:lnTo>
                  <a:lnTo>
                    <a:pt x="2097459" y="548567"/>
                  </a:lnTo>
                  <a:lnTo>
                    <a:pt x="2104426" y="565629"/>
                  </a:lnTo>
                  <a:lnTo>
                    <a:pt x="2113178" y="610697"/>
                  </a:lnTo>
                  <a:lnTo>
                    <a:pt x="2113186" y="610744"/>
                  </a:lnTo>
                  <a:cubicBezTo>
                    <a:pt x="2111337" y="660615"/>
                    <a:pt x="2131062" y="714180"/>
                    <a:pt x="2131062" y="714180"/>
                  </a:cubicBezTo>
                  <a:cubicBezTo>
                    <a:pt x="2158800" y="709870"/>
                    <a:pt x="2150787" y="731419"/>
                    <a:pt x="2150787" y="731419"/>
                  </a:cubicBezTo>
                  <a:cubicBezTo>
                    <a:pt x="2132911" y="743733"/>
                    <a:pt x="2101474" y="747427"/>
                    <a:pt x="2101474" y="747427"/>
                  </a:cubicBezTo>
                  <a:cubicBezTo>
                    <a:pt x="2033670" y="757278"/>
                    <a:pt x="1982508" y="895807"/>
                    <a:pt x="1952921" y="907505"/>
                  </a:cubicBezTo>
                  <a:cubicBezTo>
                    <a:pt x="1922717" y="919819"/>
                    <a:pt x="1911005" y="967227"/>
                    <a:pt x="1928881" y="978925"/>
                  </a:cubicBezTo>
                  <a:cubicBezTo>
                    <a:pt x="1946757" y="990623"/>
                    <a:pt x="2018260" y="1052192"/>
                    <a:pt x="2073736" y="1060196"/>
                  </a:cubicBezTo>
                  <a:lnTo>
                    <a:pt x="2073743" y="1060198"/>
                  </a:lnTo>
                  <a:lnTo>
                    <a:pt x="2097783" y="1066644"/>
                  </a:lnTo>
                  <a:lnTo>
                    <a:pt x="2100829" y="1068805"/>
                  </a:lnTo>
                  <a:lnTo>
                    <a:pt x="2103045" y="1072843"/>
                  </a:lnTo>
                  <a:lnTo>
                    <a:pt x="2098094" y="1081062"/>
                  </a:lnTo>
                  <a:lnTo>
                    <a:pt x="2093461" y="1083592"/>
                  </a:lnTo>
                  <a:lnTo>
                    <a:pt x="2093462" y="1083592"/>
                  </a:lnTo>
                  <a:cubicBezTo>
                    <a:pt x="2093462" y="1083592"/>
                    <a:pt x="2102246" y="1079744"/>
                    <a:pt x="2104172" y="1074895"/>
                  </a:cubicBezTo>
                  <a:lnTo>
                    <a:pt x="2103045" y="1072843"/>
                  </a:lnTo>
                  <a:lnTo>
                    <a:pt x="2104086" y="1071116"/>
                  </a:lnTo>
                  <a:lnTo>
                    <a:pt x="2100829" y="1068805"/>
                  </a:lnTo>
                  <a:lnTo>
                    <a:pt x="2099963" y="1067228"/>
                  </a:lnTo>
                  <a:lnTo>
                    <a:pt x="2097783" y="1066644"/>
                  </a:lnTo>
                  <a:lnTo>
                    <a:pt x="2095928" y="1065327"/>
                  </a:lnTo>
                  <a:lnTo>
                    <a:pt x="2073743" y="1060198"/>
                  </a:lnTo>
                  <a:lnTo>
                    <a:pt x="2073737" y="1060196"/>
                  </a:lnTo>
                  <a:cubicBezTo>
                    <a:pt x="2018261" y="1052192"/>
                    <a:pt x="1946758" y="990623"/>
                    <a:pt x="1928882" y="978925"/>
                  </a:cubicBezTo>
                  <a:cubicBezTo>
                    <a:pt x="1911006" y="967227"/>
                    <a:pt x="1922718" y="919819"/>
                    <a:pt x="1952922" y="907505"/>
                  </a:cubicBezTo>
                  <a:cubicBezTo>
                    <a:pt x="1982509" y="895807"/>
                    <a:pt x="2033671" y="757278"/>
                    <a:pt x="2101475" y="747427"/>
                  </a:cubicBezTo>
                  <a:cubicBezTo>
                    <a:pt x="2101475" y="747427"/>
                    <a:pt x="2132912" y="743733"/>
                    <a:pt x="2150788" y="731419"/>
                  </a:cubicBezTo>
                  <a:cubicBezTo>
                    <a:pt x="2150788" y="731419"/>
                    <a:pt x="2158801" y="709870"/>
                    <a:pt x="2131063" y="714180"/>
                  </a:cubicBezTo>
                  <a:cubicBezTo>
                    <a:pt x="2131063" y="714180"/>
                    <a:pt x="2111338" y="660615"/>
                    <a:pt x="2113187" y="610744"/>
                  </a:cubicBezTo>
                  <a:lnTo>
                    <a:pt x="2113178" y="610697"/>
                  </a:lnTo>
                  <a:lnTo>
                    <a:pt x="2106098" y="569726"/>
                  </a:lnTo>
                  <a:lnTo>
                    <a:pt x="2104426" y="565629"/>
                  </a:lnTo>
                  <a:lnTo>
                    <a:pt x="2103883" y="562836"/>
                  </a:lnTo>
                  <a:lnTo>
                    <a:pt x="2097459" y="548567"/>
                  </a:lnTo>
                  <a:lnTo>
                    <a:pt x="2085660" y="519670"/>
                  </a:lnTo>
                  <a:lnTo>
                    <a:pt x="2081254" y="512574"/>
                  </a:lnTo>
                  <a:lnTo>
                    <a:pt x="2078052" y="505462"/>
                  </a:lnTo>
                  <a:lnTo>
                    <a:pt x="2069847" y="494202"/>
                  </a:lnTo>
                  <a:lnTo>
                    <a:pt x="2056749" y="473106"/>
                  </a:lnTo>
                  <a:lnTo>
                    <a:pt x="2049537" y="466329"/>
                  </a:lnTo>
                  <a:lnTo>
                    <a:pt x="2042975" y="457323"/>
                  </a:lnTo>
                  <a:cubicBezTo>
                    <a:pt x="2030551" y="444894"/>
                    <a:pt x="2017799" y="437121"/>
                    <a:pt x="2005933" y="437121"/>
                  </a:cubicBezTo>
                  <a:close/>
                  <a:moveTo>
                    <a:pt x="702237" y="416803"/>
                  </a:moveTo>
                  <a:lnTo>
                    <a:pt x="705907" y="417178"/>
                  </a:lnTo>
                  <a:lnTo>
                    <a:pt x="705909" y="417180"/>
                  </a:lnTo>
                  <a:lnTo>
                    <a:pt x="712474" y="422995"/>
                  </a:lnTo>
                  <a:lnTo>
                    <a:pt x="714429" y="426794"/>
                  </a:lnTo>
                  <a:lnTo>
                    <a:pt x="718821" y="441180"/>
                  </a:lnTo>
                  <a:lnTo>
                    <a:pt x="720598" y="451547"/>
                  </a:lnTo>
                  <a:lnTo>
                    <a:pt x="721049" y="457921"/>
                  </a:lnTo>
                  <a:lnTo>
                    <a:pt x="720729" y="490685"/>
                  </a:lnTo>
                  <a:cubicBezTo>
                    <a:pt x="721423" y="480757"/>
                    <a:pt x="721654" y="472157"/>
                    <a:pt x="721528" y="464707"/>
                  </a:cubicBezTo>
                  <a:lnTo>
                    <a:pt x="721049" y="457921"/>
                  </a:lnTo>
                  <a:lnTo>
                    <a:pt x="721083" y="454374"/>
                  </a:lnTo>
                  <a:lnTo>
                    <a:pt x="720598" y="451547"/>
                  </a:lnTo>
                  <a:lnTo>
                    <a:pt x="720181" y="445634"/>
                  </a:lnTo>
                  <a:lnTo>
                    <a:pt x="718821" y="441180"/>
                  </a:lnTo>
                  <a:lnTo>
                    <a:pt x="717317" y="432406"/>
                  </a:lnTo>
                  <a:lnTo>
                    <a:pt x="714429" y="426794"/>
                  </a:lnTo>
                  <a:lnTo>
                    <a:pt x="713564" y="423960"/>
                  </a:lnTo>
                  <a:lnTo>
                    <a:pt x="712474" y="422995"/>
                  </a:lnTo>
                  <a:lnTo>
                    <a:pt x="711551" y="421200"/>
                  </a:lnTo>
                  <a:lnTo>
                    <a:pt x="705909" y="417180"/>
                  </a:lnTo>
                  <a:lnTo>
                    <a:pt x="705907" y="417178"/>
                  </a:lnTo>
                  <a:cubicBezTo>
                    <a:pt x="703740" y="416457"/>
                    <a:pt x="702237" y="416803"/>
                    <a:pt x="702237" y="416803"/>
                  </a:cubicBezTo>
                  <a:close/>
                  <a:moveTo>
                    <a:pt x="2390433" y="412599"/>
                  </a:moveTo>
                  <a:cubicBezTo>
                    <a:pt x="2377546" y="412955"/>
                    <a:pt x="2363908" y="416033"/>
                    <a:pt x="2350501" y="422960"/>
                  </a:cubicBezTo>
                  <a:cubicBezTo>
                    <a:pt x="2297491" y="450666"/>
                    <a:pt x="2340639" y="506078"/>
                    <a:pt x="2295025" y="553486"/>
                  </a:cubicBezTo>
                  <a:lnTo>
                    <a:pt x="2295000" y="553516"/>
                  </a:lnTo>
                  <a:lnTo>
                    <a:pt x="2275528" y="576033"/>
                  </a:lnTo>
                  <a:lnTo>
                    <a:pt x="2273410" y="579494"/>
                  </a:lnTo>
                  <a:lnTo>
                    <a:pt x="2271448" y="581855"/>
                  </a:lnTo>
                  <a:lnTo>
                    <a:pt x="2269925" y="585188"/>
                  </a:lnTo>
                  <a:lnTo>
                    <a:pt x="2266204" y="591267"/>
                  </a:lnTo>
                  <a:lnTo>
                    <a:pt x="2266031" y="593710"/>
                  </a:lnTo>
                  <a:lnTo>
                    <a:pt x="2264051" y="598046"/>
                  </a:lnTo>
                  <a:cubicBezTo>
                    <a:pt x="2262818" y="605511"/>
                    <a:pt x="2267287" y="607050"/>
                    <a:pt x="2267287" y="607050"/>
                  </a:cubicBezTo>
                  <a:lnTo>
                    <a:pt x="2267288" y="607050"/>
                  </a:lnTo>
                  <a:lnTo>
                    <a:pt x="2265208" y="605347"/>
                  </a:lnTo>
                  <a:lnTo>
                    <a:pt x="2266031" y="593710"/>
                  </a:lnTo>
                  <a:lnTo>
                    <a:pt x="2269925" y="585188"/>
                  </a:lnTo>
                  <a:lnTo>
                    <a:pt x="2273410" y="579494"/>
                  </a:lnTo>
                  <a:lnTo>
                    <a:pt x="2295000" y="553516"/>
                  </a:lnTo>
                  <a:lnTo>
                    <a:pt x="2295026" y="553486"/>
                  </a:lnTo>
                  <a:cubicBezTo>
                    <a:pt x="2340640" y="506078"/>
                    <a:pt x="2297492" y="450666"/>
                    <a:pt x="2350502" y="422960"/>
                  </a:cubicBezTo>
                  <a:lnTo>
                    <a:pt x="2390433" y="412599"/>
                  </a:lnTo>
                  <a:close/>
                  <a:moveTo>
                    <a:pt x="1963939" y="378169"/>
                  </a:moveTo>
                  <a:cubicBezTo>
                    <a:pt x="1937203" y="381709"/>
                    <a:pt x="1920868" y="394638"/>
                    <a:pt x="1912855" y="417419"/>
                  </a:cubicBezTo>
                  <a:cubicBezTo>
                    <a:pt x="1897445" y="462980"/>
                    <a:pt x="1915320" y="541787"/>
                    <a:pt x="1966482" y="553486"/>
                  </a:cubicBezTo>
                  <a:cubicBezTo>
                    <a:pt x="2018260" y="565799"/>
                    <a:pt x="2021958" y="632909"/>
                    <a:pt x="2021958" y="632909"/>
                  </a:cubicBezTo>
                  <a:cubicBezTo>
                    <a:pt x="2021188" y="639066"/>
                    <a:pt x="2020205" y="643770"/>
                    <a:pt x="2019057" y="647243"/>
                  </a:cubicBezTo>
                  <a:lnTo>
                    <a:pt x="2015158" y="654188"/>
                  </a:lnTo>
                  <a:lnTo>
                    <a:pt x="2015159" y="654189"/>
                  </a:lnTo>
                  <a:cubicBezTo>
                    <a:pt x="2018029" y="651726"/>
                    <a:pt x="2020418" y="645223"/>
                    <a:pt x="2021959" y="632909"/>
                  </a:cubicBezTo>
                  <a:cubicBezTo>
                    <a:pt x="2021959" y="632909"/>
                    <a:pt x="2018261" y="565799"/>
                    <a:pt x="1966483" y="553486"/>
                  </a:cubicBezTo>
                  <a:cubicBezTo>
                    <a:pt x="1915321" y="541787"/>
                    <a:pt x="1897446" y="462980"/>
                    <a:pt x="1912856" y="417419"/>
                  </a:cubicBezTo>
                  <a:cubicBezTo>
                    <a:pt x="1916863" y="406029"/>
                    <a:pt x="1922949" y="397101"/>
                    <a:pt x="1931377" y="390579"/>
                  </a:cubicBezTo>
                  <a:lnTo>
                    <a:pt x="1963940" y="378169"/>
                  </a:lnTo>
                  <a:close/>
                  <a:moveTo>
                    <a:pt x="1376701" y="374570"/>
                  </a:moveTo>
                  <a:lnTo>
                    <a:pt x="1376700" y="374571"/>
                  </a:lnTo>
                  <a:lnTo>
                    <a:pt x="1388912" y="376783"/>
                  </a:lnTo>
                  <a:cubicBezTo>
                    <a:pt x="1404939" y="390328"/>
                    <a:pt x="1407404" y="427270"/>
                    <a:pt x="1407404" y="427270"/>
                  </a:cubicBezTo>
                  <a:cubicBezTo>
                    <a:pt x="1420657" y="458977"/>
                    <a:pt x="1435143" y="466827"/>
                    <a:pt x="1446315" y="466751"/>
                  </a:cubicBezTo>
                  <a:lnTo>
                    <a:pt x="1446315" y="466750"/>
                  </a:lnTo>
                  <a:lnTo>
                    <a:pt x="1427640" y="458929"/>
                  </a:lnTo>
                  <a:cubicBezTo>
                    <a:pt x="1420966" y="453013"/>
                    <a:pt x="1414031" y="443124"/>
                    <a:pt x="1407405" y="427270"/>
                  </a:cubicBezTo>
                  <a:cubicBezTo>
                    <a:pt x="1407405" y="427270"/>
                    <a:pt x="1404940" y="390328"/>
                    <a:pt x="1388913" y="376783"/>
                  </a:cubicBezTo>
                  <a:cubicBezTo>
                    <a:pt x="1384906" y="373551"/>
                    <a:pt x="1380592" y="372935"/>
                    <a:pt x="1376701" y="374570"/>
                  </a:cubicBezTo>
                  <a:close/>
                  <a:moveTo>
                    <a:pt x="2162702" y="330126"/>
                  </a:moveTo>
                  <a:lnTo>
                    <a:pt x="2162702" y="330126"/>
                  </a:lnTo>
                  <a:lnTo>
                    <a:pt x="2198250" y="339842"/>
                  </a:lnTo>
                  <a:lnTo>
                    <a:pt x="2235564" y="358774"/>
                  </a:lnTo>
                  <a:lnTo>
                    <a:pt x="2242980" y="363926"/>
                  </a:lnTo>
                  <a:lnTo>
                    <a:pt x="2254374" y="373450"/>
                  </a:lnTo>
                  <a:lnTo>
                    <a:pt x="2266805" y="386930"/>
                  </a:lnTo>
                  <a:lnTo>
                    <a:pt x="2266815" y="386942"/>
                  </a:lnTo>
                  <a:cubicBezTo>
                    <a:pt x="2269405" y="389520"/>
                    <a:pt x="2272218" y="391098"/>
                    <a:pt x="2277149" y="391560"/>
                  </a:cubicBezTo>
                  <a:lnTo>
                    <a:pt x="2277150" y="391560"/>
                  </a:lnTo>
                  <a:lnTo>
                    <a:pt x="2266816" y="386942"/>
                  </a:lnTo>
                  <a:lnTo>
                    <a:pt x="2266805" y="386930"/>
                  </a:lnTo>
                  <a:lnTo>
                    <a:pt x="2257810" y="376322"/>
                  </a:lnTo>
                  <a:lnTo>
                    <a:pt x="2254374" y="373450"/>
                  </a:lnTo>
                  <a:lnTo>
                    <a:pt x="2250249" y="368977"/>
                  </a:lnTo>
                  <a:lnTo>
                    <a:pt x="2242980" y="363926"/>
                  </a:lnTo>
                  <a:lnTo>
                    <a:pt x="2238750" y="360391"/>
                  </a:lnTo>
                  <a:lnTo>
                    <a:pt x="2235564" y="358774"/>
                  </a:lnTo>
                  <a:lnTo>
                    <a:pt x="2231080" y="355659"/>
                  </a:lnTo>
                  <a:cubicBezTo>
                    <a:pt x="2222681" y="350787"/>
                    <a:pt x="2212005" y="345499"/>
                    <a:pt x="2198251" y="339842"/>
                  </a:cubicBezTo>
                  <a:cubicBezTo>
                    <a:pt x="2179913" y="332454"/>
                    <a:pt x="2168779" y="329760"/>
                    <a:pt x="2162702" y="330126"/>
                  </a:cubicBezTo>
                  <a:close/>
                  <a:moveTo>
                    <a:pt x="1722646" y="308865"/>
                  </a:moveTo>
                  <a:cubicBezTo>
                    <a:pt x="1692683" y="308519"/>
                    <a:pt x="1661978" y="312137"/>
                    <a:pt x="1634240" y="321372"/>
                  </a:cubicBezTo>
                  <a:cubicBezTo>
                    <a:pt x="1661978" y="312137"/>
                    <a:pt x="1692683" y="308519"/>
                    <a:pt x="1722646" y="308865"/>
                  </a:cubicBezTo>
                  <a:close/>
                  <a:moveTo>
                    <a:pt x="2276677" y="307057"/>
                  </a:moveTo>
                  <a:cubicBezTo>
                    <a:pt x="2267556" y="307441"/>
                    <a:pt x="2261739" y="308442"/>
                    <a:pt x="2261739" y="308442"/>
                  </a:cubicBezTo>
                  <a:lnTo>
                    <a:pt x="2201515" y="313492"/>
                  </a:lnTo>
                  <a:lnTo>
                    <a:pt x="2201515" y="313492"/>
                  </a:lnTo>
                  <a:cubicBezTo>
                    <a:pt x="2221250" y="314907"/>
                    <a:pt x="2241861" y="313829"/>
                    <a:pt x="2261740" y="308442"/>
                  </a:cubicBezTo>
                  <a:lnTo>
                    <a:pt x="2276678" y="307057"/>
                  </a:lnTo>
                  <a:close/>
                  <a:moveTo>
                    <a:pt x="1491852" y="284430"/>
                  </a:moveTo>
                  <a:lnTo>
                    <a:pt x="1491852" y="284430"/>
                  </a:lnTo>
                  <a:lnTo>
                    <a:pt x="1528527" y="291683"/>
                  </a:lnTo>
                  <a:lnTo>
                    <a:pt x="1528528" y="291683"/>
                  </a:lnTo>
                  <a:close/>
                  <a:moveTo>
                    <a:pt x="2045959" y="268836"/>
                  </a:moveTo>
                  <a:cubicBezTo>
                    <a:pt x="2025271" y="270668"/>
                    <a:pt x="2008484" y="283302"/>
                    <a:pt x="2000798" y="296574"/>
                  </a:cubicBezTo>
                  <a:lnTo>
                    <a:pt x="1999405" y="303145"/>
                  </a:lnTo>
                  <a:lnTo>
                    <a:pt x="1996823" y="306490"/>
                  </a:lnTo>
                  <a:lnTo>
                    <a:pt x="1997476" y="312248"/>
                  </a:lnTo>
                  <a:lnTo>
                    <a:pt x="1996746" y="315691"/>
                  </a:lnTo>
                  <a:lnTo>
                    <a:pt x="1997997" y="316846"/>
                  </a:lnTo>
                  <a:lnTo>
                    <a:pt x="1998324" y="319727"/>
                  </a:lnTo>
                  <a:lnTo>
                    <a:pt x="2010243" y="328141"/>
                  </a:lnTo>
                  <a:lnTo>
                    <a:pt x="2010246" y="328144"/>
                  </a:lnTo>
                  <a:cubicBezTo>
                    <a:pt x="2094694" y="352156"/>
                    <a:pt x="2134760" y="397717"/>
                    <a:pt x="2152636" y="405105"/>
                  </a:cubicBezTo>
                  <a:lnTo>
                    <a:pt x="2152644" y="405111"/>
                  </a:lnTo>
                  <a:lnTo>
                    <a:pt x="2174052" y="422941"/>
                  </a:lnTo>
                  <a:lnTo>
                    <a:pt x="2178554" y="436361"/>
                  </a:lnTo>
                  <a:lnTo>
                    <a:pt x="2162499" y="440815"/>
                  </a:lnTo>
                  <a:lnTo>
                    <a:pt x="2162499" y="440815"/>
                  </a:lnTo>
                  <a:cubicBezTo>
                    <a:pt x="2180375" y="440815"/>
                    <a:pt x="2182379" y="433888"/>
                    <a:pt x="2177679" y="425961"/>
                  </a:cubicBezTo>
                  <a:lnTo>
                    <a:pt x="2174052" y="422941"/>
                  </a:lnTo>
                  <a:lnTo>
                    <a:pt x="2173039" y="419921"/>
                  </a:lnTo>
                  <a:lnTo>
                    <a:pt x="2152644" y="405111"/>
                  </a:lnTo>
                  <a:lnTo>
                    <a:pt x="2152637" y="405105"/>
                  </a:lnTo>
                  <a:cubicBezTo>
                    <a:pt x="2134761" y="397717"/>
                    <a:pt x="2094695" y="352156"/>
                    <a:pt x="2010247" y="328144"/>
                  </a:cubicBezTo>
                  <a:lnTo>
                    <a:pt x="2010243" y="328141"/>
                  </a:lnTo>
                  <a:lnTo>
                    <a:pt x="1997997" y="316846"/>
                  </a:lnTo>
                  <a:lnTo>
                    <a:pt x="1997476" y="312248"/>
                  </a:lnTo>
                  <a:lnTo>
                    <a:pt x="1999405" y="303145"/>
                  </a:lnTo>
                  <a:lnTo>
                    <a:pt x="2018504" y="278415"/>
                  </a:lnTo>
                  <a:lnTo>
                    <a:pt x="2045960" y="268836"/>
                  </a:lnTo>
                  <a:close/>
                  <a:moveTo>
                    <a:pt x="1742188" y="244411"/>
                  </a:moveTo>
                  <a:lnTo>
                    <a:pt x="1782072" y="251164"/>
                  </a:lnTo>
                  <a:cubicBezTo>
                    <a:pt x="1792117" y="253530"/>
                    <a:pt x="1798204" y="255493"/>
                    <a:pt x="1798204" y="255493"/>
                  </a:cubicBezTo>
                  <a:cubicBezTo>
                    <a:pt x="1820703" y="264728"/>
                    <a:pt x="1836228" y="266883"/>
                    <a:pt x="1846861" y="264921"/>
                  </a:cubicBezTo>
                  <a:lnTo>
                    <a:pt x="1846861" y="264920"/>
                  </a:lnTo>
                  <a:lnTo>
                    <a:pt x="1826983" y="264406"/>
                  </a:lnTo>
                  <a:cubicBezTo>
                    <a:pt x="1818960" y="262958"/>
                    <a:pt x="1809454" y="260111"/>
                    <a:pt x="1798205" y="255493"/>
                  </a:cubicBezTo>
                  <a:cubicBezTo>
                    <a:pt x="1798205" y="255493"/>
                    <a:pt x="1773857" y="247643"/>
                    <a:pt x="1742189" y="244411"/>
                  </a:cubicBezTo>
                  <a:close/>
                  <a:moveTo>
                    <a:pt x="1258331" y="208229"/>
                  </a:moveTo>
                  <a:lnTo>
                    <a:pt x="1235624" y="208510"/>
                  </a:lnTo>
                  <a:lnTo>
                    <a:pt x="1228251" y="210998"/>
                  </a:lnTo>
                  <a:lnTo>
                    <a:pt x="1224160" y="211375"/>
                  </a:lnTo>
                  <a:lnTo>
                    <a:pt x="1216328" y="215022"/>
                  </a:lnTo>
                  <a:lnTo>
                    <a:pt x="1207474" y="218011"/>
                  </a:lnTo>
                  <a:lnTo>
                    <a:pt x="1197153" y="223954"/>
                  </a:lnTo>
                  <a:lnTo>
                    <a:pt x="1192085" y="226314"/>
                  </a:lnTo>
                  <a:lnTo>
                    <a:pt x="1187324" y="229613"/>
                  </a:lnTo>
                  <a:lnTo>
                    <a:pt x="1182930" y="232143"/>
                  </a:lnTo>
                  <a:lnTo>
                    <a:pt x="1171833" y="240347"/>
                  </a:lnTo>
                  <a:lnTo>
                    <a:pt x="1168299" y="242796"/>
                  </a:lnTo>
                  <a:lnTo>
                    <a:pt x="1166591" y="244223"/>
                  </a:lnTo>
                  <a:lnTo>
                    <a:pt x="1165576" y="244973"/>
                  </a:lnTo>
                  <a:lnTo>
                    <a:pt x="1159034" y="250535"/>
                  </a:lnTo>
                  <a:lnTo>
                    <a:pt x="1158994" y="250568"/>
                  </a:lnTo>
                  <a:cubicBezTo>
                    <a:pt x="1103517" y="366317"/>
                    <a:pt x="1051123" y="398332"/>
                    <a:pt x="1000578" y="419266"/>
                  </a:cubicBezTo>
                  <a:cubicBezTo>
                    <a:pt x="950649" y="440199"/>
                    <a:pt x="966676" y="540556"/>
                    <a:pt x="966676" y="540556"/>
                  </a:cubicBezTo>
                  <a:cubicBezTo>
                    <a:pt x="963055" y="553716"/>
                    <a:pt x="960579" y="565107"/>
                    <a:pt x="959020" y="574964"/>
                  </a:cubicBezTo>
                  <a:lnTo>
                    <a:pt x="958252" y="583939"/>
                  </a:lnTo>
                  <a:lnTo>
                    <a:pt x="957341" y="588629"/>
                  </a:lnTo>
                  <a:lnTo>
                    <a:pt x="957531" y="592353"/>
                  </a:lnTo>
                  <a:lnTo>
                    <a:pt x="956862" y="600172"/>
                  </a:lnTo>
                  <a:cubicBezTo>
                    <a:pt x="956948" y="614227"/>
                    <a:pt x="959780" y="623097"/>
                    <a:pt x="963517" y="628677"/>
                  </a:cubicBezTo>
                  <a:lnTo>
                    <a:pt x="965238" y="629924"/>
                  </a:lnTo>
                  <a:lnTo>
                    <a:pt x="966461" y="632274"/>
                  </a:lnTo>
                  <a:lnTo>
                    <a:pt x="975601" y="637438"/>
                  </a:lnTo>
                  <a:lnTo>
                    <a:pt x="975604" y="637440"/>
                  </a:lnTo>
                  <a:cubicBezTo>
                    <a:pt x="979312" y="638335"/>
                    <a:pt x="982086" y="637835"/>
                    <a:pt x="982086" y="637835"/>
                  </a:cubicBezTo>
                  <a:lnTo>
                    <a:pt x="982086" y="637835"/>
                  </a:lnTo>
                  <a:lnTo>
                    <a:pt x="975605" y="637440"/>
                  </a:lnTo>
                  <a:lnTo>
                    <a:pt x="975601" y="637438"/>
                  </a:lnTo>
                  <a:lnTo>
                    <a:pt x="965238" y="629924"/>
                  </a:lnTo>
                  <a:lnTo>
                    <a:pt x="958821" y="617603"/>
                  </a:lnTo>
                  <a:lnTo>
                    <a:pt x="957531" y="592353"/>
                  </a:lnTo>
                  <a:lnTo>
                    <a:pt x="958252" y="583939"/>
                  </a:lnTo>
                  <a:lnTo>
                    <a:pt x="966677" y="540556"/>
                  </a:lnTo>
                  <a:cubicBezTo>
                    <a:pt x="966677" y="540556"/>
                    <a:pt x="950650" y="440199"/>
                    <a:pt x="1000579" y="419266"/>
                  </a:cubicBezTo>
                  <a:cubicBezTo>
                    <a:pt x="1051124" y="398332"/>
                    <a:pt x="1103518" y="366317"/>
                    <a:pt x="1158995" y="250568"/>
                  </a:cubicBezTo>
                  <a:lnTo>
                    <a:pt x="1159034" y="250535"/>
                  </a:lnTo>
                  <a:lnTo>
                    <a:pt x="1166591" y="244223"/>
                  </a:lnTo>
                  <a:lnTo>
                    <a:pt x="1171833" y="240347"/>
                  </a:lnTo>
                  <a:lnTo>
                    <a:pt x="1187324" y="229613"/>
                  </a:lnTo>
                  <a:lnTo>
                    <a:pt x="1197153" y="223954"/>
                  </a:lnTo>
                  <a:lnTo>
                    <a:pt x="1216328" y="215022"/>
                  </a:lnTo>
                  <a:lnTo>
                    <a:pt x="1228251" y="210998"/>
                  </a:lnTo>
                  <a:close/>
                  <a:moveTo>
                    <a:pt x="1240946" y="169855"/>
                  </a:moveTo>
                  <a:cubicBezTo>
                    <a:pt x="1223559" y="169148"/>
                    <a:pt x="1208367" y="170789"/>
                    <a:pt x="1195047" y="173960"/>
                  </a:cubicBezTo>
                  <a:lnTo>
                    <a:pt x="1187197" y="176966"/>
                  </a:lnTo>
                  <a:lnTo>
                    <a:pt x="1182340" y="177609"/>
                  </a:lnTo>
                  <a:lnTo>
                    <a:pt x="1174148" y="181965"/>
                  </a:lnTo>
                  <a:lnTo>
                    <a:pt x="1160387" y="187236"/>
                  </a:lnTo>
                  <a:lnTo>
                    <a:pt x="1152591" y="193427"/>
                  </a:lnTo>
                  <a:lnTo>
                    <a:pt x="1142573" y="198754"/>
                  </a:lnTo>
                  <a:lnTo>
                    <a:pt x="1117081" y="221627"/>
                  </a:lnTo>
                  <a:lnTo>
                    <a:pt x="1117078" y="221630"/>
                  </a:lnTo>
                  <a:cubicBezTo>
                    <a:pt x="1090573" y="247489"/>
                    <a:pt x="1109065" y="316446"/>
                    <a:pt x="1006125" y="350925"/>
                  </a:cubicBezTo>
                  <a:cubicBezTo>
                    <a:pt x="948222" y="369972"/>
                    <a:pt x="926204" y="400903"/>
                    <a:pt x="919887" y="432760"/>
                  </a:cubicBezTo>
                  <a:cubicBezTo>
                    <a:pt x="926204" y="400903"/>
                    <a:pt x="948222" y="369972"/>
                    <a:pt x="1006125" y="350925"/>
                  </a:cubicBezTo>
                  <a:cubicBezTo>
                    <a:pt x="1109065" y="316446"/>
                    <a:pt x="1090573" y="247489"/>
                    <a:pt x="1117078" y="221630"/>
                  </a:cubicBezTo>
                  <a:lnTo>
                    <a:pt x="1117081" y="221627"/>
                  </a:lnTo>
                  <a:lnTo>
                    <a:pt x="1152591" y="193427"/>
                  </a:lnTo>
                  <a:lnTo>
                    <a:pt x="1174148" y="181965"/>
                  </a:lnTo>
                  <a:lnTo>
                    <a:pt x="1187197" y="176966"/>
                  </a:lnTo>
                  <a:lnTo>
                    <a:pt x="1240946" y="169855"/>
                  </a:lnTo>
                  <a:close/>
                  <a:moveTo>
                    <a:pt x="1250154" y="106699"/>
                  </a:moveTo>
                  <a:lnTo>
                    <a:pt x="1301999" y="118811"/>
                  </a:lnTo>
                  <a:lnTo>
                    <a:pt x="1302001" y="118813"/>
                  </a:lnTo>
                  <a:lnTo>
                    <a:pt x="1327415" y="138605"/>
                  </a:lnTo>
                  <a:lnTo>
                    <a:pt x="1330640" y="144977"/>
                  </a:lnTo>
                  <a:lnTo>
                    <a:pt x="1333005" y="156715"/>
                  </a:lnTo>
                  <a:lnTo>
                    <a:pt x="1327830" y="180110"/>
                  </a:lnTo>
                  <a:lnTo>
                    <a:pt x="1322957" y="187152"/>
                  </a:lnTo>
                  <a:lnTo>
                    <a:pt x="1322957" y="187152"/>
                  </a:lnTo>
                  <a:cubicBezTo>
                    <a:pt x="1322957" y="187152"/>
                    <a:pt x="1332203" y="176531"/>
                    <a:pt x="1334206" y="162678"/>
                  </a:cubicBezTo>
                  <a:lnTo>
                    <a:pt x="1333005" y="156715"/>
                  </a:lnTo>
                  <a:lnTo>
                    <a:pt x="1334093" y="151798"/>
                  </a:lnTo>
                  <a:lnTo>
                    <a:pt x="1330640" y="144977"/>
                  </a:lnTo>
                  <a:lnTo>
                    <a:pt x="1329718" y="140398"/>
                  </a:lnTo>
                  <a:lnTo>
                    <a:pt x="1327415" y="138605"/>
                  </a:lnTo>
                  <a:lnTo>
                    <a:pt x="1325449" y="134720"/>
                  </a:lnTo>
                  <a:lnTo>
                    <a:pt x="1302001" y="118813"/>
                  </a:lnTo>
                  <a:lnTo>
                    <a:pt x="1301999" y="118811"/>
                  </a:lnTo>
                  <a:cubicBezTo>
                    <a:pt x="1287360" y="112192"/>
                    <a:pt x="1269484" y="108190"/>
                    <a:pt x="1250154" y="106699"/>
                  </a:cubicBezTo>
                  <a:close/>
                  <a:moveTo>
                    <a:pt x="1563370" y="77426"/>
                  </a:moveTo>
                  <a:cubicBezTo>
                    <a:pt x="1548231" y="77048"/>
                    <a:pt x="1534549" y="77997"/>
                    <a:pt x="1522116" y="79997"/>
                  </a:cubicBezTo>
                  <a:lnTo>
                    <a:pt x="1519315" y="80733"/>
                  </a:lnTo>
                  <a:lnTo>
                    <a:pt x="1516864" y="80917"/>
                  </a:lnTo>
                  <a:lnTo>
                    <a:pt x="1512508" y="82522"/>
                  </a:lnTo>
                  <a:lnTo>
                    <a:pt x="1488353" y="88869"/>
                  </a:lnTo>
                  <a:lnTo>
                    <a:pt x="1477324" y="95483"/>
                  </a:lnTo>
                  <a:lnTo>
                    <a:pt x="1464426" y="100234"/>
                  </a:lnTo>
                  <a:lnTo>
                    <a:pt x="1447183" y="113555"/>
                  </a:lnTo>
                  <a:lnTo>
                    <a:pt x="1438286" y="118890"/>
                  </a:lnTo>
                  <a:lnTo>
                    <a:pt x="1431677" y="125534"/>
                  </a:lnTo>
                  <a:lnTo>
                    <a:pt x="1427160" y="129023"/>
                  </a:lnTo>
                  <a:lnTo>
                    <a:pt x="1405024" y="152329"/>
                  </a:lnTo>
                  <a:lnTo>
                    <a:pt x="1403139" y="154225"/>
                  </a:lnTo>
                  <a:cubicBezTo>
                    <a:pt x="1392796" y="165415"/>
                    <a:pt x="1383269" y="175281"/>
                    <a:pt x="1372886" y="181611"/>
                  </a:cubicBezTo>
                  <a:cubicBezTo>
                    <a:pt x="1325423" y="210548"/>
                    <a:pt x="1343915" y="345383"/>
                    <a:pt x="1343915" y="345383"/>
                  </a:cubicBezTo>
                  <a:cubicBezTo>
                    <a:pt x="1304465" y="366317"/>
                    <a:pt x="1296452" y="427270"/>
                    <a:pt x="1296452" y="427270"/>
                  </a:cubicBezTo>
                  <a:cubicBezTo>
                    <a:pt x="1301999" y="479603"/>
                    <a:pt x="1251454" y="530089"/>
                    <a:pt x="1251454" y="530089"/>
                  </a:cubicBezTo>
                  <a:cubicBezTo>
                    <a:pt x="1156528" y="611976"/>
                    <a:pt x="1232962" y="711717"/>
                    <a:pt x="1232962" y="711717"/>
                  </a:cubicBezTo>
                  <a:cubicBezTo>
                    <a:pt x="1246523" y="920435"/>
                    <a:pt x="1283507" y="938906"/>
                    <a:pt x="1283507" y="938906"/>
                  </a:cubicBezTo>
                  <a:lnTo>
                    <a:pt x="1283525" y="938921"/>
                  </a:lnTo>
                  <a:lnTo>
                    <a:pt x="1312878" y="964229"/>
                  </a:lnTo>
                  <a:lnTo>
                    <a:pt x="1317923" y="970009"/>
                  </a:lnTo>
                  <a:lnTo>
                    <a:pt x="1324020" y="978931"/>
                  </a:lnTo>
                  <a:lnTo>
                    <a:pt x="1327369" y="991979"/>
                  </a:lnTo>
                  <a:lnTo>
                    <a:pt x="1325423" y="994317"/>
                  </a:lnTo>
                  <a:lnTo>
                    <a:pt x="1325424" y="994317"/>
                  </a:lnTo>
                  <a:cubicBezTo>
                    <a:pt x="1325424" y="994317"/>
                    <a:pt x="1330047" y="991700"/>
                    <a:pt x="1327119" y="983466"/>
                  </a:cubicBezTo>
                  <a:lnTo>
                    <a:pt x="1324020" y="978931"/>
                  </a:lnTo>
                  <a:lnTo>
                    <a:pt x="1323316" y="976190"/>
                  </a:lnTo>
                  <a:lnTo>
                    <a:pt x="1317923" y="970009"/>
                  </a:lnTo>
                  <a:lnTo>
                    <a:pt x="1315542" y="966525"/>
                  </a:lnTo>
                  <a:lnTo>
                    <a:pt x="1312878" y="964229"/>
                  </a:lnTo>
                  <a:lnTo>
                    <a:pt x="1309807" y="960709"/>
                  </a:lnTo>
                  <a:lnTo>
                    <a:pt x="1283525" y="938921"/>
                  </a:lnTo>
                  <a:lnTo>
                    <a:pt x="1283508" y="938906"/>
                  </a:lnTo>
                  <a:cubicBezTo>
                    <a:pt x="1283508" y="938906"/>
                    <a:pt x="1246524" y="920435"/>
                    <a:pt x="1232963" y="711717"/>
                  </a:cubicBezTo>
                  <a:cubicBezTo>
                    <a:pt x="1232963" y="711717"/>
                    <a:pt x="1156529" y="611976"/>
                    <a:pt x="1251455" y="530089"/>
                  </a:cubicBezTo>
                  <a:cubicBezTo>
                    <a:pt x="1251455" y="530089"/>
                    <a:pt x="1302000" y="479603"/>
                    <a:pt x="1296453" y="427270"/>
                  </a:cubicBezTo>
                  <a:cubicBezTo>
                    <a:pt x="1296453" y="427270"/>
                    <a:pt x="1304466" y="366317"/>
                    <a:pt x="1343916" y="345383"/>
                  </a:cubicBezTo>
                  <a:cubicBezTo>
                    <a:pt x="1343916" y="345383"/>
                    <a:pt x="1325424" y="210548"/>
                    <a:pt x="1372887" y="181611"/>
                  </a:cubicBezTo>
                  <a:cubicBezTo>
                    <a:pt x="1381786" y="176185"/>
                    <a:pt x="1390057" y="168162"/>
                    <a:pt x="1398752" y="158933"/>
                  </a:cubicBezTo>
                  <a:lnTo>
                    <a:pt x="1405024" y="152329"/>
                  </a:lnTo>
                  <a:lnTo>
                    <a:pt x="1431677" y="125534"/>
                  </a:lnTo>
                  <a:lnTo>
                    <a:pt x="1447183" y="113555"/>
                  </a:lnTo>
                  <a:lnTo>
                    <a:pt x="1477324" y="95483"/>
                  </a:lnTo>
                  <a:lnTo>
                    <a:pt x="1512508" y="82522"/>
                  </a:lnTo>
                  <a:lnTo>
                    <a:pt x="1519315" y="80733"/>
                  </a:lnTo>
                  <a:lnTo>
                    <a:pt x="1563370" y="77426"/>
                  </a:lnTo>
                  <a:close/>
                  <a:moveTo>
                    <a:pt x="1758754" y="70787"/>
                  </a:moveTo>
                  <a:cubicBezTo>
                    <a:pt x="1743498" y="70171"/>
                    <a:pt x="1733867" y="72172"/>
                    <a:pt x="1728001" y="75520"/>
                  </a:cubicBezTo>
                  <a:lnTo>
                    <a:pt x="1727998" y="75525"/>
                  </a:lnTo>
                  <a:lnTo>
                    <a:pt x="1720376" y="84789"/>
                  </a:lnTo>
                  <a:lnTo>
                    <a:pt x="1720467" y="87354"/>
                  </a:lnTo>
                  <a:lnTo>
                    <a:pt x="1719843" y="88334"/>
                  </a:lnTo>
                  <a:lnTo>
                    <a:pt x="1720613" y="91443"/>
                  </a:lnTo>
                  <a:lnTo>
                    <a:pt x="1720753" y="95390"/>
                  </a:lnTo>
                  <a:lnTo>
                    <a:pt x="1722774" y="100181"/>
                  </a:lnTo>
                  <a:lnTo>
                    <a:pt x="1723128" y="101610"/>
                  </a:lnTo>
                  <a:lnTo>
                    <a:pt x="1724025" y="103145"/>
                  </a:lnTo>
                  <a:lnTo>
                    <a:pt x="1724431" y="104108"/>
                  </a:lnTo>
                  <a:lnTo>
                    <a:pt x="1726687" y="107704"/>
                  </a:lnTo>
                  <a:lnTo>
                    <a:pt x="1726701" y="107728"/>
                  </a:lnTo>
                  <a:lnTo>
                    <a:pt x="1726708" y="107741"/>
                  </a:lnTo>
                  <a:lnTo>
                    <a:pt x="1741857" y="142460"/>
                  </a:lnTo>
                  <a:lnTo>
                    <a:pt x="1742335" y="152329"/>
                  </a:lnTo>
                  <a:lnTo>
                    <a:pt x="1738549" y="175334"/>
                  </a:lnTo>
                  <a:lnTo>
                    <a:pt x="1735331" y="183550"/>
                  </a:lnTo>
                  <a:lnTo>
                    <a:pt x="1715961" y="206248"/>
                  </a:lnTo>
                  <a:lnTo>
                    <a:pt x="1715952" y="206257"/>
                  </a:lnTo>
                  <a:lnTo>
                    <a:pt x="1684786" y="216089"/>
                  </a:lnTo>
                  <a:lnTo>
                    <a:pt x="1684786" y="216089"/>
                  </a:lnTo>
                  <a:cubicBezTo>
                    <a:pt x="1696036" y="216089"/>
                    <a:pt x="1706784" y="212472"/>
                    <a:pt x="1715953" y="206257"/>
                  </a:cubicBezTo>
                  <a:lnTo>
                    <a:pt x="1715961" y="206248"/>
                  </a:lnTo>
                  <a:lnTo>
                    <a:pt x="1733462" y="188322"/>
                  </a:lnTo>
                  <a:lnTo>
                    <a:pt x="1735331" y="183550"/>
                  </a:lnTo>
                  <a:lnTo>
                    <a:pt x="1737643" y="180841"/>
                  </a:lnTo>
                  <a:lnTo>
                    <a:pt x="1738549" y="175334"/>
                  </a:lnTo>
                  <a:lnTo>
                    <a:pt x="1742910" y="164201"/>
                  </a:lnTo>
                  <a:lnTo>
                    <a:pt x="1742335" y="152329"/>
                  </a:lnTo>
                  <a:lnTo>
                    <a:pt x="1743383" y="145959"/>
                  </a:lnTo>
                  <a:lnTo>
                    <a:pt x="1741857" y="142460"/>
                  </a:lnTo>
                  <a:lnTo>
                    <a:pt x="1741567" y="136476"/>
                  </a:lnTo>
                  <a:lnTo>
                    <a:pt x="1726708" y="107741"/>
                  </a:lnTo>
                  <a:lnTo>
                    <a:pt x="1726702" y="107728"/>
                  </a:lnTo>
                  <a:lnTo>
                    <a:pt x="1726687" y="107704"/>
                  </a:lnTo>
                  <a:lnTo>
                    <a:pt x="1724025" y="103145"/>
                  </a:lnTo>
                  <a:lnTo>
                    <a:pt x="1722774" y="100181"/>
                  </a:lnTo>
                  <a:lnTo>
                    <a:pt x="1720613" y="91443"/>
                  </a:lnTo>
                  <a:lnTo>
                    <a:pt x="1720467" y="87354"/>
                  </a:lnTo>
                  <a:lnTo>
                    <a:pt x="1727998" y="75525"/>
                  </a:lnTo>
                  <a:lnTo>
                    <a:pt x="1728002" y="75520"/>
                  </a:lnTo>
                  <a:lnTo>
                    <a:pt x="1758754" y="70787"/>
                  </a:lnTo>
                  <a:close/>
                  <a:moveTo>
                    <a:pt x="1761849" y="144"/>
                  </a:moveTo>
                  <a:cubicBezTo>
                    <a:pt x="1797732" y="1407"/>
                    <a:pt x="1838501" y="11219"/>
                    <a:pt x="1877103" y="39387"/>
                  </a:cubicBezTo>
                  <a:cubicBezTo>
                    <a:pt x="1877103" y="39387"/>
                    <a:pt x="2008397" y="55395"/>
                    <a:pt x="2079284" y="86795"/>
                  </a:cubicBezTo>
                  <a:cubicBezTo>
                    <a:pt x="2150787" y="118811"/>
                    <a:pt x="2166813" y="174222"/>
                    <a:pt x="2253726" y="185920"/>
                  </a:cubicBezTo>
                  <a:cubicBezTo>
                    <a:pt x="2340639" y="197618"/>
                    <a:pt x="2407827" y="280736"/>
                    <a:pt x="2463303" y="355850"/>
                  </a:cubicBezTo>
                  <a:cubicBezTo>
                    <a:pt x="2518780" y="430964"/>
                    <a:pt x="2598296" y="454976"/>
                    <a:pt x="2704934" y="660615"/>
                  </a:cubicBezTo>
                  <a:cubicBezTo>
                    <a:pt x="2704934" y="660615"/>
                    <a:pt x="2815886" y="700019"/>
                    <a:pt x="2867664" y="937674"/>
                  </a:cubicBezTo>
                  <a:cubicBezTo>
                    <a:pt x="2918826" y="1174714"/>
                    <a:pt x="2974302" y="1384663"/>
                    <a:pt x="2796161" y="1585992"/>
                  </a:cubicBezTo>
                  <a:cubicBezTo>
                    <a:pt x="2796161" y="1585992"/>
                    <a:pt x="2752397" y="1621702"/>
                    <a:pt x="2665484" y="1582298"/>
                  </a:cubicBezTo>
                  <a:cubicBezTo>
                    <a:pt x="2578571" y="1542894"/>
                    <a:pt x="2507068" y="1593996"/>
                    <a:pt x="2447893" y="1633400"/>
                  </a:cubicBezTo>
                  <a:cubicBezTo>
                    <a:pt x="2388102" y="1673420"/>
                    <a:pt x="2340639" y="1677114"/>
                    <a:pt x="2304888" y="1724522"/>
                  </a:cubicBezTo>
                  <a:cubicBezTo>
                    <a:pt x="2269753" y="1771930"/>
                    <a:pt x="2162498" y="1799636"/>
                    <a:pt x="2095310" y="1799636"/>
                  </a:cubicBezTo>
                  <a:cubicBezTo>
                    <a:pt x="2028122" y="1799636"/>
                    <a:pt x="2063257" y="1871056"/>
                    <a:pt x="1877103" y="1847044"/>
                  </a:cubicBezTo>
                  <a:cubicBezTo>
                    <a:pt x="1877103" y="1847044"/>
                    <a:pt x="1750740" y="1981879"/>
                    <a:pt x="1445621" y="1965871"/>
                  </a:cubicBezTo>
                  <a:cubicBezTo>
                    <a:pt x="1445621" y="1965871"/>
                    <a:pt x="1326655" y="2013279"/>
                    <a:pt x="1243441" y="2013279"/>
                  </a:cubicBezTo>
                  <a:cubicBezTo>
                    <a:pt x="1160843" y="2013279"/>
                    <a:pt x="879145" y="1902456"/>
                    <a:pt x="811957" y="1902456"/>
                  </a:cubicBezTo>
                  <a:cubicBezTo>
                    <a:pt x="811957" y="1902456"/>
                    <a:pt x="736756" y="1835346"/>
                    <a:pt x="705319" y="1763926"/>
                  </a:cubicBezTo>
                  <a:cubicBezTo>
                    <a:pt x="705319" y="1763926"/>
                    <a:pt x="614092" y="1763926"/>
                    <a:pt x="558615" y="1744224"/>
                  </a:cubicBezTo>
                  <a:cubicBezTo>
                    <a:pt x="503139" y="1724522"/>
                    <a:pt x="170281" y="1732526"/>
                    <a:pt x="67341" y="1424067"/>
                  </a:cubicBezTo>
                  <a:cubicBezTo>
                    <a:pt x="67341" y="1424067"/>
                    <a:pt x="71656" y="1329251"/>
                    <a:pt x="11865" y="1238129"/>
                  </a:cubicBezTo>
                  <a:cubicBezTo>
                    <a:pt x="11865" y="1238129"/>
                    <a:pt x="-35598" y="1123612"/>
                    <a:pt x="59328" y="1024486"/>
                  </a:cubicBezTo>
                  <a:cubicBezTo>
                    <a:pt x="59328" y="1024486"/>
                    <a:pt x="51931" y="869949"/>
                    <a:pt x="178294" y="724031"/>
                  </a:cubicBezTo>
                  <a:cubicBezTo>
                    <a:pt x="178294" y="724031"/>
                    <a:pt x="222059" y="700019"/>
                    <a:pt x="238085" y="640913"/>
                  </a:cubicBezTo>
                  <a:cubicBezTo>
                    <a:pt x="238085" y="640913"/>
                    <a:pt x="257810" y="573187"/>
                    <a:pt x="344723" y="478372"/>
                  </a:cubicBezTo>
                  <a:cubicBezTo>
                    <a:pt x="431636" y="383556"/>
                    <a:pt x="475401" y="422960"/>
                    <a:pt x="511152" y="347846"/>
                  </a:cubicBezTo>
                  <a:cubicBezTo>
                    <a:pt x="546904" y="272732"/>
                    <a:pt x="705319" y="225324"/>
                    <a:pt x="776206" y="225324"/>
                  </a:cubicBezTo>
                  <a:cubicBezTo>
                    <a:pt x="847709" y="225324"/>
                    <a:pt x="788534" y="130509"/>
                    <a:pt x="994414" y="134203"/>
                  </a:cubicBezTo>
                  <a:cubicBezTo>
                    <a:pt x="994414" y="134203"/>
                    <a:pt x="1097353" y="63399"/>
                    <a:pt x="1188581" y="39387"/>
                  </a:cubicBezTo>
                  <a:cubicBezTo>
                    <a:pt x="1279192" y="15991"/>
                    <a:pt x="1319259" y="78791"/>
                    <a:pt x="1378433" y="70787"/>
                  </a:cubicBezTo>
                  <a:cubicBezTo>
                    <a:pt x="1437608" y="63399"/>
                    <a:pt x="1441923" y="-19719"/>
                    <a:pt x="1655814" y="19685"/>
                  </a:cubicBezTo>
                  <a:cubicBezTo>
                    <a:pt x="1655814" y="19685"/>
                    <a:pt x="1702044" y="-1960"/>
                    <a:pt x="1761849" y="14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D23C"/>
                </a:gs>
                <a:gs pos="100000">
                  <a:schemeClr val="lt1">
                    <a:lumMod val="100000"/>
                  </a:schemeClr>
                </a:gs>
                <a:gs pos="29000">
                  <a:srgbClr val="FFD23C"/>
                </a:gs>
                <a:gs pos="29100">
                  <a:schemeClr val="lt1">
                    <a:lumMod val="10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BackShape"/>
            <p:cNvSpPr>
              <a:spLocks/>
            </p:cNvSpPr>
            <p:nvPr/>
          </p:nvSpPr>
          <p:spPr bwMode="auto">
            <a:xfrm>
              <a:off x="2533650" y="3441663"/>
              <a:ext cx="3009900" cy="2049006"/>
            </a:xfrm>
            <a:custGeom>
              <a:avLst/>
              <a:gdLst>
                <a:gd name="T0" fmla="*/ 2294 w 4883"/>
                <a:gd name="T1" fmla="*/ 173 h 3328"/>
                <a:gd name="T2" fmla="*/ 154 w 4883"/>
                <a:gd name="T3" fmla="*/ 1722 h 3328"/>
                <a:gd name="T4" fmla="*/ 3103 w 4883"/>
                <a:gd name="T5" fmla="*/ 3058 h 3328"/>
                <a:gd name="T6" fmla="*/ 3138 w 4883"/>
                <a:gd name="T7" fmla="*/ 302 h 3328"/>
                <a:gd name="T8" fmla="*/ 3146 w 4883"/>
                <a:gd name="T9" fmla="*/ 495 h 3328"/>
                <a:gd name="T10" fmla="*/ 2675 w 4883"/>
                <a:gd name="T11" fmla="*/ 1120 h 3328"/>
                <a:gd name="T12" fmla="*/ 2285 w 4883"/>
                <a:gd name="T13" fmla="*/ 353 h 3328"/>
                <a:gd name="T14" fmla="*/ 2722 w 4883"/>
                <a:gd name="T15" fmla="*/ 482 h 3328"/>
                <a:gd name="T16" fmla="*/ 2345 w 4883"/>
                <a:gd name="T17" fmla="*/ 944 h 3328"/>
                <a:gd name="T18" fmla="*/ 1759 w 4883"/>
                <a:gd name="T19" fmla="*/ 992 h 3328"/>
                <a:gd name="T20" fmla="*/ 2161 w 4883"/>
                <a:gd name="T21" fmla="*/ 448 h 3328"/>
                <a:gd name="T22" fmla="*/ 2058 w 4883"/>
                <a:gd name="T23" fmla="*/ 1214 h 3328"/>
                <a:gd name="T24" fmla="*/ 752 w 4883"/>
                <a:gd name="T25" fmla="*/ 1467 h 3328"/>
                <a:gd name="T26" fmla="*/ 945 w 4883"/>
                <a:gd name="T27" fmla="*/ 2015 h 3328"/>
                <a:gd name="T28" fmla="*/ 1210 w 4883"/>
                <a:gd name="T29" fmla="*/ 1279 h 3328"/>
                <a:gd name="T30" fmla="*/ 683 w 4883"/>
                <a:gd name="T31" fmla="*/ 1231 h 3328"/>
                <a:gd name="T32" fmla="*/ 1617 w 4883"/>
                <a:gd name="T33" fmla="*/ 1150 h 3328"/>
                <a:gd name="T34" fmla="*/ 1030 w 4883"/>
                <a:gd name="T35" fmla="*/ 949 h 3328"/>
                <a:gd name="T36" fmla="*/ 1806 w 4883"/>
                <a:gd name="T37" fmla="*/ 1780 h 3328"/>
                <a:gd name="T38" fmla="*/ 1690 w 4883"/>
                <a:gd name="T39" fmla="*/ 353 h 3328"/>
                <a:gd name="T40" fmla="*/ 1300 w 4883"/>
                <a:gd name="T41" fmla="*/ 769 h 3328"/>
                <a:gd name="T42" fmla="*/ 1386 w 4883"/>
                <a:gd name="T43" fmla="*/ 508 h 3328"/>
                <a:gd name="T44" fmla="*/ 773 w 4883"/>
                <a:gd name="T45" fmla="*/ 837 h 3328"/>
                <a:gd name="T46" fmla="*/ 276 w 4883"/>
                <a:gd name="T47" fmla="*/ 1566 h 3328"/>
                <a:gd name="T48" fmla="*/ 422 w 4883"/>
                <a:gd name="T49" fmla="*/ 1583 h 3328"/>
                <a:gd name="T50" fmla="*/ 606 w 4883"/>
                <a:gd name="T51" fmla="*/ 1904 h 3328"/>
                <a:gd name="T52" fmla="*/ 294 w 4883"/>
                <a:gd name="T53" fmla="*/ 2272 h 3328"/>
                <a:gd name="T54" fmla="*/ 1120 w 4883"/>
                <a:gd name="T55" fmla="*/ 2808 h 3328"/>
                <a:gd name="T56" fmla="*/ 1356 w 4883"/>
                <a:gd name="T57" fmla="*/ 2191 h 3328"/>
                <a:gd name="T58" fmla="*/ 932 w 4883"/>
                <a:gd name="T59" fmla="*/ 2572 h 3328"/>
                <a:gd name="T60" fmla="*/ 2528 w 4883"/>
                <a:gd name="T61" fmla="*/ 2618 h 3328"/>
                <a:gd name="T62" fmla="*/ 2278 w 4883"/>
                <a:gd name="T63" fmla="*/ 3180 h 3328"/>
                <a:gd name="T64" fmla="*/ 1321 w 4883"/>
                <a:gd name="T65" fmla="*/ 2801 h 3328"/>
                <a:gd name="T66" fmla="*/ 2478 w 4883"/>
                <a:gd name="T67" fmla="*/ 1938 h 3328"/>
                <a:gd name="T68" fmla="*/ 3454 w 4883"/>
                <a:gd name="T69" fmla="*/ 1818 h 3328"/>
                <a:gd name="T70" fmla="*/ 3312 w 4883"/>
                <a:gd name="T71" fmla="*/ 768 h 3328"/>
                <a:gd name="T72" fmla="*/ 2776 w 4883"/>
                <a:gd name="T73" fmla="*/ 1401 h 3328"/>
                <a:gd name="T74" fmla="*/ 3566 w 4883"/>
                <a:gd name="T75" fmla="*/ 774 h 3328"/>
                <a:gd name="T76" fmla="*/ 3624 w 4883"/>
                <a:gd name="T77" fmla="*/ 610 h 3328"/>
                <a:gd name="T78" fmla="*/ 3736 w 4883"/>
                <a:gd name="T79" fmla="*/ 1044 h 3328"/>
                <a:gd name="T80" fmla="*/ 3977 w 4883"/>
                <a:gd name="T81" fmla="*/ 1115 h 3328"/>
                <a:gd name="T82" fmla="*/ 4109 w 4883"/>
                <a:gd name="T83" fmla="*/ 1205 h 3328"/>
                <a:gd name="T84" fmla="*/ 3280 w 4883"/>
                <a:gd name="T85" fmla="*/ 1561 h 3328"/>
                <a:gd name="T86" fmla="*/ 2644 w 4883"/>
                <a:gd name="T87" fmla="*/ 2127 h 3328"/>
                <a:gd name="T88" fmla="*/ 1812 w 4883"/>
                <a:gd name="T89" fmla="*/ 2676 h 3328"/>
                <a:gd name="T90" fmla="*/ 2448 w 4883"/>
                <a:gd name="T91" fmla="*/ 2422 h 3328"/>
                <a:gd name="T92" fmla="*/ 3762 w 4883"/>
                <a:gd name="T93" fmla="*/ 2637 h 3328"/>
                <a:gd name="T94" fmla="*/ 3412 w 4883"/>
                <a:gd name="T95" fmla="*/ 2056 h 3328"/>
                <a:gd name="T96" fmla="*/ 4033 w 4883"/>
                <a:gd name="T97" fmla="*/ 2486 h 3328"/>
                <a:gd name="T98" fmla="*/ 4157 w 4883"/>
                <a:gd name="T99" fmla="*/ 2504 h 3328"/>
                <a:gd name="T100" fmla="*/ 3917 w 4883"/>
                <a:gd name="T101" fmla="*/ 2015 h 3328"/>
                <a:gd name="T102" fmla="*/ 4453 w 4883"/>
                <a:gd name="T103" fmla="*/ 2405 h 3328"/>
                <a:gd name="T104" fmla="*/ 4508 w 4883"/>
                <a:gd name="T105" fmla="*/ 2538 h 3328"/>
                <a:gd name="T106" fmla="*/ 2932 w 4883"/>
                <a:gd name="T107" fmla="*/ 743 h 3328"/>
                <a:gd name="T108" fmla="*/ 4277 w 4883"/>
                <a:gd name="T109" fmla="*/ 1608 h 3328"/>
                <a:gd name="T110" fmla="*/ 3600 w 4883"/>
                <a:gd name="T111" fmla="*/ 2469 h 3328"/>
                <a:gd name="T112" fmla="*/ 3116 w 4883"/>
                <a:gd name="T113" fmla="*/ 1913 h 3328"/>
                <a:gd name="T114" fmla="*/ 3039 w 4883"/>
                <a:gd name="T115" fmla="*/ 1296 h 3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883" h="3328">
                  <a:moveTo>
                    <a:pt x="4710" y="1581"/>
                  </a:moveTo>
                  <a:cubicBezTo>
                    <a:pt x="4626" y="1195"/>
                    <a:pt x="4446" y="1131"/>
                    <a:pt x="4446" y="1131"/>
                  </a:cubicBezTo>
                  <a:cubicBezTo>
                    <a:pt x="4273" y="797"/>
                    <a:pt x="4144" y="758"/>
                    <a:pt x="4054" y="636"/>
                  </a:cubicBezTo>
                  <a:cubicBezTo>
                    <a:pt x="3964" y="514"/>
                    <a:pt x="3855" y="379"/>
                    <a:pt x="3714" y="360"/>
                  </a:cubicBezTo>
                  <a:cubicBezTo>
                    <a:pt x="3573" y="341"/>
                    <a:pt x="3547" y="251"/>
                    <a:pt x="3431" y="199"/>
                  </a:cubicBezTo>
                  <a:cubicBezTo>
                    <a:pt x="3316" y="148"/>
                    <a:pt x="3103" y="122"/>
                    <a:pt x="3103" y="122"/>
                  </a:cubicBezTo>
                  <a:cubicBezTo>
                    <a:pt x="2936" y="0"/>
                    <a:pt x="2744" y="90"/>
                    <a:pt x="2744" y="90"/>
                  </a:cubicBezTo>
                  <a:cubicBezTo>
                    <a:pt x="2397" y="26"/>
                    <a:pt x="2390" y="161"/>
                    <a:pt x="2294" y="173"/>
                  </a:cubicBezTo>
                  <a:cubicBezTo>
                    <a:pt x="2198" y="186"/>
                    <a:pt x="2133" y="84"/>
                    <a:pt x="1986" y="122"/>
                  </a:cubicBezTo>
                  <a:cubicBezTo>
                    <a:pt x="1838" y="161"/>
                    <a:pt x="1671" y="276"/>
                    <a:pt x="1671" y="276"/>
                  </a:cubicBezTo>
                  <a:cubicBezTo>
                    <a:pt x="1337" y="270"/>
                    <a:pt x="1433" y="424"/>
                    <a:pt x="1317" y="424"/>
                  </a:cubicBezTo>
                  <a:cubicBezTo>
                    <a:pt x="1202" y="424"/>
                    <a:pt x="945" y="501"/>
                    <a:pt x="887" y="623"/>
                  </a:cubicBezTo>
                  <a:cubicBezTo>
                    <a:pt x="829" y="745"/>
                    <a:pt x="758" y="681"/>
                    <a:pt x="617" y="835"/>
                  </a:cubicBezTo>
                  <a:cubicBezTo>
                    <a:pt x="476" y="989"/>
                    <a:pt x="444" y="1099"/>
                    <a:pt x="444" y="1099"/>
                  </a:cubicBezTo>
                  <a:cubicBezTo>
                    <a:pt x="418" y="1195"/>
                    <a:pt x="347" y="1234"/>
                    <a:pt x="347" y="1234"/>
                  </a:cubicBezTo>
                  <a:cubicBezTo>
                    <a:pt x="142" y="1471"/>
                    <a:pt x="154" y="1722"/>
                    <a:pt x="154" y="1722"/>
                  </a:cubicBezTo>
                  <a:cubicBezTo>
                    <a:pt x="0" y="1883"/>
                    <a:pt x="77" y="2069"/>
                    <a:pt x="77" y="2069"/>
                  </a:cubicBezTo>
                  <a:cubicBezTo>
                    <a:pt x="174" y="2217"/>
                    <a:pt x="167" y="2371"/>
                    <a:pt x="167" y="2371"/>
                  </a:cubicBezTo>
                  <a:cubicBezTo>
                    <a:pt x="334" y="2872"/>
                    <a:pt x="874" y="2859"/>
                    <a:pt x="964" y="2891"/>
                  </a:cubicBezTo>
                  <a:cubicBezTo>
                    <a:pt x="1054" y="2923"/>
                    <a:pt x="1202" y="2923"/>
                    <a:pt x="1202" y="2923"/>
                  </a:cubicBezTo>
                  <a:cubicBezTo>
                    <a:pt x="1253" y="3039"/>
                    <a:pt x="1375" y="3148"/>
                    <a:pt x="1375" y="3148"/>
                  </a:cubicBezTo>
                  <a:cubicBezTo>
                    <a:pt x="1484" y="3148"/>
                    <a:pt x="1941" y="3328"/>
                    <a:pt x="2075" y="3328"/>
                  </a:cubicBezTo>
                  <a:cubicBezTo>
                    <a:pt x="2210" y="3328"/>
                    <a:pt x="2403" y="3251"/>
                    <a:pt x="2403" y="3251"/>
                  </a:cubicBezTo>
                  <a:cubicBezTo>
                    <a:pt x="2898" y="3277"/>
                    <a:pt x="3103" y="3058"/>
                    <a:pt x="3103" y="3058"/>
                  </a:cubicBezTo>
                  <a:cubicBezTo>
                    <a:pt x="3405" y="3097"/>
                    <a:pt x="3348" y="2981"/>
                    <a:pt x="3457" y="2981"/>
                  </a:cubicBezTo>
                  <a:cubicBezTo>
                    <a:pt x="3566" y="2981"/>
                    <a:pt x="3740" y="2936"/>
                    <a:pt x="3797" y="2859"/>
                  </a:cubicBezTo>
                  <a:cubicBezTo>
                    <a:pt x="3855" y="2782"/>
                    <a:pt x="3932" y="2776"/>
                    <a:pt x="4029" y="2711"/>
                  </a:cubicBezTo>
                  <a:cubicBezTo>
                    <a:pt x="4125" y="2647"/>
                    <a:pt x="4241" y="2564"/>
                    <a:pt x="4382" y="2628"/>
                  </a:cubicBezTo>
                  <a:cubicBezTo>
                    <a:pt x="4523" y="2692"/>
                    <a:pt x="4594" y="2634"/>
                    <a:pt x="4594" y="2634"/>
                  </a:cubicBezTo>
                  <a:cubicBezTo>
                    <a:pt x="4883" y="2307"/>
                    <a:pt x="4793" y="1966"/>
                    <a:pt x="4710" y="1581"/>
                  </a:cubicBezTo>
                  <a:cubicBezTo>
                    <a:pt x="4710" y="1581"/>
                    <a:pt x="4710" y="1581"/>
                    <a:pt x="4710" y="1581"/>
                  </a:cubicBezTo>
                  <a:close/>
                  <a:moveTo>
                    <a:pt x="3138" y="302"/>
                  </a:moveTo>
                  <a:cubicBezTo>
                    <a:pt x="3138" y="302"/>
                    <a:pt x="3078" y="225"/>
                    <a:pt x="3232" y="259"/>
                  </a:cubicBezTo>
                  <a:cubicBezTo>
                    <a:pt x="3386" y="293"/>
                    <a:pt x="3442" y="332"/>
                    <a:pt x="3540" y="400"/>
                  </a:cubicBezTo>
                  <a:cubicBezTo>
                    <a:pt x="3639" y="469"/>
                    <a:pt x="3695" y="448"/>
                    <a:pt x="3716" y="448"/>
                  </a:cubicBezTo>
                  <a:cubicBezTo>
                    <a:pt x="3737" y="448"/>
                    <a:pt x="3729" y="482"/>
                    <a:pt x="3677" y="486"/>
                  </a:cubicBezTo>
                  <a:cubicBezTo>
                    <a:pt x="3626" y="490"/>
                    <a:pt x="3562" y="508"/>
                    <a:pt x="3446" y="418"/>
                  </a:cubicBezTo>
                  <a:cubicBezTo>
                    <a:pt x="3331" y="328"/>
                    <a:pt x="3262" y="383"/>
                    <a:pt x="3241" y="435"/>
                  </a:cubicBezTo>
                  <a:cubicBezTo>
                    <a:pt x="3219" y="486"/>
                    <a:pt x="3245" y="585"/>
                    <a:pt x="3185" y="585"/>
                  </a:cubicBezTo>
                  <a:cubicBezTo>
                    <a:pt x="3125" y="585"/>
                    <a:pt x="3095" y="568"/>
                    <a:pt x="3146" y="495"/>
                  </a:cubicBezTo>
                  <a:cubicBezTo>
                    <a:pt x="3146" y="495"/>
                    <a:pt x="3176" y="392"/>
                    <a:pt x="3138" y="302"/>
                  </a:cubicBezTo>
                  <a:cubicBezTo>
                    <a:pt x="3138" y="302"/>
                    <a:pt x="3138" y="302"/>
                    <a:pt x="3138" y="302"/>
                  </a:cubicBezTo>
                  <a:close/>
                  <a:moveTo>
                    <a:pt x="3121" y="932"/>
                  </a:moveTo>
                  <a:cubicBezTo>
                    <a:pt x="3155" y="957"/>
                    <a:pt x="3078" y="1009"/>
                    <a:pt x="3078" y="1009"/>
                  </a:cubicBezTo>
                  <a:cubicBezTo>
                    <a:pt x="3022" y="1017"/>
                    <a:pt x="3001" y="1022"/>
                    <a:pt x="2919" y="1099"/>
                  </a:cubicBezTo>
                  <a:cubicBezTo>
                    <a:pt x="2838" y="1176"/>
                    <a:pt x="2748" y="1137"/>
                    <a:pt x="2709" y="1077"/>
                  </a:cubicBezTo>
                  <a:cubicBezTo>
                    <a:pt x="2671" y="1017"/>
                    <a:pt x="2645" y="1026"/>
                    <a:pt x="2645" y="1026"/>
                  </a:cubicBezTo>
                  <a:cubicBezTo>
                    <a:pt x="2602" y="1052"/>
                    <a:pt x="2675" y="1120"/>
                    <a:pt x="2675" y="1120"/>
                  </a:cubicBezTo>
                  <a:cubicBezTo>
                    <a:pt x="2705" y="1141"/>
                    <a:pt x="2752" y="1150"/>
                    <a:pt x="2752" y="1279"/>
                  </a:cubicBezTo>
                  <a:cubicBezTo>
                    <a:pt x="2752" y="1407"/>
                    <a:pt x="2555" y="1548"/>
                    <a:pt x="2530" y="1373"/>
                  </a:cubicBezTo>
                  <a:cubicBezTo>
                    <a:pt x="2504" y="1197"/>
                    <a:pt x="2431" y="1197"/>
                    <a:pt x="2414" y="1056"/>
                  </a:cubicBezTo>
                  <a:cubicBezTo>
                    <a:pt x="2397" y="914"/>
                    <a:pt x="2530" y="640"/>
                    <a:pt x="2709" y="580"/>
                  </a:cubicBezTo>
                  <a:cubicBezTo>
                    <a:pt x="2889" y="520"/>
                    <a:pt x="3146" y="606"/>
                    <a:pt x="3095" y="666"/>
                  </a:cubicBezTo>
                  <a:cubicBezTo>
                    <a:pt x="3044" y="726"/>
                    <a:pt x="3086" y="906"/>
                    <a:pt x="3121" y="932"/>
                  </a:cubicBezTo>
                  <a:cubicBezTo>
                    <a:pt x="3121" y="932"/>
                    <a:pt x="3121" y="932"/>
                    <a:pt x="3121" y="932"/>
                  </a:cubicBezTo>
                  <a:close/>
                  <a:moveTo>
                    <a:pt x="2285" y="353"/>
                  </a:moveTo>
                  <a:cubicBezTo>
                    <a:pt x="2362" y="306"/>
                    <a:pt x="2410" y="139"/>
                    <a:pt x="2688" y="195"/>
                  </a:cubicBezTo>
                  <a:cubicBezTo>
                    <a:pt x="2688" y="195"/>
                    <a:pt x="2799" y="221"/>
                    <a:pt x="2769" y="323"/>
                  </a:cubicBezTo>
                  <a:cubicBezTo>
                    <a:pt x="2769" y="323"/>
                    <a:pt x="2718" y="409"/>
                    <a:pt x="2791" y="409"/>
                  </a:cubicBezTo>
                  <a:cubicBezTo>
                    <a:pt x="2864" y="409"/>
                    <a:pt x="2924" y="315"/>
                    <a:pt x="2859" y="233"/>
                  </a:cubicBezTo>
                  <a:cubicBezTo>
                    <a:pt x="2859" y="233"/>
                    <a:pt x="2812" y="169"/>
                    <a:pt x="2911" y="173"/>
                  </a:cubicBezTo>
                  <a:cubicBezTo>
                    <a:pt x="3009" y="178"/>
                    <a:pt x="3086" y="272"/>
                    <a:pt x="3086" y="409"/>
                  </a:cubicBezTo>
                  <a:cubicBezTo>
                    <a:pt x="3086" y="409"/>
                    <a:pt x="3121" y="533"/>
                    <a:pt x="2975" y="473"/>
                  </a:cubicBezTo>
                  <a:cubicBezTo>
                    <a:pt x="2975" y="473"/>
                    <a:pt x="2817" y="422"/>
                    <a:pt x="2722" y="482"/>
                  </a:cubicBezTo>
                  <a:cubicBezTo>
                    <a:pt x="2628" y="542"/>
                    <a:pt x="2560" y="542"/>
                    <a:pt x="2478" y="520"/>
                  </a:cubicBezTo>
                  <a:cubicBezTo>
                    <a:pt x="2478" y="520"/>
                    <a:pt x="2440" y="559"/>
                    <a:pt x="2500" y="572"/>
                  </a:cubicBezTo>
                  <a:cubicBezTo>
                    <a:pt x="2500" y="572"/>
                    <a:pt x="2598" y="615"/>
                    <a:pt x="2542" y="628"/>
                  </a:cubicBezTo>
                  <a:cubicBezTo>
                    <a:pt x="2487" y="640"/>
                    <a:pt x="2410" y="657"/>
                    <a:pt x="2435" y="803"/>
                  </a:cubicBezTo>
                  <a:cubicBezTo>
                    <a:pt x="2435" y="803"/>
                    <a:pt x="2384" y="855"/>
                    <a:pt x="2341" y="752"/>
                  </a:cubicBezTo>
                  <a:cubicBezTo>
                    <a:pt x="2341" y="752"/>
                    <a:pt x="2337" y="692"/>
                    <a:pt x="2311" y="670"/>
                  </a:cubicBezTo>
                  <a:cubicBezTo>
                    <a:pt x="2285" y="649"/>
                    <a:pt x="2251" y="696"/>
                    <a:pt x="2285" y="773"/>
                  </a:cubicBezTo>
                  <a:cubicBezTo>
                    <a:pt x="2320" y="850"/>
                    <a:pt x="2350" y="859"/>
                    <a:pt x="2345" y="944"/>
                  </a:cubicBezTo>
                  <a:cubicBezTo>
                    <a:pt x="2341" y="1030"/>
                    <a:pt x="2358" y="1150"/>
                    <a:pt x="2414" y="1240"/>
                  </a:cubicBezTo>
                  <a:cubicBezTo>
                    <a:pt x="2470" y="1330"/>
                    <a:pt x="2444" y="1386"/>
                    <a:pt x="2465" y="1420"/>
                  </a:cubicBezTo>
                  <a:cubicBezTo>
                    <a:pt x="2487" y="1454"/>
                    <a:pt x="2615" y="1536"/>
                    <a:pt x="2589" y="1638"/>
                  </a:cubicBezTo>
                  <a:cubicBezTo>
                    <a:pt x="2564" y="1741"/>
                    <a:pt x="2517" y="1840"/>
                    <a:pt x="2384" y="1840"/>
                  </a:cubicBezTo>
                  <a:cubicBezTo>
                    <a:pt x="2251" y="1840"/>
                    <a:pt x="2208" y="1908"/>
                    <a:pt x="2123" y="1930"/>
                  </a:cubicBezTo>
                  <a:cubicBezTo>
                    <a:pt x="2037" y="1951"/>
                    <a:pt x="1823" y="1895"/>
                    <a:pt x="1827" y="1523"/>
                  </a:cubicBezTo>
                  <a:cubicBezTo>
                    <a:pt x="1827" y="1523"/>
                    <a:pt x="1836" y="1381"/>
                    <a:pt x="1724" y="1163"/>
                  </a:cubicBezTo>
                  <a:cubicBezTo>
                    <a:pt x="1724" y="1163"/>
                    <a:pt x="1707" y="1022"/>
                    <a:pt x="1759" y="992"/>
                  </a:cubicBezTo>
                  <a:cubicBezTo>
                    <a:pt x="1759" y="992"/>
                    <a:pt x="1784" y="850"/>
                    <a:pt x="1703" y="837"/>
                  </a:cubicBezTo>
                  <a:cubicBezTo>
                    <a:pt x="1703" y="837"/>
                    <a:pt x="1673" y="872"/>
                    <a:pt x="1694" y="902"/>
                  </a:cubicBezTo>
                  <a:cubicBezTo>
                    <a:pt x="1716" y="932"/>
                    <a:pt x="1707" y="970"/>
                    <a:pt x="1677" y="996"/>
                  </a:cubicBezTo>
                  <a:cubicBezTo>
                    <a:pt x="1647" y="1022"/>
                    <a:pt x="1669" y="1094"/>
                    <a:pt x="1651" y="1094"/>
                  </a:cubicBezTo>
                  <a:cubicBezTo>
                    <a:pt x="1651" y="1094"/>
                    <a:pt x="1579" y="1107"/>
                    <a:pt x="1626" y="936"/>
                  </a:cubicBezTo>
                  <a:cubicBezTo>
                    <a:pt x="1626" y="936"/>
                    <a:pt x="1600" y="773"/>
                    <a:pt x="1681" y="739"/>
                  </a:cubicBezTo>
                  <a:cubicBezTo>
                    <a:pt x="1763" y="705"/>
                    <a:pt x="1848" y="653"/>
                    <a:pt x="1938" y="465"/>
                  </a:cubicBezTo>
                  <a:cubicBezTo>
                    <a:pt x="1938" y="465"/>
                    <a:pt x="2097" y="319"/>
                    <a:pt x="2161" y="448"/>
                  </a:cubicBezTo>
                  <a:cubicBezTo>
                    <a:pt x="2161" y="448"/>
                    <a:pt x="2195" y="520"/>
                    <a:pt x="2123" y="628"/>
                  </a:cubicBezTo>
                  <a:cubicBezTo>
                    <a:pt x="2050" y="735"/>
                    <a:pt x="2058" y="756"/>
                    <a:pt x="2063" y="825"/>
                  </a:cubicBezTo>
                  <a:cubicBezTo>
                    <a:pt x="2063" y="825"/>
                    <a:pt x="1943" y="927"/>
                    <a:pt x="1938" y="983"/>
                  </a:cubicBezTo>
                  <a:cubicBezTo>
                    <a:pt x="1934" y="1039"/>
                    <a:pt x="1934" y="1159"/>
                    <a:pt x="1994" y="1214"/>
                  </a:cubicBezTo>
                  <a:cubicBezTo>
                    <a:pt x="1994" y="1214"/>
                    <a:pt x="2003" y="1429"/>
                    <a:pt x="2054" y="1527"/>
                  </a:cubicBezTo>
                  <a:cubicBezTo>
                    <a:pt x="2105" y="1626"/>
                    <a:pt x="2123" y="1677"/>
                    <a:pt x="2208" y="1673"/>
                  </a:cubicBezTo>
                  <a:cubicBezTo>
                    <a:pt x="2208" y="1673"/>
                    <a:pt x="2238" y="1656"/>
                    <a:pt x="2140" y="1583"/>
                  </a:cubicBezTo>
                  <a:cubicBezTo>
                    <a:pt x="2140" y="1583"/>
                    <a:pt x="2080" y="1553"/>
                    <a:pt x="2058" y="1214"/>
                  </a:cubicBezTo>
                  <a:cubicBezTo>
                    <a:pt x="2058" y="1214"/>
                    <a:pt x="1934" y="1052"/>
                    <a:pt x="2088" y="919"/>
                  </a:cubicBezTo>
                  <a:cubicBezTo>
                    <a:pt x="2088" y="919"/>
                    <a:pt x="2170" y="837"/>
                    <a:pt x="2161" y="752"/>
                  </a:cubicBezTo>
                  <a:cubicBezTo>
                    <a:pt x="2161" y="752"/>
                    <a:pt x="2174" y="653"/>
                    <a:pt x="2238" y="619"/>
                  </a:cubicBezTo>
                  <a:cubicBezTo>
                    <a:pt x="2238" y="619"/>
                    <a:pt x="2208" y="400"/>
                    <a:pt x="2285" y="353"/>
                  </a:cubicBezTo>
                  <a:cubicBezTo>
                    <a:pt x="2285" y="353"/>
                    <a:pt x="2285" y="353"/>
                    <a:pt x="2285" y="353"/>
                  </a:cubicBezTo>
                  <a:close/>
                  <a:moveTo>
                    <a:pt x="662" y="1638"/>
                  </a:moveTo>
                  <a:cubicBezTo>
                    <a:pt x="662" y="1638"/>
                    <a:pt x="546" y="1810"/>
                    <a:pt x="529" y="1656"/>
                  </a:cubicBezTo>
                  <a:cubicBezTo>
                    <a:pt x="529" y="1656"/>
                    <a:pt x="658" y="1467"/>
                    <a:pt x="752" y="1467"/>
                  </a:cubicBezTo>
                  <a:cubicBezTo>
                    <a:pt x="846" y="1467"/>
                    <a:pt x="949" y="1638"/>
                    <a:pt x="898" y="1818"/>
                  </a:cubicBezTo>
                  <a:cubicBezTo>
                    <a:pt x="898" y="1818"/>
                    <a:pt x="859" y="1938"/>
                    <a:pt x="949" y="1810"/>
                  </a:cubicBezTo>
                  <a:cubicBezTo>
                    <a:pt x="949" y="1810"/>
                    <a:pt x="996" y="1703"/>
                    <a:pt x="975" y="1647"/>
                  </a:cubicBezTo>
                  <a:cubicBezTo>
                    <a:pt x="975" y="1647"/>
                    <a:pt x="1022" y="1625"/>
                    <a:pt x="1112" y="1775"/>
                  </a:cubicBezTo>
                  <a:cubicBezTo>
                    <a:pt x="1202" y="1925"/>
                    <a:pt x="1283" y="1951"/>
                    <a:pt x="1373" y="1964"/>
                  </a:cubicBezTo>
                  <a:cubicBezTo>
                    <a:pt x="1463" y="1977"/>
                    <a:pt x="1527" y="2092"/>
                    <a:pt x="1527" y="2135"/>
                  </a:cubicBezTo>
                  <a:cubicBezTo>
                    <a:pt x="1527" y="2178"/>
                    <a:pt x="1424" y="2144"/>
                    <a:pt x="1330" y="2105"/>
                  </a:cubicBezTo>
                  <a:cubicBezTo>
                    <a:pt x="1236" y="2067"/>
                    <a:pt x="1167" y="1964"/>
                    <a:pt x="945" y="2015"/>
                  </a:cubicBezTo>
                  <a:cubicBezTo>
                    <a:pt x="722" y="2067"/>
                    <a:pt x="585" y="1784"/>
                    <a:pt x="739" y="1660"/>
                  </a:cubicBezTo>
                  <a:cubicBezTo>
                    <a:pt x="739" y="1660"/>
                    <a:pt x="735" y="1578"/>
                    <a:pt x="662" y="1638"/>
                  </a:cubicBezTo>
                  <a:cubicBezTo>
                    <a:pt x="662" y="1638"/>
                    <a:pt x="662" y="1638"/>
                    <a:pt x="662" y="1638"/>
                  </a:cubicBezTo>
                  <a:close/>
                  <a:moveTo>
                    <a:pt x="1334" y="1870"/>
                  </a:moveTo>
                  <a:cubicBezTo>
                    <a:pt x="1163" y="1775"/>
                    <a:pt x="1060" y="1638"/>
                    <a:pt x="1176" y="1630"/>
                  </a:cubicBezTo>
                  <a:cubicBezTo>
                    <a:pt x="1292" y="1621"/>
                    <a:pt x="1227" y="1690"/>
                    <a:pt x="1309" y="1694"/>
                  </a:cubicBezTo>
                  <a:cubicBezTo>
                    <a:pt x="1390" y="1698"/>
                    <a:pt x="1262" y="1613"/>
                    <a:pt x="1236" y="1540"/>
                  </a:cubicBezTo>
                  <a:cubicBezTo>
                    <a:pt x="1210" y="1467"/>
                    <a:pt x="1210" y="1304"/>
                    <a:pt x="1210" y="1279"/>
                  </a:cubicBezTo>
                  <a:cubicBezTo>
                    <a:pt x="1210" y="1253"/>
                    <a:pt x="1159" y="1231"/>
                    <a:pt x="1163" y="1343"/>
                  </a:cubicBezTo>
                  <a:cubicBezTo>
                    <a:pt x="1167" y="1454"/>
                    <a:pt x="1172" y="1651"/>
                    <a:pt x="988" y="1574"/>
                  </a:cubicBezTo>
                  <a:cubicBezTo>
                    <a:pt x="988" y="1574"/>
                    <a:pt x="872" y="1540"/>
                    <a:pt x="910" y="1347"/>
                  </a:cubicBezTo>
                  <a:cubicBezTo>
                    <a:pt x="910" y="1347"/>
                    <a:pt x="898" y="1296"/>
                    <a:pt x="863" y="1343"/>
                  </a:cubicBezTo>
                  <a:cubicBezTo>
                    <a:pt x="863" y="1343"/>
                    <a:pt x="868" y="1399"/>
                    <a:pt x="773" y="1364"/>
                  </a:cubicBezTo>
                  <a:cubicBezTo>
                    <a:pt x="773" y="1364"/>
                    <a:pt x="628" y="1373"/>
                    <a:pt x="593" y="1480"/>
                  </a:cubicBezTo>
                  <a:cubicBezTo>
                    <a:pt x="593" y="1480"/>
                    <a:pt x="525" y="1557"/>
                    <a:pt x="555" y="1463"/>
                  </a:cubicBezTo>
                  <a:cubicBezTo>
                    <a:pt x="555" y="1463"/>
                    <a:pt x="611" y="1291"/>
                    <a:pt x="683" y="1231"/>
                  </a:cubicBezTo>
                  <a:cubicBezTo>
                    <a:pt x="756" y="1171"/>
                    <a:pt x="846" y="1090"/>
                    <a:pt x="902" y="1004"/>
                  </a:cubicBezTo>
                  <a:cubicBezTo>
                    <a:pt x="902" y="1004"/>
                    <a:pt x="945" y="962"/>
                    <a:pt x="1000" y="1026"/>
                  </a:cubicBezTo>
                  <a:cubicBezTo>
                    <a:pt x="1056" y="1090"/>
                    <a:pt x="1107" y="1103"/>
                    <a:pt x="1069" y="1253"/>
                  </a:cubicBezTo>
                  <a:cubicBezTo>
                    <a:pt x="1030" y="1403"/>
                    <a:pt x="1030" y="1458"/>
                    <a:pt x="1073" y="1399"/>
                  </a:cubicBezTo>
                  <a:cubicBezTo>
                    <a:pt x="1116" y="1339"/>
                    <a:pt x="1142" y="1120"/>
                    <a:pt x="1270" y="1112"/>
                  </a:cubicBezTo>
                  <a:cubicBezTo>
                    <a:pt x="1399" y="1103"/>
                    <a:pt x="1416" y="1137"/>
                    <a:pt x="1373" y="1249"/>
                  </a:cubicBezTo>
                  <a:cubicBezTo>
                    <a:pt x="1330" y="1360"/>
                    <a:pt x="1373" y="1390"/>
                    <a:pt x="1412" y="1296"/>
                  </a:cubicBezTo>
                  <a:cubicBezTo>
                    <a:pt x="1450" y="1201"/>
                    <a:pt x="1463" y="1064"/>
                    <a:pt x="1617" y="1150"/>
                  </a:cubicBezTo>
                  <a:cubicBezTo>
                    <a:pt x="1617" y="1150"/>
                    <a:pt x="1677" y="1236"/>
                    <a:pt x="1600" y="1313"/>
                  </a:cubicBezTo>
                  <a:cubicBezTo>
                    <a:pt x="1523" y="1390"/>
                    <a:pt x="1484" y="1600"/>
                    <a:pt x="1484" y="1703"/>
                  </a:cubicBezTo>
                  <a:cubicBezTo>
                    <a:pt x="1484" y="1805"/>
                    <a:pt x="1506" y="1964"/>
                    <a:pt x="1334" y="1870"/>
                  </a:cubicBezTo>
                  <a:cubicBezTo>
                    <a:pt x="1334" y="1870"/>
                    <a:pt x="1334" y="1870"/>
                    <a:pt x="1334" y="1870"/>
                  </a:cubicBezTo>
                  <a:close/>
                  <a:moveTo>
                    <a:pt x="1313" y="983"/>
                  </a:moveTo>
                  <a:cubicBezTo>
                    <a:pt x="1313" y="983"/>
                    <a:pt x="1339" y="1060"/>
                    <a:pt x="1236" y="1026"/>
                  </a:cubicBezTo>
                  <a:cubicBezTo>
                    <a:pt x="1236" y="1026"/>
                    <a:pt x="1202" y="1073"/>
                    <a:pt x="1167" y="1094"/>
                  </a:cubicBezTo>
                  <a:cubicBezTo>
                    <a:pt x="1167" y="1094"/>
                    <a:pt x="1090" y="996"/>
                    <a:pt x="1030" y="949"/>
                  </a:cubicBezTo>
                  <a:cubicBezTo>
                    <a:pt x="1030" y="949"/>
                    <a:pt x="953" y="936"/>
                    <a:pt x="970" y="902"/>
                  </a:cubicBezTo>
                  <a:cubicBezTo>
                    <a:pt x="970" y="902"/>
                    <a:pt x="1065" y="735"/>
                    <a:pt x="1197" y="735"/>
                  </a:cubicBezTo>
                  <a:cubicBezTo>
                    <a:pt x="1197" y="735"/>
                    <a:pt x="1236" y="726"/>
                    <a:pt x="1227" y="855"/>
                  </a:cubicBezTo>
                  <a:cubicBezTo>
                    <a:pt x="1219" y="983"/>
                    <a:pt x="1283" y="897"/>
                    <a:pt x="1313" y="983"/>
                  </a:cubicBezTo>
                  <a:cubicBezTo>
                    <a:pt x="1313" y="983"/>
                    <a:pt x="1313" y="983"/>
                    <a:pt x="1313" y="983"/>
                  </a:cubicBezTo>
                  <a:close/>
                  <a:moveTo>
                    <a:pt x="1647" y="1381"/>
                  </a:moveTo>
                  <a:cubicBezTo>
                    <a:pt x="1703" y="1313"/>
                    <a:pt x="1746" y="1360"/>
                    <a:pt x="1737" y="1428"/>
                  </a:cubicBezTo>
                  <a:cubicBezTo>
                    <a:pt x="1729" y="1497"/>
                    <a:pt x="1750" y="1617"/>
                    <a:pt x="1806" y="1780"/>
                  </a:cubicBezTo>
                  <a:cubicBezTo>
                    <a:pt x="1861" y="1942"/>
                    <a:pt x="1788" y="1977"/>
                    <a:pt x="1788" y="1977"/>
                  </a:cubicBezTo>
                  <a:cubicBezTo>
                    <a:pt x="1750" y="2092"/>
                    <a:pt x="1836" y="2020"/>
                    <a:pt x="1836" y="2020"/>
                  </a:cubicBezTo>
                  <a:cubicBezTo>
                    <a:pt x="1848" y="1968"/>
                    <a:pt x="1908" y="1917"/>
                    <a:pt x="1908" y="1917"/>
                  </a:cubicBezTo>
                  <a:cubicBezTo>
                    <a:pt x="2020" y="1942"/>
                    <a:pt x="1917" y="2067"/>
                    <a:pt x="1917" y="2067"/>
                  </a:cubicBezTo>
                  <a:cubicBezTo>
                    <a:pt x="1720" y="2170"/>
                    <a:pt x="1587" y="2067"/>
                    <a:pt x="1587" y="2067"/>
                  </a:cubicBezTo>
                  <a:cubicBezTo>
                    <a:pt x="1442" y="1818"/>
                    <a:pt x="1647" y="1381"/>
                    <a:pt x="1647" y="1381"/>
                  </a:cubicBezTo>
                  <a:cubicBezTo>
                    <a:pt x="1647" y="1381"/>
                    <a:pt x="1647" y="1381"/>
                    <a:pt x="1647" y="1381"/>
                  </a:cubicBezTo>
                  <a:close/>
                  <a:moveTo>
                    <a:pt x="1690" y="353"/>
                  </a:moveTo>
                  <a:cubicBezTo>
                    <a:pt x="1759" y="362"/>
                    <a:pt x="1818" y="315"/>
                    <a:pt x="1818" y="315"/>
                  </a:cubicBezTo>
                  <a:cubicBezTo>
                    <a:pt x="1896" y="233"/>
                    <a:pt x="2075" y="208"/>
                    <a:pt x="2170" y="251"/>
                  </a:cubicBezTo>
                  <a:cubicBezTo>
                    <a:pt x="2264" y="293"/>
                    <a:pt x="2204" y="362"/>
                    <a:pt x="2204" y="362"/>
                  </a:cubicBezTo>
                  <a:cubicBezTo>
                    <a:pt x="1998" y="289"/>
                    <a:pt x="1913" y="375"/>
                    <a:pt x="1870" y="418"/>
                  </a:cubicBezTo>
                  <a:cubicBezTo>
                    <a:pt x="1827" y="460"/>
                    <a:pt x="1857" y="572"/>
                    <a:pt x="1690" y="628"/>
                  </a:cubicBezTo>
                  <a:cubicBezTo>
                    <a:pt x="1523" y="683"/>
                    <a:pt x="1540" y="799"/>
                    <a:pt x="1557" y="876"/>
                  </a:cubicBezTo>
                  <a:cubicBezTo>
                    <a:pt x="1574" y="953"/>
                    <a:pt x="1506" y="1180"/>
                    <a:pt x="1403" y="996"/>
                  </a:cubicBezTo>
                  <a:cubicBezTo>
                    <a:pt x="1300" y="812"/>
                    <a:pt x="1296" y="910"/>
                    <a:pt x="1300" y="769"/>
                  </a:cubicBezTo>
                  <a:cubicBezTo>
                    <a:pt x="1304" y="628"/>
                    <a:pt x="1476" y="670"/>
                    <a:pt x="1476" y="670"/>
                  </a:cubicBezTo>
                  <a:cubicBezTo>
                    <a:pt x="1613" y="662"/>
                    <a:pt x="1613" y="563"/>
                    <a:pt x="1617" y="482"/>
                  </a:cubicBezTo>
                  <a:cubicBezTo>
                    <a:pt x="1621" y="400"/>
                    <a:pt x="1690" y="353"/>
                    <a:pt x="1690" y="353"/>
                  </a:cubicBezTo>
                  <a:cubicBezTo>
                    <a:pt x="1690" y="353"/>
                    <a:pt x="1690" y="353"/>
                    <a:pt x="1690" y="353"/>
                  </a:cubicBezTo>
                  <a:close/>
                  <a:moveTo>
                    <a:pt x="773" y="837"/>
                  </a:moveTo>
                  <a:cubicBezTo>
                    <a:pt x="778" y="825"/>
                    <a:pt x="760" y="807"/>
                    <a:pt x="846" y="795"/>
                  </a:cubicBezTo>
                  <a:cubicBezTo>
                    <a:pt x="932" y="782"/>
                    <a:pt x="953" y="709"/>
                    <a:pt x="953" y="709"/>
                  </a:cubicBezTo>
                  <a:cubicBezTo>
                    <a:pt x="1099" y="490"/>
                    <a:pt x="1386" y="508"/>
                    <a:pt x="1386" y="508"/>
                  </a:cubicBezTo>
                  <a:cubicBezTo>
                    <a:pt x="1412" y="465"/>
                    <a:pt x="1484" y="400"/>
                    <a:pt x="1484" y="400"/>
                  </a:cubicBezTo>
                  <a:cubicBezTo>
                    <a:pt x="1566" y="345"/>
                    <a:pt x="1579" y="383"/>
                    <a:pt x="1579" y="383"/>
                  </a:cubicBezTo>
                  <a:cubicBezTo>
                    <a:pt x="1549" y="392"/>
                    <a:pt x="1544" y="452"/>
                    <a:pt x="1544" y="452"/>
                  </a:cubicBezTo>
                  <a:cubicBezTo>
                    <a:pt x="1561" y="593"/>
                    <a:pt x="1459" y="589"/>
                    <a:pt x="1459" y="589"/>
                  </a:cubicBezTo>
                  <a:cubicBezTo>
                    <a:pt x="1339" y="585"/>
                    <a:pt x="1227" y="649"/>
                    <a:pt x="1227" y="649"/>
                  </a:cubicBezTo>
                  <a:cubicBezTo>
                    <a:pt x="855" y="765"/>
                    <a:pt x="962" y="889"/>
                    <a:pt x="863" y="932"/>
                  </a:cubicBezTo>
                  <a:cubicBezTo>
                    <a:pt x="765" y="974"/>
                    <a:pt x="773" y="837"/>
                    <a:pt x="773" y="837"/>
                  </a:cubicBezTo>
                  <a:cubicBezTo>
                    <a:pt x="773" y="837"/>
                    <a:pt x="773" y="837"/>
                    <a:pt x="773" y="837"/>
                  </a:cubicBezTo>
                  <a:close/>
                  <a:moveTo>
                    <a:pt x="478" y="1287"/>
                  </a:moveTo>
                  <a:cubicBezTo>
                    <a:pt x="478" y="1287"/>
                    <a:pt x="563" y="1223"/>
                    <a:pt x="563" y="1082"/>
                  </a:cubicBezTo>
                  <a:cubicBezTo>
                    <a:pt x="563" y="1082"/>
                    <a:pt x="623" y="949"/>
                    <a:pt x="692" y="914"/>
                  </a:cubicBezTo>
                  <a:cubicBezTo>
                    <a:pt x="692" y="914"/>
                    <a:pt x="692" y="1022"/>
                    <a:pt x="790" y="1000"/>
                  </a:cubicBezTo>
                  <a:cubicBezTo>
                    <a:pt x="790" y="1000"/>
                    <a:pt x="799" y="1047"/>
                    <a:pt x="722" y="1094"/>
                  </a:cubicBezTo>
                  <a:cubicBezTo>
                    <a:pt x="645" y="1142"/>
                    <a:pt x="568" y="1210"/>
                    <a:pt x="546" y="1287"/>
                  </a:cubicBezTo>
                  <a:cubicBezTo>
                    <a:pt x="546" y="1287"/>
                    <a:pt x="491" y="1334"/>
                    <a:pt x="465" y="1450"/>
                  </a:cubicBezTo>
                  <a:cubicBezTo>
                    <a:pt x="465" y="1450"/>
                    <a:pt x="414" y="1527"/>
                    <a:pt x="276" y="1566"/>
                  </a:cubicBezTo>
                  <a:cubicBezTo>
                    <a:pt x="276" y="1566"/>
                    <a:pt x="328" y="1390"/>
                    <a:pt x="478" y="1287"/>
                  </a:cubicBezTo>
                  <a:cubicBezTo>
                    <a:pt x="478" y="1287"/>
                    <a:pt x="478" y="1287"/>
                    <a:pt x="478" y="1287"/>
                  </a:cubicBezTo>
                  <a:close/>
                  <a:moveTo>
                    <a:pt x="422" y="1583"/>
                  </a:moveTo>
                  <a:cubicBezTo>
                    <a:pt x="521" y="1557"/>
                    <a:pt x="482" y="1608"/>
                    <a:pt x="482" y="1608"/>
                  </a:cubicBezTo>
                  <a:cubicBezTo>
                    <a:pt x="444" y="1621"/>
                    <a:pt x="396" y="1707"/>
                    <a:pt x="396" y="1707"/>
                  </a:cubicBezTo>
                  <a:cubicBezTo>
                    <a:pt x="264" y="1784"/>
                    <a:pt x="332" y="1925"/>
                    <a:pt x="332" y="1925"/>
                  </a:cubicBezTo>
                  <a:cubicBezTo>
                    <a:pt x="328" y="2118"/>
                    <a:pt x="208" y="2028"/>
                    <a:pt x="208" y="2028"/>
                  </a:cubicBezTo>
                  <a:cubicBezTo>
                    <a:pt x="139" y="1703"/>
                    <a:pt x="422" y="1583"/>
                    <a:pt x="422" y="1583"/>
                  </a:cubicBezTo>
                  <a:cubicBezTo>
                    <a:pt x="422" y="1583"/>
                    <a:pt x="422" y="1583"/>
                    <a:pt x="422" y="1583"/>
                  </a:cubicBezTo>
                  <a:close/>
                  <a:moveTo>
                    <a:pt x="294" y="2272"/>
                  </a:moveTo>
                  <a:cubicBezTo>
                    <a:pt x="294" y="2272"/>
                    <a:pt x="285" y="2204"/>
                    <a:pt x="242" y="2174"/>
                  </a:cubicBezTo>
                  <a:cubicBezTo>
                    <a:pt x="242" y="2174"/>
                    <a:pt x="208" y="2105"/>
                    <a:pt x="319" y="2105"/>
                  </a:cubicBezTo>
                  <a:cubicBezTo>
                    <a:pt x="319" y="2105"/>
                    <a:pt x="444" y="2067"/>
                    <a:pt x="439" y="1985"/>
                  </a:cubicBezTo>
                  <a:cubicBezTo>
                    <a:pt x="439" y="1985"/>
                    <a:pt x="396" y="1917"/>
                    <a:pt x="405" y="1861"/>
                  </a:cubicBezTo>
                  <a:cubicBezTo>
                    <a:pt x="405" y="1861"/>
                    <a:pt x="396" y="1754"/>
                    <a:pt x="486" y="1741"/>
                  </a:cubicBezTo>
                  <a:cubicBezTo>
                    <a:pt x="576" y="1728"/>
                    <a:pt x="611" y="1827"/>
                    <a:pt x="606" y="1904"/>
                  </a:cubicBezTo>
                  <a:cubicBezTo>
                    <a:pt x="602" y="1981"/>
                    <a:pt x="718" y="2050"/>
                    <a:pt x="790" y="2050"/>
                  </a:cubicBezTo>
                  <a:cubicBezTo>
                    <a:pt x="863" y="2050"/>
                    <a:pt x="773" y="2127"/>
                    <a:pt x="683" y="2170"/>
                  </a:cubicBezTo>
                  <a:cubicBezTo>
                    <a:pt x="593" y="2212"/>
                    <a:pt x="572" y="2277"/>
                    <a:pt x="358" y="2221"/>
                  </a:cubicBezTo>
                  <a:cubicBezTo>
                    <a:pt x="358" y="2221"/>
                    <a:pt x="332" y="2367"/>
                    <a:pt x="675" y="2264"/>
                  </a:cubicBezTo>
                  <a:cubicBezTo>
                    <a:pt x="675" y="2264"/>
                    <a:pt x="760" y="2234"/>
                    <a:pt x="795" y="2187"/>
                  </a:cubicBezTo>
                  <a:cubicBezTo>
                    <a:pt x="795" y="2187"/>
                    <a:pt x="782" y="2337"/>
                    <a:pt x="833" y="2409"/>
                  </a:cubicBezTo>
                  <a:cubicBezTo>
                    <a:pt x="885" y="2482"/>
                    <a:pt x="739" y="2688"/>
                    <a:pt x="396" y="2516"/>
                  </a:cubicBezTo>
                  <a:cubicBezTo>
                    <a:pt x="396" y="2516"/>
                    <a:pt x="268" y="2448"/>
                    <a:pt x="294" y="2272"/>
                  </a:cubicBezTo>
                  <a:cubicBezTo>
                    <a:pt x="294" y="2272"/>
                    <a:pt x="294" y="2272"/>
                    <a:pt x="294" y="2272"/>
                  </a:cubicBezTo>
                  <a:close/>
                  <a:moveTo>
                    <a:pt x="940" y="2705"/>
                  </a:moveTo>
                  <a:cubicBezTo>
                    <a:pt x="936" y="2855"/>
                    <a:pt x="611" y="2748"/>
                    <a:pt x="503" y="2632"/>
                  </a:cubicBezTo>
                  <a:cubicBezTo>
                    <a:pt x="503" y="2632"/>
                    <a:pt x="645" y="2705"/>
                    <a:pt x="816" y="2624"/>
                  </a:cubicBezTo>
                  <a:cubicBezTo>
                    <a:pt x="816" y="2624"/>
                    <a:pt x="945" y="2555"/>
                    <a:pt x="940" y="2705"/>
                  </a:cubicBezTo>
                  <a:cubicBezTo>
                    <a:pt x="940" y="2705"/>
                    <a:pt x="940" y="2705"/>
                    <a:pt x="940" y="2705"/>
                  </a:cubicBezTo>
                  <a:close/>
                  <a:moveTo>
                    <a:pt x="1257" y="2722"/>
                  </a:moveTo>
                  <a:cubicBezTo>
                    <a:pt x="1240" y="2786"/>
                    <a:pt x="1210" y="2808"/>
                    <a:pt x="1120" y="2808"/>
                  </a:cubicBezTo>
                  <a:cubicBezTo>
                    <a:pt x="1030" y="2808"/>
                    <a:pt x="975" y="2799"/>
                    <a:pt x="1013" y="2679"/>
                  </a:cubicBezTo>
                  <a:cubicBezTo>
                    <a:pt x="1013" y="2679"/>
                    <a:pt x="1099" y="2701"/>
                    <a:pt x="1176" y="2671"/>
                  </a:cubicBezTo>
                  <a:cubicBezTo>
                    <a:pt x="1176" y="2671"/>
                    <a:pt x="1275" y="2658"/>
                    <a:pt x="1257" y="2722"/>
                  </a:cubicBezTo>
                  <a:cubicBezTo>
                    <a:pt x="1257" y="2722"/>
                    <a:pt x="1257" y="2722"/>
                    <a:pt x="1257" y="2722"/>
                  </a:cubicBezTo>
                  <a:close/>
                  <a:moveTo>
                    <a:pt x="932" y="2572"/>
                  </a:moveTo>
                  <a:cubicBezTo>
                    <a:pt x="876" y="2508"/>
                    <a:pt x="915" y="2371"/>
                    <a:pt x="915" y="2371"/>
                  </a:cubicBezTo>
                  <a:cubicBezTo>
                    <a:pt x="790" y="2178"/>
                    <a:pt x="928" y="2084"/>
                    <a:pt x="928" y="2084"/>
                  </a:cubicBezTo>
                  <a:cubicBezTo>
                    <a:pt x="1172" y="2041"/>
                    <a:pt x="1167" y="2152"/>
                    <a:pt x="1356" y="2191"/>
                  </a:cubicBezTo>
                  <a:cubicBezTo>
                    <a:pt x="1544" y="2229"/>
                    <a:pt x="1467" y="2268"/>
                    <a:pt x="1467" y="2268"/>
                  </a:cubicBezTo>
                  <a:cubicBezTo>
                    <a:pt x="1334" y="2337"/>
                    <a:pt x="1146" y="2319"/>
                    <a:pt x="1082" y="2302"/>
                  </a:cubicBezTo>
                  <a:cubicBezTo>
                    <a:pt x="1018" y="2285"/>
                    <a:pt x="945" y="2289"/>
                    <a:pt x="1022" y="2337"/>
                  </a:cubicBezTo>
                  <a:cubicBezTo>
                    <a:pt x="1099" y="2384"/>
                    <a:pt x="1283" y="2375"/>
                    <a:pt x="1283" y="2375"/>
                  </a:cubicBezTo>
                  <a:cubicBezTo>
                    <a:pt x="1373" y="2341"/>
                    <a:pt x="1364" y="2418"/>
                    <a:pt x="1364" y="2418"/>
                  </a:cubicBezTo>
                  <a:cubicBezTo>
                    <a:pt x="1309" y="2435"/>
                    <a:pt x="1309" y="2521"/>
                    <a:pt x="1309" y="2521"/>
                  </a:cubicBezTo>
                  <a:cubicBezTo>
                    <a:pt x="1240" y="2671"/>
                    <a:pt x="932" y="2572"/>
                    <a:pt x="932" y="2572"/>
                  </a:cubicBezTo>
                  <a:cubicBezTo>
                    <a:pt x="932" y="2572"/>
                    <a:pt x="932" y="2572"/>
                    <a:pt x="932" y="2572"/>
                  </a:cubicBezTo>
                  <a:close/>
                  <a:moveTo>
                    <a:pt x="3797" y="2670"/>
                  </a:moveTo>
                  <a:cubicBezTo>
                    <a:pt x="3727" y="2792"/>
                    <a:pt x="3621" y="2882"/>
                    <a:pt x="3521" y="2885"/>
                  </a:cubicBezTo>
                  <a:cubicBezTo>
                    <a:pt x="3422" y="2888"/>
                    <a:pt x="3556" y="2824"/>
                    <a:pt x="3454" y="2760"/>
                  </a:cubicBezTo>
                  <a:cubicBezTo>
                    <a:pt x="3454" y="2760"/>
                    <a:pt x="3409" y="2718"/>
                    <a:pt x="3409" y="2776"/>
                  </a:cubicBezTo>
                  <a:cubicBezTo>
                    <a:pt x="3409" y="2776"/>
                    <a:pt x="3463" y="2833"/>
                    <a:pt x="3402" y="2875"/>
                  </a:cubicBezTo>
                  <a:cubicBezTo>
                    <a:pt x="3341" y="2917"/>
                    <a:pt x="3303" y="2981"/>
                    <a:pt x="2978" y="2984"/>
                  </a:cubicBezTo>
                  <a:cubicBezTo>
                    <a:pt x="2978" y="2984"/>
                    <a:pt x="2840" y="2981"/>
                    <a:pt x="2622" y="2743"/>
                  </a:cubicBezTo>
                  <a:cubicBezTo>
                    <a:pt x="2622" y="2743"/>
                    <a:pt x="2564" y="2641"/>
                    <a:pt x="2528" y="2618"/>
                  </a:cubicBezTo>
                  <a:cubicBezTo>
                    <a:pt x="2528" y="2618"/>
                    <a:pt x="2496" y="2625"/>
                    <a:pt x="2516" y="2666"/>
                  </a:cubicBezTo>
                  <a:cubicBezTo>
                    <a:pt x="2516" y="2666"/>
                    <a:pt x="2545" y="2743"/>
                    <a:pt x="2496" y="2753"/>
                  </a:cubicBezTo>
                  <a:cubicBezTo>
                    <a:pt x="2448" y="2763"/>
                    <a:pt x="2220" y="2776"/>
                    <a:pt x="2159" y="2923"/>
                  </a:cubicBezTo>
                  <a:cubicBezTo>
                    <a:pt x="2159" y="2923"/>
                    <a:pt x="2140" y="2978"/>
                    <a:pt x="2243" y="2914"/>
                  </a:cubicBezTo>
                  <a:cubicBezTo>
                    <a:pt x="2345" y="2850"/>
                    <a:pt x="2365" y="2811"/>
                    <a:pt x="2490" y="2814"/>
                  </a:cubicBezTo>
                  <a:cubicBezTo>
                    <a:pt x="2615" y="2817"/>
                    <a:pt x="2622" y="2872"/>
                    <a:pt x="2715" y="2939"/>
                  </a:cubicBezTo>
                  <a:cubicBezTo>
                    <a:pt x="2808" y="3007"/>
                    <a:pt x="2930" y="3062"/>
                    <a:pt x="2750" y="3107"/>
                  </a:cubicBezTo>
                  <a:cubicBezTo>
                    <a:pt x="2570" y="3151"/>
                    <a:pt x="2458" y="3087"/>
                    <a:pt x="2278" y="3180"/>
                  </a:cubicBezTo>
                  <a:cubicBezTo>
                    <a:pt x="2098" y="3274"/>
                    <a:pt x="2040" y="3238"/>
                    <a:pt x="2021" y="3213"/>
                  </a:cubicBezTo>
                  <a:cubicBezTo>
                    <a:pt x="2002" y="3187"/>
                    <a:pt x="2014" y="3135"/>
                    <a:pt x="2101" y="3129"/>
                  </a:cubicBezTo>
                  <a:cubicBezTo>
                    <a:pt x="2188" y="3123"/>
                    <a:pt x="2352" y="3097"/>
                    <a:pt x="2355" y="3039"/>
                  </a:cubicBezTo>
                  <a:cubicBezTo>
                    <a:pt x="2358" y="2981"/>
                    <a:pt x="2339" y="2936"/>
                    <a:pt x="2320" y="2956"/>
                  </a:cubicBezTo>
                  <a:cubicBezTo>
                    <a:pt x="2300" y="2975"/>
                    <a:pt x="2320" y="3052"/>
                    <a:pt x="2252" y="3049"/>
                  </a:cubicBezTo>
                  <a:cubicBezTo>
                    <a:pt x="2185" y="3045"/>
                    <a:pt x="2024" y="3039"/>
                    <a:pt x="1947" y="3087"/>
                  </a:cubicBezTo>
                  <a:cubicBezTo>
                    <a:pt x="1870" y="3135"/>
                    <a:pt x="1764" y="3155"/>
                    <a:pt x="1639" y="3071"/>
                  </a:cubicBezTo>
                  <a:cubicBezTo>
                    <a:pt x="1513" y="2988"/>
                    <a:pt x="1417" y="3209"/>
                    <a:pt x="1321" y="2801"/>
                  </a:cubicBezTo>
                  <a:cubicBezTo>
                    <a:pt x="1321" y="2801"/>
                    <a:pt x="1321" y="2654"/>
                    <a:pt x="1398" y="2596"/>
                  </a:cubicBezTo>
                  <a:cubicBezTo>
                    <a:pt x="1398" y="2596"/>
                    <a:pt x="1412" y="2526"/>
                    <a:pt x="1390" y="2495"/>
                  </a:cubicBezTo>
                  <a:cubicBezTo>
                    <a:pt x="1390" y="2495"/>
                    <a:pt x="1420" y="2349"/>
                    <a:pt x="1570" y="2294"/>
                  </a:cubicBezTo>
                  <a:cubicBezTo>
                    <a:pt x="1570" y="2294"/>
                    <a:pt x="1626" y="2140"/>
                    <a:pt x="1878" y="2204"/>
                  </a:cubicBezTo>
                  <a:cubicBezTo>
                    <a:pt x="1878" y="2204"/>
                    <a:pt x="1994" y="2208"/>
                    <a:pt x="2016" y="2071"/>
                  </a:cubicBezTo>
                  <a:cubicBezTo>
                    <a:pt x="2016" y="2071"/>
                    <a:pt x="2063" y="1985"/>
                    <a:pt x="2230" y="1981"/>
                  </a:cubicBezTo>
                  <a:cubicBezTo>
                    <a:pt x="2230" y="1981"/>
                    <a:pt x="2290" y="1972"/>
                    <a:pt x="2341" y="1917"/>
                  </a:cubicBezTo>
                  <a:cubicBezTo>
                    <a:pt x="2341" y="1917"/>
                    <a:pt x="2427" y="1908"/>
                    <a:pt x="2478" y="1938"/>
                  </a:cubicBezTo>
                  <a:cubicBezTo>
                    <a:pt x="2530" y="1968"/>
                    <a:pt x="2542" y="1878"/>
                    <a:pt x="2568" y="1853"/>
                  </a:cubicBezTo>
                  <a:cubicBezTo>
                    <a:pt x="2568" y="1853"/>
                    <a:pt x="2612" y="1751"/>
                    <a:pt x="2731" y="1834"/>
                  </a:cubicBezTo>
                  <a:cubicBezTo>
                    <a:pt x="2850" y="1918"/>
                    <a:pt x="2859" y="2072"/>
                    <a:pt x="2927" y="2123"/>
                  </a:cubicBezTo>
                  <a:cubicBezTo>
                    <a:pt x="2994" y="2175"/>
                    <a:pt x="2975" y="2101"/>
                    <a:pt x="2949" y="2062"/>
                  </a:cubicBezTo>
                  <a:cubicBezTo>
                    <a:pt x="2924" y="2024"/>
                    <a:pt x="2856" y="1866"/>
                    <a:pt x="2843" y="1834"/>
                  </a:cubicBezTo>
                  <a:cubicBezTo>
                    <a:pt x="2830" y="1802"/>
                    <a:pt x="2830" y="1667"/>
                    <a:pt x="2953" y="1667"/>
                  </a:cubicBezTo>
                  <a:cubicBezTo>
                    <a:pt x="2953" y="1667"/>
                    <a:pt x="3017" y="1626"/>
                    <a:pt x="3142" y="1709"/>
                  </a:cubicBezTo>
                  <a:cubicBezTo>
                    <a:pt x="3267" y="1793"/>
                    <a:pt x="3396" y="1828"/>
                    <a:pt x="3454" y="1818"/>
                  </a:cubicBezTo>
                  <a:cubicBezTo>
                    <a:pt x="3454" y="1818"/>
                    <a:pt x="3511" y="1793"/>
                    <a:pt x="3422" y="1780"/>
                  </a:cubicBezTo>
                  <a:cubicBezTo>
                    <a:pt x="3332" y="1767"/>
                    <a:pt x="3216" y="1667"/>
                    <a:pt x="3187" y="1648"/>
                  </a:cubicBezTo>
                  <a:cubicBezTo>
                    <a:pt x="3158" y="1629"/>
                    <a:pt x="3177" y="1552"/>
                    <a:pt x="3226" y="1532"/>
                  </a:cubicBezTo>
                  <a:cubicBezTo>
                    <a:pt x="3274" y="1513"/>
                    <a:pt x="3357" y="1288"/>
                    <a:pt x="3467" y="1272"/>
                  </a:cubicBezTo>
                  <a:cubicBezTo>
                    <a:pt x="3467" y="1272"/>
                    <a:pt x="3518" y="1266"/>
                    <a:pt x="3547" y="1246"/>
                  </a:cubicBezTo>
                  <a:cubicBezTo>
                    <a:pt x="3547" y="1246"/>
                    <a:pt x="3560" y="1211"/>
                    <a:pt x="3515" y="1218"/>
                  </a:cubicBezTo>
                  <a:cubicBezTo>
                    <a:pt x="3515" y="1218"/>
                    <a:pt x="3483" y="1131"/>
                    <a:pt x="3486" y="1050"/>
                  </a:cubicBezTo>
                  <a:cubicBezTo>
                    <a:pt x="3489" y="970"/>
                    <a:pt x="3389" y="768"/>
                    <a:pt x="3312" y="768"/>
                  </a:cubicBezTo>
                  <a:cubicBezTo>
                    <a:pt x="3312" y="768"/>
                    <a:pt x="3287" y="784"/>
                    <a:pt x="3319" y="826"/>
                  </a:cubicBezTo>
                  <a:cubicBezTo>
                    <a:pt x="3351" y="867"/>
                    <a:pt x="3447" y="1012"/>
                    <a:pt x="3409" y="1195"/>
                  </a:cubicBezTo>
                  <a:cubicBezTo>
                    <a:pt x="3409" y="1195"/>
                    <a:pt x="3402" y="1237"/>
                    <a:pt x="3348" y="1253"/>
                  </a:cubicBezTo>
                  <a:cubicBezTo>
                    <a:pt x="3348" y="1253"/>
                    <a:pt x="3303" y="1423"/>
                    <a:pt x="3168" y="1449"/>
                  </a:cubicBezTo>
                  <a:cubicBezTo>
                    <a:pt x="3033" y="1475"/>
                    <a:pt x="3123" y="1581"/>
                    <a:pt x="3033" y="1597"/>
                  </a:cubicBezTo>
                  <a:cubicBezTo>
                    <a:pt x="2943" y="1613"/>
                    <a:pt x="2901" y="1545"/>
                    <a:pt x="2811" y="1658"/>
                  </a:cubicBezTo>
                  <a:cubicBezTo>
                    <a:pt x="2811" y="1658"/>
                    <a:pt x="2750" y="1799"/>
                    <a:pt x="2689" y="1712"/>
                  </a:cubicBezTo>
                  <a:cubicBezTo>
                    <a:pt x="2628" y="1626"/>
                    <a:pt x="2740" y="1462"/>
                    <a:pt x="2776" y="1401"/>
                  </a:cubicBezTo>
                  <a:cubicBezTo>
                    <a:pt x="2811" y="1340"/>
                    <a:pt x="2859" y="1195"/>
                    <a:pt x="3023" y="1166"/>
                  </a:cubicBezTo>
                  <a:cubicBezTo>
                    <a:pt x="3023" y="1166"/>
                    <a:pt x="3068" y="1185"/>
                    <a:pt x="3097" y="1086"/>
                  </a:cubicBezTo>
                  <a:cubicBezTo>
                    <a:pt x="3126" y="986"/>
                    <a:pt x="3264" y="1018"/>
                    <a:pt x="3280" y="1057"/>
                  </a:cubicBezTo>
                  <a:cubicBezTo>
                    <a:pt x="3296" y="1095"/>
                    <a:pt x="3328" y="1166"/>
                    <a:pt x="3338" y="1086"/>
                  </a:cubicBezTo>
                  <a:cubicBezTo>
                    <a:pt x="3338" y="1086"/>
                    <a:pt x="3332" y="977"/>
                    <a:pt x="3248" y="957"/>
                  </a:cubicBezTo>
                  <a:cubicBezTo>
                    <a:pt x="3165" y="938"/>
                    <a:pt x="3136" y="810"/>
                    <a:pt x="3161" y="736"/>
                  </a:cubicBezTo>
                  <a:cubicBezTo>
                    <a:pt x="3187" y="662"/>
                    <a:pt x="3267" y="652"/>
                    <a:pt x="3428" y="700"/>
                  </a:cubicBezTo>
                  <a:cubicBezTo>
                    <a:pt x="3428" y="700"/>
                    <a:pt x="3508" y="774"/>
                    <a:pt x="3566" y="774"/>
                  </a:cubicBezTo>
                  <a:cubicBezTo>
                    <a:pt x="3624" y="774"/>
                    <a:pt x="3579" y="729"/>
                    <a:pt x="3550" y="716"/>
                  </a:cubicBezTo>
                  <a:cubicBezTo>
                    <a:pt x="3521" y="704"/>
                    <a:pt x="3456" y="630"/>
                    <a:pt x="3319" y="591"/>
                  </a:cubicBezTo>
                  <a:cubicBezTo>
                    <a:pt x="3251" y="572"/>
                    <a:pt x="3348" y="443"/>
                    <a:pt x="3450" y="517"/>
                  </a:cubicBezTo>
                  <a:cubicBezTo>
                    <a:pt x="3450" y="517"/>
                    <a:pt x="3598" y="594"/>
                    <a:pt x="3727" y="559"/>
                  </a:cubicBezTo>
                  <a:cubicBezTo>
                    <a:pt x="3727" y="559"/>
                    <a:pt x="3878" y="533"/>
                    <a:pt x="3919" y="649"/>
                  </a:cubicBezTo>
                  <a:cubicBezTo>
                    <a:pt x="3919" y="649"/>
                    <a:pt x="3910" y="662"/>
                    <a:pt x="3852" y="662"/>
                  </a:cubicBezTo>
                  <a:cubicBezTo>
                    <a:pt x="3794" y="662"/>
                    <a:pt x="3785" y="697"/>
                    <a:pt x="3752" y="694"/>
                  </a:cubicBezTo>
                  <a:cubicBezTo>
                    <a:pt x="3720" y="691"/>
                    <a:pt x="3743" y="659"/>
                    <a:pt x="3624" y="610"/>
                  </a:cubicBezTo>
                  <a:cubicBezTo>
                    <a:pt x="3505" y="562"/>
                    <a:pt x="3573" y="636"/>
                    <a:pt x="3605" y="662"/>
                  </a:cubicBezTo>
                  <a:cubicBezTo>
                    <a:pt x="3637" y="687"/>
                    <a:pt x="3746" y="726"/>
                    <a:pt x="3736" y="832"/>
                  </a:cubicBezTo>
                  <a:cubicBezTo>
                    <a:pt x="3727" y="938"/>
                    <a:pt x="3605" y="1022"/>
                    <a:pt x="3605" y="1224"/>
                  </a:cubicBezTo>
                  <a:cubicBezTo>
                    <a:pt x="3605" y="1426"/>
                    <a:pt x="3634" y="1590"/>
                    <a:pt x="3675" y="1590"/>
                  </a:cubicBezTo>
                  <a:cubicBezTo>
                    <a:pt x="3717" y="1590"/>
                    <a:pt x="3682" y="1558"/>
                    <a:pt x="3675" y="1468"/>
                  </a:cubicBezTo>
                  <a:cubicBezTo>
                    <a:pt x="3669" y="1378"/>
                    <a:pt x="3646" y="1144"/>
                    <a:pt x="3720" y="1118"/>
                  </a:cubicBezTo>
                  <a:cubicBezTo>
                    <a:pt x="3794" y="1092"/>
                    <a:pt x="3868" y="1089"/>
                    <a:pt x="3839" y="1044"/>
                  </a:cubicBezTo>
                  <a:cubicBezTo>
                    <a:pt x="3839" y="1044"/>
                    <a:pt x="3772" y="1031"/>
                    <a:pt x="3736" y="1044"/>
                  </a:cubicBezTo>
                  <a:cubicBezTo>
                    <a:pt x="3736" y="1044"/>
                    <a:pt x="3707" y="1034"/>
                    <a:pt x="3781" y="957"/>
                  </a:cubicBezTo>
                  <a:cubicBezTo>
                    <a:pt x="3855" y="880"/>
                    <a:pt x="3785" y="790"/>
                    <a:pt x="3871" y="745"/>
                  </a:cubicBezTo>
                  <a:cubicBezTo>
                    <a:pt x="3958" y="700"/>
                    <a:pt x="4051" y="755"/>
                    <a:pt x="4048" y="793"/>
                  </a:cubicBezTo>
                  <a:cubicBezTo>
                    <a:pt x="4045" y="832"/>
                    <a:pt x="3964" y="810"/>
                    <a:pt x="3945" y="896"/>
                  </a:cubicBezTo>
                  <a:cubicBezTo>
                    <a:pt x="3926" y="983"/>
                    <a:pt x="3862" y="1118"/>
                    <a:pt x="3981" y="1304"/>
                  </a:cubicBezTo>
                  <a:cubicBezTo>
                    <a:pt x="3981" y="1304"/>
                    <a:pt x="4003" y="1516"/>
                    <a:pt x="3987" y="1555"/>
                  </a:cubicBezTo>
                  <a:cubicBezTo>
                    <a:pt x="3987" y="1555"/>
                    <a:pt x="4022" y="1600"/>
                    <a:pt x="4054" y="1433"/>
                  </a:cubicBezTo>
                  <a:cubicBezTo>
                    <a:pt x="4087" y="1266"/>
                    <a:pt x="3997" y="1198"/>
                    <a:pt x="3977" y="1115"/>
                  </a:cubicBezTo>
                  <a:cubicBezTo>
                    <a:pt x="3958" y="1031"/>
                    <a:pt x="3997" y="890"/>
                    <a:pt x="4048" y="890"/>
                  </a:cubicBezTo>
                  <a:cubicBezTo>
                    <a:pt x="4099" y="890"/>
                    <a:pt x="4141" y="848"/>
                    <a:pt x="4254" y="1041"/>
                  </a:cubicBezTo>
                  <a:cubicBezTo>
                    <a:pt x="4366" y="1234"/>
                    <a:pt x="4385" y="1243"/>
                    <a:pt x="4382" y="1401"/>
                  </a:cubicBezTo>
                  <a:cubicBezTo>
                    <a:pt x="4379" y="1558"/>
                    <a:pt x="4392" y="1613"/>
                    <a:pt x="4437" y="1651"/>
                  </a:cubicBezTo>
                  <a:cubicBezTo>
                    <a:pt x="4459" y="1670"/>
                    <a:pt x="4414" y="1770"/>
                    <a:pt x="4366" y="1725"/>
                  </a:cubicBezTo>
                  <a:cubicBezTo>
                    <a:pt x="4366" y="1725"/>
                    <a:pt x="4225" y="1642"/>
                    <a:pt x="4157" y="1696"/>
                  </a:cubicBezTo>
                  <a:cubicBezTo>
                    <a:pt x="4157" y="1696"/>
                    <a:pt x="4122" y="1670"/>
                    <a:pt x="4167" y="1616"/>
                  </a:cubicBezTo>
                  <a:cubicBezTo>
                    <a:pt x="4167" y="1616"/>
                    <a:pt x="4209" y="1195"/>
                    <a:pt x="4109" y="1205"/>
                  </a:cubicBezTo>
                  <a:cubicBezTo>
                    <a:pt x="4009" y="1214"/>
                    <a:pt x="4164" y="1218"/>
                    <a:pt x="4112" y="1520"/>
                  </a:cubicBezTo>
                  <a:cubicBezTo>
                    <a:pt x="4061" y="1821"/>
                    <a:pt x="3894" y="1911"/>
                    <a:pt x="3823" y="1908"/>
                  </a:cubicBezTo>
                  <a:cubicBezTo>
                    <a:pt x="3752" y="1905"/>
                    <a:pt x="3740" y="1921"/>
                    <a:pt x="3801" y="1773"/>
                  </a:cubicBezTo>
                  <a:cubicBezTo>
                    <a:pt x="3862" y="1626"/>
                    <a:pt x="3925" y="1328"/>
                    <a:pt x="3849" y="1340"/>
                  </a:cubicBezTo>
                  <a:cubicBezTo>
                    <a:pt x="3807" y="1346"/>
                    <a:pt x="3817" y="1369"/>
                    <a:pt x="3817" y="1436"/>
                  </a:cubicBezTo>
                  <a:cubicBezTo>
                    <a:pt x="3817" y="1503"/>
                    <a:pt x="3801" y="1744"/>
                    <a:pt x="3688" y="1838"/>
                  </a:cubicBezTo>
                  <a:cubicBezTo>
                    <a:pt x="3576" y="1931"/>
                    <a:pt x="3611" y="1799"/>
                    <a:pt x="3569" y="1751"/>
                  </a:cubicBezTo>
                  <a:cubicBezTo>
                    <a:pt x="3528" y="1703"/>
                    <a:pt x="3473" y="1545"/>
                    <a:pt x="3280" y="1561"/>
                  </a:cubicBezTo>
                  <a:cubicBezTo>
                    <a:pt x="3280" y="1561"/>
                    <a:pt x="3261" y="1613"/>
                    <a:pt x="3322" y="1616"/>
                  </a:cubicBezTo>
                  <a:cubicBezTo>
                    <a:pt x="3383" y="1619"/>
                    <a:pt x="3528" y="1709"/>
                    <a:pt x="3524" y="1815"/>
                  </a:cubicBezTo>
                  <a:cubicBezTo>
                    <a:pt x="3521" y="1921"/>
                    <a:pt x="3515" y="1915"/>
                    <a:pt x="3434" y="1966"/>
                  </a:cubicBezTo>
                  <a:cubicBezTo>
                    <a:pt x="3354" y="2017"/>
                    <a:pt x="3267" y="2101"/>
                    <a:pt x="3235" y="2220"/>
                  </a:cubicBezTo>
                  <a:cubicBezTo>
                    <a:pt x="3203" y="2339"/>
                    <a:pt x="2997" y="2406"/>
                    <a:pt x="2808" y="2384"/>
                  </a:cubicBezTo>
                  <a:cubicBezTo>
                    <a:pt x="2618" y="2361"/>
                    <a:pt x="2708" y="2249"/>
                    <a:pt x="2702" y="2172"/>
                  </a:cubicBezTo>
                  <a:cubicBezTo>
                    <a:pt x="2696" y="2095"/>
                    <a:pt x="2686" y="1995"/>
                    <a:pt x="2628" y="2043"/>
                  </a:cubicBezTo>
                  <a:cubicBezTo>
                    <a:pt x="2628" y="2043"/>
                    <a:pt x="2631" y="2062"/>
                    <a:pt x="2644" y="2127"/>
                  </a:cubicBezTo>
                  <a:cubicBezTo>
                    <a:pt x="2657" y="2191"/>
                    <a:pt x="2599" y="2159"/>
                    <a:pt x="2596" y="2229"/>
                  </a:cubicBezTo>
                  <a:cubicBezTo>
                    <a:pt x="2593" y="2300"/>
                    <a:pt x="2570" y="2380"/>
                    <a:pt x="2455" y="2303"/>
                  </a:cubicBezTo>
                  <a:cubicBezTo>
                    <a:pt x="2339" y="2226"/>
                    <a:pt x="2416" y="2246"/>
                    <a:pt x="2426" y="2107"/>
                  </a:cubicBezTo>
                  <a:cubicBezTo>
                    <a:pt x="2435" y="1969"/>
                    <a:pt x="2310" y="1924"/>
                    <a:pt x="2336" y="1989"/>
                  </a:cubicBezTo>
                  <a:cubicBezTo>
                    <a:pt x="2361" y="2053"/>
                    <a:pt x="2381" y="2059"/>
                    <a:pt x="2349" y="2159"/>
                  </a:cubicBezTo>
                  <a:cubicBezTo>
                    <a:pt x="2316" y="2258"/>
                    <a:pt x="2381" y="2291"/>
                    <a:pt x="2313" y="2361"/>
                  </a:cubicBezTo>
                  <a:cubicBezTo>
                    <a:pt x="2246" y="2432"/>
                    <a:pt x="2111" y="2503"/>
                    <a:pt x="2005" y="2535"/>
                  </a:cubicBezTo>
                  <a:cubicBezTo>
                    <a:pt x="1899" y="2567"/>
                    <a:pt x="1915" y="2666"/>
                    <a:pt x="1812" y="2676"/>
                  </a:cubicBezTo>
                  <a:cubicBezTo>
                    <a:pt x="1709" y="2686"/>
                    <a:pt x="1761" y="2557"/>
                    <a:pt x="1671" y="2551"/>
                  </a:cubicBezTo>
                  <a:cubicBezTo>
                    <a:pt x="1671" y="2551"/>
                    <a:pt x="1616" y="2544"/>
                    <a:pt x="1648" y="2599"/>
                  </a:cubicBezTo>
                  <a:cubicBezTo>
                    <a:pt x="1680" y="2654"/>
                    <a:pt x="1770" y="2689"/>
                    <a:pt x="1716" y="2753"/>
                  </a:cubicBezTo>
                  <a:cubicBezTo>
                    <a:pt x="1716" y="2753"/>
                    <a:pt x="1648" y="2821"/>
                    <a:pt x="1513" y="2808"/>
                  </a:cubicBezTo>
                  <a:cubicBezTo>
                    <a:pt x="1513" y="2808"/>
                    <a:pt x="1472" y="2866"/>
                    <a:pt x="1603" y="2846"/>
                  </a:cubicBezTo>
                  <a:cubicBezTo>
                    <a:pt x="1735" y="2827"/>
                    <a:pt x="1806" y="2776"/>
                    <a:pt x="1921" y="2654"/>
                  </a:cubicBezTo>
                  <a:cubicBezTo>
                    <a:pt x="1921" y="2654"/>
                    <a:pt x="2024" y="2589"/>
                    <a:pt x="2169" y="2551"/>
                  </a:cubicBezTo>
                  <a:cubicBezTo>
                    <a:pt x="2313" y="2512"/>
                    <a:pt x="2336" y="2435"/>
                    <a:pt x="2448" y="2422"/>
                  </a:cubicBezTo>
                  <a:cubicBezTo>
                    <a:pt x="2561" y="2409"/>
                    <a:pt x="2634" y="2397"/>
                    <a:pt x="2766" y="2454"/>
                  </a:cubicBezTo>
                  <a:cubicBezTo>
                    <a:pt x="2766" y="2454"/>
                    <a:pt x="2869" y="2474"/>
                    <a:pt x="2975" y="2467"/>
                  </a:cubicBezTo>
                  <a:cubicBezTo>
                    <a:pt x="2975" y="2467"/>
                    <a:pt x="3014" y="2483"/>
                    <a:pt x="3014" y="2560"/>
                  </a:cubicBezTo>
                  <a:cubicBezTo>
                    <a:pt x="3014" y="2637"/>
                    <a:pt x="3152" y="2686"/>
                    <a:pt x="3190" y="2715"/>
                  </a:cubicBezTo>
                  <a:cubicBezTo>
                    <a:pt x="3229" y="2743"/>
                    <a:pt x="3187" y="2904"/>
                    <a:pt x="3216" y="2917"/>
                  </a:cubicBezTo>
                  <a:cubicBezTo>
                    <a:pt x="3245" y="2930"/>
                    <a:pt x="3271" y="2933"/>
                    <a:pt x="3271" y="2830"/>
                  </a:cubicBezTo>
                  <a:cubicBezTo>
                    <a:pt x="3271" y="2727"/>
                    <a:pt x="3306" y="2699"/>
                    <a:pt x="3402" y="2682"/>
                  </a:cubicBezTo>
                  <a:cubicBezTo>
                    <a:pt x="3499" y="2666"/>
                    <a:pt x="3666" y="2612"/>
                    <a:pt x="3762" y="2637"/>
                  </a:cubicBezTo>
                  <a:cubicBezTo>
                    <a:pt x="3762" y="2637"/>
                    <a:pt x="3823" y="2596"/>
                    <a:pt x="3714" y="2573"/>
                  </a:cubicBezTo>
                  <a:cubicBezTo>
                    <a:pt x="3605" y="2551"/>
                    <a:pt x="3495" y="2621"/>
                    <a:pt x="3402" y="2631"/>
                  </a:cubicBezTo>
                  <a:cubicBezTo>
                    <a:pt x="3309" y="2641"/>
                    <a:pt x="3129" y="2715"/>
                    <a:pt x="3100" y="2506"/>
                  </a:cubicBezTo>
                  <a:cubicBezTo>
                    <a:pt x="3071" y="2297"/>
                    <a:pt x="3389" y="2403"/>
                    <a:pt x="3492" y="2335"/>
                  </a:cubicBezTo>
                  <a:cubicBezTo>
                    <a:pt x="3492" y="2335"/>
                    <a:pt x="3534" y="2297"/>
                    <a:pt x="3463" y="2294"/>
                  </a:cubicBezTo>
                  <a:cubicBezTo>
                    <a:pt x="3393" y="2291"/>
                    <a:pt x="3299" y="2294"/>
                    <a:pt x="3277" y="2319"/>
                  </a:cubicBezTo>
                  <a:cubicBezTo>
                    <a:pt x="3277" y="2319"/>
                    <a:pt x="3277" y="2303"/>
                    <a:pt x="3328" y="2220"/>
                  </a:cubicBezTo>
                  <a:cubicBezTo>
                    <a:pt x="3380" y="2136"/>
                    <a:pt x="3319" y="2107"/>
                    <a:pt x="3412" y="2056"/>
                  </a:cubicBezTo>
                  <a:cubicBezTo>
                    <a:pt x="3505" y="2005"/>
                    <a:pt x="3595" y="1950"/>
                    <a:pt x="3653" y="1944"/>
                  </a:cubicBezTo>
                  <a:cubicBezTo>
                    <a:pt x="3711" y="1937"/>
                    <a:pt x="3846" y="1989"/>
                    <a:pt x="3849" y="2095"/>
                  </a:cubicBezTo>
                  <a:cubicBezTo>
                    <a:pt x="3852" y="2201"/>
                    <a:pt x="3868" y="2548"/>
                    <a:pt x="3797" y="2670"/>
                  </a:cubicBezTo>
                  <a:cubicBezTo>
                    <a:pt x="3797" y="2670"/>
                    <a:pt x="3797" y="2670"/>
                    <a:pt x="3797" y="2670"/>
                  </a:cubicBezTo>
                  <a:close/>
                  <a:moveTo>
                    <a:pt x="4157" y="2504"/>
                  </a:moveTo>
                  <a:cubicBezTo>
                    <a:pt x="4080" y="2461"/>
                    <a:pt x="4080" y="2341"/>
                    <a:pt x="4080" y="2242"/>
                  </a:cubicBezTo>
                  <a:cubicBezTo>
                    <a:pt x="4080" y="2144"/>
                    <a:pt x="4020" y="2187"/>
                    <a:pt x="4016" y="2259"/>
                  </a:cubicBezTo>
                  <a:cubicBezTo>
                    <a:pt x="4012" y="2332"/>
                    <a:pt x="3999" y="2461"/>
                    <a:pt x="4033" y="2486"/>
                  </a:cubicBezTo>
                  <a:cubicBezTo>
                    <a:pt x="4067" y="2512"/>
                    <a:pt x="4059" y="2521"/>
                    <a:pt x="4016" y="2572"/>
                  </a:cubicBezTo>
                  <a:cubicBezTo>
                    <a:pt x="3973" y="2624"/>
                    <a:pt x="3939" y="2675"/>
                    <a:pt x="3883" y="2658"/>
                  </a:cubicBezTo>
                  <a:cubicBezTo>
                    <a:pt x="3883" y="2658"/>
                    <a:pt x="3939" y="2619"/>
                    <a:pt x="3913" y="2182"/>
                  </a:cubicBezTo>
                  <a:cubicBezTo>
                    <a:pt x="3913" y="2182"/>
                    <a:pt x="3934" y="2050"/>
                    <a:pt x="4050" y="2050"/>
                  </a:cubicBezTo>
                  <a:cubicBezTo>
                    <a:pt x="4166" y="2050"/>
                    <a:pt x="4196" y="2067"/>
                    <a:pt x="4187" y="2208"/>
                  </a:cubicBezTo>
                  <a:cubicBezTo>
                    <a:pt x="4179" y="2349"/>
                    <a:pt x="4200" y="2418"/>
                    <a:pt x="4226" y="2461"/>
                  </a:cubicBezTo>
                  <a:cubicBezTo>
                    <a:pt x="4251" y="2504"/>
                    <a:pt x="4234" y="2546"/>
                    <a:pt x="4157" y="2504"/>
                  </a:cubicBezTo>
                  <a:cubicBezTo>
                    <a:pt x="4157" y="2504"/>
                    <a:pt x="4157" y="2504"/>
                    <a:pt x="4157" y="2504"/>
                  </a:cubicBezTo>
                  <a:close/>
                  <a:moveTo>
                    <a:pt x="4341" y="2482"/>
                  </a:moveTo>
                  <a:cubicBezTo>
                    <a:pt x="4341" y="2482"/>
                    <a:pt x="4320" y="2576"/>
                    <a:pt x="4269" y="2397"/>
                  </a:cubicBezTo>
                  <a:cubicBezTo>
                    <a:pt x="4269" y="2397"/>
                    <a:pt x="4217" y="2050"/>
                    <a:pt x="4290" y="2024"/>
                  </a:cubicBezTo>
                  <a:cubicBezTo>
                    <a:pt x="4290" y="2024"/>
                    <a:pt x="4354" y="1964"/>
                    <a:pt x="4367" y="1925"/>
                  </a:cubicBezTo>
                  <a:cubicBezTo>
                    <a:pt x="4380" y="1887"/>
                    <a:pt x="4359" y="1891"/>
                    <a:pt x="4307" y="1934"/>
                  </a:cubicBezTo>
                  <a:cubicBezTo>
                    <a:pt x="4256" y="1977"/>
                    <a:pt x="4251" y="2050"/>
                    <a:pt x="4149" y="1964"/>
                  </a:cubicBezTo>
                  <a:cubicBezTo>
                    <a:pt x="4149" y="1964"/>
                    <a:pt x="4050" y="1925"/>
                    <a:pt x="3990" y="1960"/>
                  </a:cubicBezTo>
                  <a:cubicBezTo>
                    <a:pt x="3990" y="1960"/>
                    <a:pt x="3956" y="2015"/>
                    <a:pt x="3917" y="2015"/>
                  </a:cubicBezTo>
                  <a:cubicBezTo>
                    <a:pt x="3917" y="2015"/>
                    <a:pt x="3866" y="1955"/>
                    <a:pt x="3960" y="1913"/>
                  </a:cubicBezTo>
                  <a:cubicBezTo>
                    <a:pt x="4054" y="1870"/>
                    <a:pt x="4072" y="1861"/>
                    <a:pt x="4102" y="1788"/>
                  </a:cubicBezTo>
                  <a:cubicBezTo>
                    <a:pt x="4132" y="1715"/>
                    <a:pt x="4376" y="1780"/>
                    <a:pt x="4410" y="1887"/>
                  </a:cubicBezTo>
                  <a:cubicBezTo>
                    <a:pt x="4444" y="1994"/>
                    <a:pt x="4508" y="2114"/>
                    <a:pt x="4453" y="2234"/>
                  </a:cubicBezTo>
                  <a:cubicBezTo>
                    <a:pt x="4397" y="2354"/>
                    <a:pt x="4337" y="2337"/>
                    <a:pt x="4341" y="2482"/>
                  </a:cubicBezTo>
                  <a:cubicBezTo>
                    <a:pt x="4341" y="2482"/>
                    <a:pt x="4341" y="2482"/>
                    <a:pt x="4341" y="2482"/>
                  </a:cubicBezTo>
                  <a:close/>
                  <a:moveTo>
                    <a:pt x="4508" y="2538"/>
                  </a:moveTo>
                  <a:cubicBezTo>
                    <a:pt x="4508" y="2538"/>
                    <a:pt x="4367" y="2585"/>
                    <a:pt x="4453" y="2405"/>
                  </a:cubicBezTo>
                  <a:cubicBezTo>
                    <a:pt x="4538" y="2225"/>
                    <a:pt x="4560" y="2375"/>
                    <a:pt x="4543" y="1990"/>
                  </a:cubicBezTo>
                  <a:cubicBezTo>
                    <a:pt x="4543" y="1990"/>
                    <a:pt x="4517" y="1865"/>
                    <a:pt x="4487" y="1840"/>
                  </a:cubicBezTo>
                  <a:cubicBezTo>
                    <a:pt x="4457" y="1814"/>
                    <a:pt x="4483" y="1745"/>
                    <a:pt x="4521" y="1741"/>
                  </a:cubicBezTo>
                  <a:cubicBezTo>
                    <a:pt x="4560" y="1737"/>
                    <a:pt x="4513" y="1596"/>
                    <a:pt x="4453" y="1557"/>
                  </a:cubicBezTo>
                  <a:cubicBezTo>
                    <a:pt x="4453" y="1557"/>
                    <a:pt x="4419" y="1287"/>
                    <a:pt x="4440" y="1274"/>
                  </a:cubicBezTo>
                  <a:cubicBezTo>
                    <a:pt x="4440" y="1274"/>
                    <a:pt x="4620" y="1433"/>
                    <a:pt x="4671" y="2062"/>
                  </a:cubicBezTo>
                  <a:cubicBezTo>
                    <a:pt x="4671" y="2062"/>
                    <a:pt x="4693" y="2486"/>
                    <a:pt x="4508" y="2538"/>
                  </a:cubicBezTo>
                  <a:cubicBezTo>
                    <a:pt x="4508" y="2538"/>
                    <a:pt x="4508" y="2538"/>
                    <a:pt x="4508" y="2538"/>
                  </a:cubicBezTo>
                  <a:close/>
                  <a:moveTo>
                    <a:pt x="2932" y="743"/>
                  </a:moveTo>
                  <a:cubicBezTo>
                    <a:pt x="2855" y="906"/>
                    <a:pt x="2791" y="790"/>
                    <a:pt x="2705" y="790"/>
                  </a:cubicBezTo>
                  <a:cubicBezTo>
                    <a:pt x="2619" y="790"/>
                    <a:pt x="2641" y="846"/>
                    <a:pt x="2662" y="842"/>
                  </a:cubicBezTo>
                  <a:cubicBezTo>
                    <a:pt x="2684" y="837"/>
                    <a:pt x="2731" y="846"/>
                    <a:pt x="2731" y="846"/>
                  </a:cubicBezTo>
                  <a:cubicBezTo>
                    <a:pt x="2750" y="842"/>
                    <a:pt x="2804" y="872"/>
                    <a:pt x="2804" y="872"/>
                  </a:cubicBezTo>
                  <a:cubicBezTo>
                    <a:pt x="2855" y="880"/>
                    <a:pt x="2872" y="914"/>
                    <a:pt x="2906" y="889"/>
                  </a:cubicBezTo>
                  <a:cubicBezTo>
                    <a:pt x="2941" y="863"/>
                    <a:pt x="2979" y="859"/>
                    <a:pt x="2975" y="777"/>
                  </a:cubicBezTo>
                  <a:cubicBezTo>
                    <a:pt x="2971" y="696"/>
                    <a:pt x="2932" y="743"/>
                    <a:pt x="2932" y="743"/>
                  </a:cubicBezTo>
                  <a:cubicBezTo>
                    <a:pt x="2932" y="743"/>
                    <a:pt x="2932" y="743"/>
                    <a:pt x="2932" y="743"/>
                  </a:cubicBezTo>
                  <a:close/>
                  <a:moveTo>
                    <a:pt x="1986" y="2512"/>
                  </a:moveTo>
                  <a:cubicBezTo>
                    <a:pt x="2045" y="2525"/>
                    <a:pt x="1968" y="2431"/>
                    <a:pt x="1947" y="2375"/>
                  </a:cubicBezTo>
                  <a:cubicBezTo>
                    <a:pt x="1926" y="2319"/>
                    <a:pt x="1947" y="2229"/>
                    <a:pt x="1896" y="2234"/>
                  </a:cubicBezTo>
                  <a:cubicBezTo>
                    <a:pt x="1844" y="2238"/>
                    <a:pt x="1878" y="2367"/>
                    <a:pt x="1878" y="2367"/>
                  </a:cubicBezTo>
                  <a:cubicBezTo>
                    <a:pt x="1878" y="2414"/>
                    <a:pt x="1926" y="2499"/>
                    <a:pt x="1986" y="2512"/>
                  </a:cubicBezTo>
                  <a:cubicBezTo>
                    <a:pt x="1986" y="2512"/>
                    <a:pt x="1986" y="2512"/>
                    <a:pt x="1986" y="2512"/>
                  </a:cubicBezTo>
                  <a:close/>
                  <a:moveTo>
                    <a:pt x="4277" y="1608"/>
                  </a:moveTo>
                  <a:cubicBezTo>
                    <a:pt x="4333" y="1608"/>
                    <a:pt x="4337" y="1386"/>
                    <a:pt x="4299" y="1317"/>
                  </a:cubicBezTo>
                  <a:cubicBezTo>
                    <a:pt x="4260" y="1249"/>
                    <a:pt x="4269" y="1321"/>
                    <a:pt x="4269" y="1321"/>
                  </a:cubicBezTo>
                  <a:cubicBezTo>
                    <a:pt x="4269" y="1321"/>
                    <a:pt x="4222" y="1608"/>
                    <a:pt x="4277" y="1608"/>
                  </a:cubicBezTo>
                  <a:cubicBezTo>
                    <a:pt x="4277" y="1608"/>
                    <a:pt x="4277" y="1608"/>
                    <a:pt x="4277" y="1608"/>
                  </a:cubicBezTo>
                  <a:close/>
                  <a:moveTo>
                    <a:pt x="3755" y="2127"/>
                  </a:moveTo>
                  <a:cubicBezTo>
                    <a:pt x="3755" y="2127"/>
                    <a:pt x="3656" y="2229"/>
                    <a:pt x="3660" y="2311"/>
                  </a:cubicBezTo>
                  <a:cubicBezTo>
                    <a:pt x="3665" y="2392"/>
                    <a:pt x="3558" y="2354"/>
                    <a:pt x="3536" y="2482"/>
                  </a:cubicBezTo>
                  <a:cubicBezTo>
                    <a:pt x="3515" y="2611"/>
                    <a:pt x="3579" y="2482"/>
                    <a:pt x="3600" y="2469"/>
                  </a:cubicBezTo>
                  <a:cubicBezTo>
                    <a:pt x="3622" y="2456"/>
                    <a:pt x="3660" y="2422"/>
                    <a:pt x="3690" y="2392"/>
                  </a:cubicBezTo>
                  <a:cubicBezTo>
                    <a:pt x="3720" y="2362"/>
                    <a:pt x="3695" y="2234"/>
                    <a:pt x="3759" y="2174"/>
                  </a:cubicBezTo>
                  <a:cubicBezTo>
                    <a:pt x="3823" y="2114"/>
                    <a:pt x="3772" y="2131"/>
                    <a:pt x="3755" y="2127"/>
                  </a:cubicBezTo>
                  <a:cubicBezTo>
                    <a:pt x="3755" y="2127"/>
                    <a:pt x="3755" y="2127"/>
                    <a:pt x="3755" y="2127"/>
                  </a:cubicBezTo>
                  <a:close/>
                  <a:moveTo>
                    <a:pt x="3112" y="2058"/>
                  </a:moveTo>
                  <a:cubicBezTo>
                    <a:pt x="3146" y="2105"/>
                    <a:pt x="3159" y="2058"/>
                    <a:pt x="3181" y="2002"/>
                  </a:cubicBezTo>
                  <a:cubicBezTo>
                    <a:pt x="3202" y="1947"/>
                    <a:pt x="3151" y="1827"/>
                    <a:pt x="3108" y="1835"/>
                  </a:cubicBezTo>
                  <a:cubicBezTo>
                    <a:pt x="3065" y="1844"/>
                    <a:pt x="3116" y="1913"/>
                    <a:pt x="3116" y="1913"/>
                  </a:cubicBezTo>
                  <a:cubicBezTo>
                    <a:pt x="3125" y="1990"/>
                    <a:pt x="3078" y="2011"/>
                    <a:pt x="3112" y="2058"/>
                  </a:cubicBezTo>
                  <a:cubicBezTo>
                    <a:pt x="3112" y="2058"/>
                    <a:pt x="3112" y="2058"/>
                    <a:pt x="3112" y="2058"/>
                  </a:cubicBezTo>
                  <a:close/>
                  <a:moveTo>
                    <a:pt x="3039" y="1296"/>
                  </a:moveTo>
                  <a:cubicBezTo>
                    <a:pt x="2966" y="1356"/>
                    <a:pt x="3001" y="1446"/>
                    <a:pt x="3001" y="1446"/>
                  </a:cubicBezTo>
                  <a:cubicBezTo>
                    <a:pt x="3048" y="1471"/>
                    <a:pt x="3112" y="1454"/>
                    <a:pt x="3078" y="1381"/>
                  </a:cubicBezTo>
                  <a:cubicBezTo>
                    <a:pt x="3044" y="1309"/>
                    <a:pt x="3129" y="1309"/>
                    <a:pt x="3142" y="1261"/>
                  </a:cubicBezTo>
                  <a:cubicBezTo>
                    <a:pt x="3155" y="1214"/>
                    <a:pt x="3112" y="1236"/>
                    <a:pt x="3039" y="1296"/>
                  </a:cubicBezTo>
                  <a:cubicBezTo>
                    <a:pt x="3039" y="1296"/>
                    <a:pt x="3039" y="1296"/>
                    <a:pt x="3039" y="12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ValueText"/>
            <p:cNvSpPr txBox="1"/>
            <p:nvPr/>
          </p:nvSpPr>
          <p:spPr>
            <a:xfrm>
              <a:off x="3562057" y="2784622"/>
              <a:ext cx="1184940" cy="542610"/>
            </a:xfrm>
            <a:prstGeom prst="rect">
              <a:avLst/>
            </a:prstGeom>
            <a:noFill/>
          </p:spPr>
          <p:txBody>
            <a:bodyPr wrap="none" anchor="ctr">
              <a:prstTxWarp prst="textPlain">
                <a:avLst/>
              </a:prstTxWarp>
              <a:spAutoFit/>
            </a:bodyPr>
            <a:lstStyle/>
            <a:p>
              <a:pPr algn="ctr"/>
              <a:r>
                <a:rPr lang="en-US" altLang="zh-CN" sz="3600" smtClean="0">
                  <a:latin typeface="Impact" panose="020B0806030902050204" pitchFamily="34" charset="0"/>
                </a:rPr>
                <a:t>29%</a:t>
              </a:r>
              <a:endParaRPr lang="en-US" altLang="zh-CN" sz="3600" dirty="0">
                <a:latin typeface="Impact" panose="020B0806030902050204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097791" y="5719829"/>
            <a:ext cx="5753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年四季人均脑子进水量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081a80a1-fb7f-47eb-b903-f14b3215d564" descr="9wMAAB+LCAAAAAAABACdkk1vgkAQhv/Ltr0RA5pq5WY1NhysRkx7aDys7AjbwGKWpdEY/ntnkc+iTVq4wOw7M887O2dyr04HIDZxIyrVjFNf0shREBGDOIzYIg1DgzxzwbjwX2ScHhJif5yrtObJO1fBNA5j+UbDFHQBwRWn4eXX7iS1tCvJkeCUx25pUdaptdzvuQdr8ECoUrT2d8QejJ+G1ugR4WWaBKi8m+Mz6w+mqNjkyVaWGcQFLxbs/603AURQajZcqIlgbkAZKsyeqdtzP1ACkqQILHef4KlGmt3/AamfCtLUkLdGWE5vwQWP0qiQ5W0W9NgIWeYlyBkLoSlzhAL5VV2SpWP5t6skNpjHMqIKG57N7KEewnDcy7kcweCIWSUsad1pAanX6erW6INqafIVqpNWFBcRkO2K625erTbIRPghivuj3F85xKow3s0BXlGtkQqrOkS2bRMlD5bG1eray4ybXBs4qr850RlND9eG/6uFvGXtoCBosRfYW3y/ARbqTAH3AwAA"/>
          <p:cNvGrpSpPr>
            <a:grpSpLocks noChangeAspect="1"/>
          </p:cNvGrpSpPr>
          <p:nvPr/>
        </p:nvGrpSpPr>
        <p:grpSpPr>
          <a:xfrm>
            <a:off x="3597646" y="2545668"/>
            <a:ext cx="2086887" cy="1876215"/>
            <a:chOff x="2533650" y="2784622"/>
            <a:chExt cx="3009900" cy="2706047"/>
          </a:xfrm>
        </p:grpSpPr>
        <p:sp>
          <p:nvSpPr>
            <p:cNvPr id="19" name="ValueShape"/>
            <p:cNvSpPr>
              <a:spLocks/>
            </p:cNvSpPr>
            <p:nvPr/>
          </p:nvSpPr>
          <p:spPr>
            <a:xfrm>
              <a:off x="2579597" y="3459527"/>
              <a:ext cx="2918007" cy="2013279"/>
            </a:xfrm>
            <a:custGeom>
              <a:avLst/>
              <a:gdLst>
                <a:gd name="connsiteX0" fmla="*/ 919617 w 2918007"/>
                <a:gd name="connsiteY0" fmla="*/ 1842840 h 2013279"/>
                <a:gd name="connsiteX1" fmla="*/ 946395 w 2918007"/>
                <a:gd name="connsiteY1" fmla="*/ 1843537 h 2013279"/>
                <a:gd name="connsiteX2" fmla="*/ 974689 w 2918007"/>
                <a:gd name="connsiteY2" fmla="*/ 1855048 h 2013279"/>
                <a:gd name="connsiteX3" fmla="*/ 1080710 w 2918007"/>
                <a:gd name="connsiteY3" fmla="*/ 1890450 h 2013279"/>
                <a:gd name="connsiteX4" fmla="*/ 1080710 w 2918007"/>
                <a:gd name="connsiteY4" fmla="*/ 1890450 h 2013279"/>
                <a:gd name="connsiteX5" fmla="*/ 1030185 w 2918007"/>
                <a:gd name="connsiteY5" fmla="*/ 1882561 h 2013279"/>
                <a:gd name="connsiteX6" fmla="*/ 974690 w 2918007"/>
                <a:gd name="connsiteY6" fmla="*/ 1855048 h 2013279"/>
                <a:gd name="connsiteX7" fmla="*/ 919617 w 2918007"/>
                <a:gd name="connsiteY7" fmla="*/ 1842840 h 2013279"/>
                <a:gd name="connsiteX8" fmla="*/ 1312420 w 2918007"/>
                <a:gd name="connsiteY8" fmla="*/ 1839964 h 2013279"/>
                <a:gd name="connsiteX9" fmla="*/ 1352544 w 2918007"/>
                <a:gd name="connsiteY9" fmla="*/ 1841503 h 2013279"/>
                <a:gd name="connsiteX10" fmla="*/ 1352544 w 2918007"/>
                <a:gd name="connsiteY10" fmla="*/ 1841503 h 2013279"/>
                <a:gd name="connsiteX11" fmla="*/ 1312421 w 2918007"/>
                <a:gd name="connsiteY11" fmla="*/ 1839964 h 2013279"/>
                <a:gd name="connsiteX12" fmla="*/ 1403032 w 2918007"/>
                <a:gd name="connsiteY12" fmla="*/ 1782012 h 2013279"/>
                <a:gd name="connsiteX13" fmla="*/ 1403034 w 2918007"/>
                <a:gd name="connsiteY13" fmla="*/ 1782014 h 2013279"/>
                <a:gd name="connsiteX14" fmla="*/ 1411936 w 2918007"/>
                <a:gd name="connsiteY14" fmla="*/ 1798116 h 2013279"/>
                <a:gd name="connsiteX15" fmla="*/ 1413421 w 2918007"/>
                <a:gd name="connsiteY15" fmla="*/ 1803975 h 2013279"/>
                <a:gd name="connsiteX16" fmla="*/ 1416034 w 2918007"/>
                <a:gd name="connsiteY16" fmla="*/ 1835335 h 2013279"/>
                <a:gd name="connsiteX17" fmla="*/ 1416034 w 2918007"/>
                <a:gd name="connsiteY17" fmla="*/ 1835346 h 2013279"/>
                <a:gd name="connsiteX18" fmla="*/ 1259467 w 2918007"/>
                <a:gd name="connsiteY18" fmla="*/ 1890757 h 2013279"/>
                <a:gd name="connsiteX19" fmla="*/ 1210155 w 2918007"/>
                <a:gd name="connsiteY19" fmla="*/ 1942475 h 2013279"/>
                <a:gd name="connsiteX20" fmla="*/ 1224246 w 2918007"/>
                <a:gd name="connsiteY20" fmla="*/ 1953933 h 2013279"/>
                <a:gd name="connsiteX21" fmla="*/ 1224246 w 2918007"/>
                <a:gd name="connsiteY21" fmla="*/ 1953933 h 2013279"/>
                <a:gd name="connsiteX22" fmla="*/ 1228713 w 2918007"/>
                <a:gd name="connsiteY22" fmla="*/ 1954871 h 2013279"/>
                <a:gd name="connsiteX23" fmla="*/ 1252148 w 2918007"/>
                <a:gd name="connsiteY23" fmla="*/ 1959791 h 2013279"/>
                <a:gd name="connsiteX24" fmla="*/ 1252148 w 2918007"/>
                <a:gd name="connsiteY24" fmla="*/ 1959791 h 2013279"/>
                <a:gd name="connsiteX25" fmla="*/ 1228713 w 2918007"/>
                <a:gd name="connsiteY25" fmla="*/ 1954871 h 2013279"/>
                <a:gd name="connsiteX26" fmla="*/ 1224246 w 2918007"/>
                <a:gd name="connsiteY26" fmla="*/ 1953933 h 2013279"/>
                <a:gd name="connsiteX27" fmla="*/ 1224246 w 2918007"/>
                <a:gd name="connsiteY27" fmla="*/ 1953933 h 2013279"/>
                <a:gd name="connsiteX28" fmla="*/ 1210156 w 2918007"/>
                <a:gd name="connsiteY28" fmla="*/ 1942475 h 2013279"/>
                <a:gd name="connsiteX29" fmla="*/ 1259468 w 2918007"/>
                <a:gd name="connsiteY29" fmla="*/ 1890757 h 2013279"/>
                <a:gd name="connsiteX30" fmla="*/ 1416035 w 2918007"/>
                <a:gd name="connsiteY30" fmla="*/ 1835346 h 2013279"/>
                <a:gd name="connsiteX31" fmla="*/ 1416034 w 2918007"/>
                <a:gd name="connsiteY31" fmla="*/ 1835335 h 2013279"/>
                <a:gd name="connsiteX32" fmla="*/ 1415090 w 2918007"/>
                <a:gd name="connsiteY32" fmla="*/ 1810565 h 2013279"/>
                <a:gd name="connsiteX33" fmla="*/ 1413421 w 2918007"/>
                <a:gd name="connsiteY33" fmla="*/ 1803975 h 2013279"/>
                <a:gd name="connsiteX34" fmla="*/ 1413109 w 2918007"/>
                <a:gd name="connsiteY34" fmla="*/ 1800238 h 2013279"/>
                <a:gd name="connsiteX35" fmla="*/ 1411936 w 2918007"/>
                <a:gd name="connsiteY35" fmla="*/ 1798116 h 2013279"/>
                <a:gd name="connsiteX36" fmla="*/ 1410332 w 2918007"/>
                <a:gd name="connsiteY36" fmla="*/ 1791786 h 2013279"/>
                <a:gd name="connsiteX37" fmla="*/ 1403034 w 2918007"/>
                <a:gd name="connsiteY37" fmla="*/ 1782014 h 2013279"/>
                <a:gd name="connsiteX38" fmla="*/ 1403033 w 2918007"/>
                <a:gd name="connsiteY38" fmla="*/ 1782012 h 2013279"/>
                <a:gd name="connsiteX39" fmla="*/ 1499248 w 2918007"/>
                <a:gd name="connsiteY39" fmla="*/ 1696816 h 2013279"/>
                <a:gd name="connsiteX40" fmla="*/ 1417806 w 2918007"/>
                <a:gd name="connsiteY40" fmla="*/ 1712132 h 2013279"/>
                <a:gd name="connsiteX41" fmla="*/ 1405848 w 2918007"/>
                <a:gd name="connsiteY41" fmla="*/ 1719670 h 2013279"/>
                <a:gd name="connsiteX42" fmla="*/ 1402485 w 2918007"/>
                <a:gd name="connsiteY42" fmla="*/ 1721101 h 2013279"/>
                <a:gd name="connsiteX43" fmla="*/ 1347578 w 2918007"/>
                <a:gd name="connsiteY43" fmla="*/ 1757996 h 2013279"/>
                <a:gd name="connsiteX44" fmla="*/ 1346997 w 2918007"/>
                <a:gd name="connsiteY44" fmla="*/ 1758385 h 2013279"/>
                <a:gd name="connsiteX45" fmla="*/ 1312122 w 2918007"/>
                <a:gd name="connsiteY45" fmla="*/ 1775875 h 2013279"/>
                <a:gd name="connsiteX46" fmla="*/ 1312122 w 2918007"/>
                <a:gd name="connsiteY46" fmla="*/ 1775875 h 2013279"/>
                <a:gd name="connsiteX47" fmla="*/ 1297300 w 2918007"/>
                <a:gd name="connsiteY47" fmla="*/ 1775932 h 2013279"/>
                <a:gd name="connsiteX48" fmla="*/ 1312122 w 2918007"/>
                <a:gd name="connsiteY48" fmla="*/ 1775875 h 2013279"/>
                <a:gd name="connsiteX49" fmla="*/ 1312122 w 2918007"/>
                <a:gd name="connsiteY49" fmla="*/ 1775875 h 2013279"/>
                <a:gd name="connsiteX50" fmla="*/ 1346998 w 2918007"/>
                <a:gd name="connsiteY50" fmla="*/ 1758385 h 2013279"/>
                <a:gd name="connsiteX51" fmla="*/ 1347578 w 2918007"/>
                <a:gd name="connsiteY51" fmla="*/ 1757996 h 2013279"/>
                <a:gd name="connsiteX52" fmla="*/ 1386476 w 2918007"/>
                <a:gd name="connsiteY52" fmla="*/ 1731882 h 2013279"/>
                <a:gd name="connsiteX53" fmla="*/ 1405848 w 2918007"/>
                <a:gd name="connsiteY53" fmla="*/ 1719670 h 2013279"/>
                <a:gd name="connsiteX54" fmla="*/ 1451796 w 2918007"/>
                <a:gd name="connsiteY54" fmla="*/ 1700116 h 2013279"/>
                <a:gd name="connsiteX55" fmla="*/ 1499248 w 2918007"/>
                <a:gd name="connsiteY55" fmla="*/ 1696816 h 2013279"/>
                <a:gd name="connsiteX56" fmla="*/ 2079592 w 2918007"/>
                <a:gd name="connsiteY56" fmla="*/ 1655104 h 2013279"/>
                <a:gd name="connsiteX57" fmla="*/ 2089127 w 2918007"/>
                <a:gd name="connsiteY57" fmla="*/ 1660087 h 2013279"/>
                <a:gd name="connsiteX58" fmla="*/ 2093461 w 2918007"/>
                <a:gd name="connsiteY58" fmla="*/ 1663569 h 2013279"/>
                <a:gd name="connsiteX59" fmla="*/ 2093466 w 2918007"/>
                <a:gd name="connsiteY59" fmla="*/ 1663573 h 2013279"/>
                <a:gd name="connsiteX60" fmla="*/ 2115252 w 2918007"/>
                <a:gd name="connsiteY60" fmla="*/ 1687244 h 2013279"/>
                <a:gd name="connsiteX61" fmla="*/ 2116852 w 2918007"/>
                <a:gd name="connsiteY61" fmla="*/ 1690459 h 2013279"/>
                <a:gd name="connsiteX62" fmla="*/ 2116752 w 2918007"/>
                <a:gd name="connsiteY62" fmla="*/ 1701539 h 2013279"/>
                <a:gd name="connsiteX63" fmla="*/ 2114804 w 2918007"/>
                <a:gd name="connsiteY63" fmla="*/ 1717519 h 2013279"/>
                <a:gd name="connsiteX64" fmla="*/ 2114752 w 2918007"/>
                <a:gd name="connsiteY64" fmla="*/ 1717783 h 2013279"/>
                <a:gd name="connsiteX65" fmla="*/ 2111000 w 2918007"/>
                <a:gd name="connsiteY65" fmla="*/ 1729487 h 2013279"/>
                <a:gd name="connsiteX66" fmla="*/ 2112139 w 2918007"/>
                <a:gd name="connsiteY66" fmla="*/ 1731085 h 2013279"/>
                <a:gd name="connsiteX67" fmla="*/ 2111404 w 2918007"/>
                <a:gd name="connsiteY67" fmla="*/ 1734825 h 2013279"/>
                <a:gd name="connsiteX68" fmla="*/ 2134760 w 2918007"/>
                <a:gd name="connsiteY68" fmla="*/ 1740530 h 2013279"/>
                <a:gd name="connsiteX69" fmla="*/ 2134760 w 2918007"/>
                <a:gd name="connsiteY69" fmla="*/ 1740530 h 2013279"/>
                <a:gd name="connsiteX70" fmla="*/ 2118045 w 2918007"/>
                <a:gd name="connsiteY70" fmla="*/ 1739370 h 2013279"/>
                <a:gd name="connsiteX71" fmla="*/ 2112139 w 2918007"/>
                <a:gd name="connsiteY71" fmla="*/ 1731085 h 2013279"/>
                <a:gd name="connsiteX72" fmla="*/ 2114752 w 2918007"/>
                <a:gd name="connsiteY72" fmla="*/ 1717783 h 2013279"/>
                <a:gd name="connsiteX73" fmla="*/ 2116659 w 2918007"/>
                <a:gd name="connsiteY73" fmla="*/ 1711833 h 2013279"/>
                <a:gd name="connsiteX74" fmla="*/ 2116752 w 2918007"/>
                <a:gd name="connsiteY74" fmla="*/ 1701539 h 2013279"/>
                <a:gd name="connsiteX75" fmla="*/ 2117857 w 2918007"/>
                <a:gd name="connsiteY75" fmla="*/ 1692478 h 2013279"/>
                <a:gd name="connsiteX76" fmla="*/ 2116852 w 2918007"/>
                <a:gd name="connsiteY76" fmla="*/ 1690459 h 2013279"/>
                <a:gd name="connsiteX77" fmla="*/ 2116865 w 2918007"/>
                <a:gd name="connsiteY77" fmla="*/ 1688996 h 2013279"/>
                <a:gd name="connsiteX78" fmla="*/ 2115252 w 2918007"/>
                <a:gd name="connsiteY78" fmla="*/ 1687244 h 2013279"/>
                <a:gd name="connsiteX79" fmla="*/ 2110784 w 2918007"/>
                <a:gd name="connsiteY79" fmla="*/ 1678265 h 2013279"/>
                <a:gd name="connsiteX80" fmla="*/ 2093466 w 2918007"/>
                <a:gd name="connsiteY80" fmla="*/ 1663573 h 2013279"/>
                <a:gd name="connsiteX81" fmla="*/ 2093462 w 2918007"/>
                <a:gd name="connsiteY81" fmla="*/ 1663569 h 2013279"/>
                <a:gd name="connsiteX82" fmla="*/ 2079593 w 2918007"/>
                <a:gd name="connsiteY82" fmla="*/ 1655104 h 2013279"/>
                <a:gd name="connsiteX83" fmla="*/ 289776 w 2918007"/>
                <a:gd name="connsiteY83" fmla="*/ 1591004 h 2013279"/>
                <a:gd name="connsiteX84" fmla="*/ 392773 w 2918007"/>
                <a:gd name="connsiteY84" fmla="*/ 1601644 h 2013279"/>
                <a:gd name="connsiteX85" fmla="*/ 392773 w 2918007"/>
                <a:gd name="connsiteY85" fmla="*/ 1601644 h 2013279"/>
                <a:gd name="connsiteX86" fmla="*/ 331393 w 2918007"/>
                <a:gd name="connsiteY86" fmla="*/ 1600999 h 2013279"/>
                <a:gd name="connsiteX87" fmla="*/ 289776 w 2918007"/>
                <a:gd name="connsiteY87" fmla="*/ 1591004 h 2013279"/>
                <a:gd name="connsiteX88" fmla="*/ 2232084 w 2918007"/>
                <a:gd name="connsiteY88" fmla="*/ 1584289 h 2013279"/>
                <a:gd name="connsiteX89" fmla="*/ 2232081 w 2918007"/>
                <a:gd name="connsiteY89" fmla="*/ 1584290 h 2013279"/>
                <a:gd name="connsiteX90" fmla="*/ 2172593 w 2918007"/>
                <a:gd name="connsiteY90" fmla="*/ 1592226 h 2013279"/>
                <a:gd name="connsiteX91" fmla="*/ 2147248 w 2918007"/>
                <a:gd name="connsiteY91" fmla="*/ 1597613 h 2013279"/>
                <a:gd name="connsiteX92" fmla="*/ 2142293 w 2918007"/>
                <a:gd name="connsiteY92" fmla="*/ 1598391 h 2013279"/>
                <a:gd name="connsiteX93" fmla="*/ 2061408 w 2918007"/>
                <a:gd name="connsiteY93" fmla="*/ 1615545 h 2013279"/>
                <a:gd name="connsiteX94" fmla="*/ 1980659 w 2918007"/>
                <a:gd name="connsiteY94" fmla="*/ 1706667 h 2013279"/>
                <a:gd name="connsiteX95" fmla="*/ 1978131 w 2918007"/>
                <a:gd name="connsiteY95" fmla="*/ 1739592 h 2013279"/>
                <a:gd name="connsiteX96" fmla="*/ 1976523 w 2918007"/>
                <a:gd name="connsiteY96" fmla="*/ 1746054 h 2013279"/>
                <a:gd name="connsiteX97" fmla="*/ 1971531 w 2918007"/>
                <a:gd name="connsiteY97" fmla="*/ 1757635 h 2013279"/>
                <a:gd name="connsiteX98" fmla="*/ 1969185 w 2918007"/>
                <a:gd name="connsiteY98" fmla="*/ 1760677 h 2013279"/>
                <a:gd name="connsiteX99" fmla="*/ 1959596 w 2918007"/>
                <a:gd name="connsiteY99" fmla="*/ 1764157 h 2013279"/>
                <a:gd name="connsiteX100" fmla="*/ 1959597 w 2918007"/>
                <a:gd name="connsiteY100" fmla="*/ 1764157 h 2013279"/>
                <a:gd name="connsiteX101" fmla="*/ 1967971 w 2918007"/>
                <a:gd name="connsiteY101" fmla="*/ 1762252 h 2013279"/>
                <a:gd name="connsiteX102" fmla="*/ 1969185 w 2918007"/>
                <a:gd name="connsiteY102" fmla="*/ 1760677 h 2013279"/>
                <a:gd name="connsiteX103" fmla="*/ 1970411 w 2918007"/>
                <a:gd name="connsiteY103" fmla="*/ 1760232 h 2013279"/>
                <a:gd name="connsiteX104" fmla="*/ 1971531 w 2918007"/>
                <a:gd name="connsiteY104" fmla="*/ 1757635 h 2013279"/>
                <a:gd name="connsiteX105" fmla="*/ 1974647 w 2918007"/>
                <a:gd name="connsiteY105" fmla="*/ 1753594 h 2013279"/>
                <a:gd name="connsiteX106" fmla="*/ 1976523 w 2918007"/>
                <a:gd name="connsiteY106" fmla="*/ 1746054 h 2013279"/>
                <a:gd name="connsiteX107" fmla="*/ 1977876 w 2918007"/>
                <a:gd name="connsiteY107" fmla="*/ 1742916 h 2013279"/>
                <a:gd name="connsiteX108" fmla="*/ 1978131 w 2918007"/>
                <a:gd name="connsiteY108" fmla="*/ 1739592 h 2013279"/>
                <a:gd name="connsiteX109" fmla="*/ 1979063 w 2918007"/>
                <a:gd name="connsiteY109" fmla="*/ 1735845 h 2013279"/>
                <a:gd name="connsiteX110" fmla="*/ 1980660 w 2918007"/>
                <a:gd name="connsiteY110" fmla="*/ 1706667 h 2013279"/>
                <a:gd name="connsiteX111" fmla="*/ 2061409 w 2918007"/>
                <a:gd name="connsiteY111" fmla="*/ 1615545 h 2013279"/>
                <a:gd name="connsiteX112" fmla="*/ 2112985 w 2918007"/>
                <a:gd name="connsiteY112" fmla="*/ 1604895 h 2013279"/>
                <a:gd name="connsiteX113" fmla="*/ 2147248 w 2918007"/>
                <a:gd name="connsiteY113" fmla="*/ 1597613 h 2013279"/>
                <a:gd name="connsiteX114" fmla="*/ 2232081 w 2918007"/>
                <a:gd name="connsiteY114" fmla="*/ 1584290 h 2013279"/>
                <a:gd name="connsiteX115" fmla="*/ 2232085 w 2918007"/>
                <a:gd name="connsiteY115" fmla="*/ 1584289 h 2013279"/>
                <a:gd name="connsiteX116" fmla="*/ 1522672 w 2918007"/>
                <a:gd name="connsiteY116" fmla="*/ 1576141 h 2013279"/>
                <a:gd name="connsiteX117" fmla="*/ 1522671 w 2918007"/>
                <a:gd name="connsiteY117" fmla="*/ 1576141 h 2013279"/>
                <a:gd name="connsiteX118" fmla="*/ 1541086 w 2918007"/>
                <a:gd name="connsiteY118" fmla="*/ 1594140 h 2013279"/>
                <a:gd name="connsiteX119" fmla="*/ 1566281 w 2918007"/>
                <a:gd name="connsiteY119" fmla="*/ 1629863 h 2013279"/>
                <a:gd name="connsiteX120" fmla="*/ 1573075 w 2918007"/>
                <a:gd name="connsiteY120" fmla="*/ 1640544 h 2013279"/>
                <a:gd name="connsiteX121" fmla="*/ 1576192 w 2918007"/>
                <a:gd name="connsiteY121" fmla="*/ 1645623 h 2013279"/>
                <a:gd name="connsiteX122" fmla="*/ 1580518 w 2918007"/>
                <a:gd name="connsiteY122" fmla="*/ 1652941 h 2013279"/>
                <a:gd name="connsiteX123" fmla="*/ 1580613 w 2918007"/>
                <a:gd name="connsiteY123" fmla="*/ 1653102 h 2013279"/>
                <a:gd name="connsiteX124" fmla="*/ 1580665 w 2918007"/>
                <a:gd name="connsiteY124" fmla="*/ 1653155 h 2013279"/>
                <a:gd name="connsiteX125" fmla="*/ 1617078 w 2918007"/>
                <a:gd name="connsiteY125" fmla="*/ 1690618 h 2013279"/>
                <a:gd name="connsiteX126" fmla="*/ 1624194 w 2918007"/>
                <a:gd name="connsiteY126" fmla="*/ 1697080 h 2013279"/>
                <a:gd name="connsiteX127" fmla="*/ 1628623 w 2918007"/>
                <a:gd name="connsiteY127" fmla="*/ 1701549 h 2013279"/>
                <a:gd name="connsiteX128" fmla="*/ 1636422 w 2918007"/>
                <a:gd name="connsiteY128" fmla="*/ 1708185 h 2013279"/>
                <a:gd name="connsiteX129" fmla="*/ 1650764 w 2918007"/>
                <a:gd name="connsiteY129" fmla="*/ 1721209 h 2013279"/>
                <a:gd name="connsiteX130" fmla="*/ 1658267 w 2918007"/>
                <a:gd name="connsiteY130" fmla="*/ 1726770 h 2013279"/>
                <a:gd name="connsiteX131" fmla="*/ 1671590 w 2918007"/>
                <a:gd name="connsiteY131" fmla="*/ 1738106 h 2013279"/>
                <a:gd name="connsiteX132" fmla="*/ 1740724 w 2918007"/>
                <a:gd name="connsiteY132" fmla="*/ 1782243 h 2013279"/>
                <a:gd name="connsiteX133" fmla="*/ 1746978 w 2918007"/>
                <a:gd name="connsiteY133" fmla="*/ 1784615 h 2013279"/>
                <a:gd name="connsiteX134" fmla="*/ 1754203 w 2918007"/>
                <a:gd name="connsiteY134" fmla="*/ 1788461 h 2013279"/>
                <a:gd name="connsiteX135" fmla="*/ 1784658 w 2918007"/>
                <a:gd name="connsiteY135" fmla="*/ 1798903 h 2013279"/>
                <a:gd name="connsiteX136" fmla="*/ 1784662 w 2918007"/>
                <a:gd name="connsiteY136" fmla="*/ 1798905 h 2013279"/>
                <a:gd name="connsiteX137" fmla="*/ 1784663 w 2918007"/>
                <a:gd name="connsiteY137" fmla="*/ 1798905 h 2013279"/>
                <a:gd name="connsiteX138" fmla="*/ 1785936 w 2918007"/>
                <a:gd name="connsiteY138" fmla="*/ 1799118 h 2013279"/>
                <a:gd name="connsiteX139" fmla="*/ 1800053 w 2918007"/>
                <a:gd name="connsiteY139" fmla="*/ 1801483 h 2013279"/>
                <a:gd name="connsiteX140" fmla="*/ 1800054 w 2918007"/>
                <a:gd name="connsiteY140" fmla="*/ 1801483 h 2013279"/>
                <a:gd name="connsiteX141" fmla="*/ 1785936 w 2918007"/>
                <a:gd name="connsiteY141" fmla="*/ 1799118 h 2013279"/>
                <a:gd name="connsiteX142" fmla="*/ 1784663 w 2918007"/>
                <a:gd name="connsiteY142" fmla="*/ 1798905 h 2013279"/>
                <a:gd name="connsiteX143" fmla="*/ 1784663 w 2918007"/>
                <a:gd name="connsiteY143" fmla="*/ 1798905 h 2013279"/>
                <a:gd name="connsiteX144" fmla="*/ 1784658 w 2918007"/>
                <a:gd name="connsiteY144" fmla="*/ 1798903 h 2013279"/>
                <a:gd name="connsiteX145" fmla="*/ 1746978 w 2918007"/>
                <a:gd name="connsiteY145" fmla="*/ 1784615 h 2013279"/>
                <a:gd name="connsiteX146" fmla="*/ 1709098 w 2918007"/>
                <a:gd name="connsiteY146" fmla="*/ 1764446 h 2013279"/>
                <a:gd name="connsiteX147" fmla="*/ 1658267 w 2918007"/>
                <a:gd name="connsiteY147" fmla="*/ 1726770 h 2013279"/>
                <a:gd name="connsiteX148" fmla="*/ 1636422 w 2918007"/>
                <a:gd name="connsiteY148" fmla="*/ 1708185 h 2013279"/>
                <a:gd name="connsiteX149" fmla="*/ 1624194 w 2918007"/>
                <a:gd name="connsiteY149" fmla="*/ 1697080 h 2013279"/>
                <a:gd name="connsiteX150" fmla="*/ 1580665 w 2918007"/>
                <a:gd name="connsiteY150" fmla="*/ 1653155 h 2013279"/>
                <a:gd name="connsiteX151" fmla="*/ 1580614 w 2918007"/>
                <a:gd name="connsiteY151" fmla="*/ 1653102 h 2013279"/>
                <a:gd name="connsiteX152" fmla="*/ 1580518 w 2918007"/>
                <a:gd name="connsiteY152" fmla="*/ 1652941 h 2013279"/>
                <a:gd name="connsiteX153" fmla="*/ 1577167 w 2918007"/>
                <a:gd name="connsiteY153" fmla="*/ 1647213 h 2013279"/>
                <a:gd name="connsiteX154" fmla="*/ 1576192 w 2918007"/>
                <a:gd name="connsiteY154" fmla="*/ 1645623 h 2013279"/>
                <a:gd name="connsiteX155" fmla="*/ 1574681 w 2918007"/>
                <a:gd name="connsiteY155" fmla="*/ 1643068 h 2013279"/>
                <a:gd name="connsiteX156" fmla="*/ 1573075 w 2918007"/>
                <a:gd name="connsiteY156" fmla="*/ 1640544 h 2013279"/>
                <a:gd name="connsiteX157" fmla="*/ 1568131 w 2918007"/>
                <a:gd name="connsiteY157" fmla="*/ 1632485 h 2013279"/>
                <a:gd name="connsiteX158" fmla="*/ 1566281 w 2918007"/>
                <a:gd name="connsiteY158" fmla="*/ 1629863 h 2013279"/>
                <a:gd name="connsiteX159" fmla="*/ 1559965 w 2918007"/>
                <a:gd name="connsiteY159" fmla="*/ 1619932 h 2013279"/>
                <a:gd name="connsiteX160" fmla="*/ 1522672 w 2918007"/>
                <a:gd name="connsiteY160" fmla="*/ 1576141 h 2013279"/>
                <a:gd name="connsiteX161" fmla="*/ 506760 w 2918007"/>
                <a:gd name="connsiteY161" fmla="*/ 1570139 h 2013279"/>
                <a:gd name="connsiteX162" fmla="*/ 506760 w 2918007"/>
                <a:gd name="connsiteY162" fmla="*/ 1570139 h 2013279"/>
                <a:gd name="connsiteX163" fmla="*/ 520992 w 2918007"/>
                <a:gd name="connsiteY163" fmla="*/ 1573342 h 2013279"/>
                <a:gd name="connsiteX164" fmla="*/ 543822 w 2918007"/>
                <a:gd name="connsiteY164" fmla="*/ 1629706 h 2013279"/>
                <a:gd name="connsiteX165" fmla="*/ 510054 w 2918007"/>
                <a:gd name="connsiteY165" fmla="*/ 1671688 h 2013279"/>
                <a:gd name="connsiteX166" fmla="*/ 475062 w 2918007"/>
                <a:gd name="connsiteY166" fmla="*/ 1674902 h 2013279"/>
                <a:gd name="connsiteX167" fmla="*/ 475062 w 2918007"/>
                <a:gd name="connsiteY167" fmla="*/ 1674902 h 2013279"/>
                <a:gd name="connsiteX168" fmla="*/ 543822 w 2918007"/>
                <a:gd name="connsiteY168" fmla="*/ 1629706 h 2013279"/>
                <a:gd name="connsiteX169" fmla="*/ 506760 w 2918007"/>
                <a:gd name="connsiteY169" fmla="*/ 1570139 h 2013279"/>
                <a:gd name="connsiteX170" fmla="*/ 2203394 w 2918007"/>
                <a:gd name="connsiteY170" fmla="*/ 1547435 h 2013279"/>
                <a:gd name="connsiteX171" fmla="*/ 2253726 w 2918007"/>
                <a:gd name="connsiteY171" fmla="*/ 1548436 h 2013279"/>
                <a:gd name="connsiteX172" fmla="*/ 2253734 w 2918007"/>
                <a:gd name="connsiteY172" fmla="*/ 1548438 h 2013279"/>
                <a:gd name="connsiteX173" fmla="*/ 2283955 w 2918007"/>
                <a:gd name="connsiteY173" fmla="*/ 1559558 h 2013279"/>
                <a:gd name="connsiteX174" fmla="*/ 2288138 w 2918007"/>
                <a:gd name="connsiteY174" fmla="*/ 1563215 h 2013279"/>
                <a:gd name="connsiteX175" fmla="*/ 2291836 w 2918007"/>
                <a:gd name="connsiteY175" fmla="*/ 1569999 h 2013279"/>
                <a:gd name="connsiteX176" fmla="*/ 2288138 w 2918007"/>
                <a:gd name="connsiteY176" fmla="*/ 1583674 h 2013279"/>
                <a:gd name="connsiteX177" fmla="*/ 2283313 w 2918007"/>
                <a:gd name="connsiteY177" fmla="*/ 1587840 h 2013279"/>
                <a:gd name="connsiteX178" fmla="*/ 2283314 w 2918007"/>
                <a:gd name="connsiteY178" fmla="*/ 1587840 h 2013279"/>
                <a:gd name="connsiteX179" fmla="*/ 2293716 w 2918007"/>
                <a:gd name="connsiteY179" fmla="*/ 1573448 h 2013279"/>
                <a:gd name="connsiteX180" fmla="*/ 2291836 w 2918007"/>
                <a:gd name="connsiteY180" fmla="*/ 1569999 h 2013279"/>
                <a:gd name="connsiteX181" fmla="*/ 2292614 w 2918007"/>
                <a:gd name="connsiteY181" fmla="*/ 1567126 h 2013279"/>
                <a:gd name="connsiteX182" fmla="*/ 2288138 w 2918007"/>
                <a:gd name="connsiteY182" fmla="*/ 1563215 h 2013279"/>
                <a:gd name="connsiteX183" fmla="*/ 2286695 w 2918007"/>
                <a:gd name="connsiteY183" fmla="*/ 1560566 h 2013279"/>
                <a:gd name="connsiteX184" fmla="*/ 2283955 w 2918007"/>
                <a:gd name="connsiteY184" fmla="*/ 1559558 h 2013279"/>
                <a:gd name="connsiteX185" fmla="*/ 2281406 w 2918007"/>
                <a:gd name="connsiteY185" fmla="*/ 1557330 h 2013279"/>
                <a:gd name="connsiteX186" fmla="*/ 2253734 w 2918007"/>
                <a:gd name="connsiteY186" fmla="*/ 1548438 h 2013279"/>
                <a:gd name="connsiteX187" fmla="*/ 2253727 w 2918007"/>
                <a:gd name="connsiteY187" fmla="*/ 1548436 h 2013279"/>
                <a:gd name="connsiteX188" fmla="*/ 2203394 w 2918007"/>
                <a:gd name="connsiteY188" fmla="*/ 1547435 h 2013279"/>
                <a:gd name="connsiteX189" fmla="*/ 989426 w 2918007"/>
                <a:gd name="connsiteY189" fmla="*/ 1534746 h 2013279"/>
                <a:gd name="connsiteX190" fmla="*/ 994414 w 2918007"/>
                <a:gd name="connsiteY190" fmla="*/ 1534890 h 2013279"/>
                <a:gd name="connsiteX191" fmla="*/ 1021357 w 2918007"/>
                <a:gd name="connsiteY191" fmla="*/ 1548766 h 2013279"/>
                <a:gd name="connsiteX192" fmla="*/ 1027313 w 2918007"/>
                <a:gd name="connsiteY192" fmla="*/ 1560173 h 2013279"/>
                <a:gd name="connsiteX193" fmla="*/ 1034865 w 2918007"/>
                <a:gd name="connsiteY193" fmla="*/ 1577065 h 2013279"/>
                <a:gd name="connsiteX194" fmla="*/ 1036500 w 2918007"/>
                <a:gd name="connsiteY194" fmla="*/ 1580109 h 2013279"/>
                <a:gd name="connsiteX195" fmla="*/ 1042287 w 2918007"/>
                <a:gd name="connsiteY195" fmla="*/ 1594415 h 2013279"/>
                <a:gd name="connsiteX196" fmla="*/ 1045707 w 2918007"/>
                <a:gd name="connsiteY196" fmla="*/ 1597251 h 2013279"/>
                <a:gd name="connsiteX197" fmla="*/ 1048763 w 2918007"/>
                <a:gd name="connsiteY197" fmla="*/ 1602943 h 2013279"/>
                <a:gd name="connsiteX198" fmla="*/ 1061639 w 2918007"/>
                <a:gd name="connsiteY198" fmla="*/ 1610464 h 2013279"/>
                <a:gd name="connsiteX199" fmla="*/ 1061640 w 2918007"/>
                <a:gd name="connsiteY199" fmla="*/ 1610464 h 2013279"/>
                <a:gd name="connsiteX200" fmla="*/ 1079977 w 2918007"/>
                <a:gd name="connsiteY200" fmla="*/ 1611756 h 2013279"/>
                <a:gd name="connsiteX201" fmla="*/ 1081327 w 2918007"/>
                <a:gd name="connsiteY201" fmla="*/ 1611851 h 2013279"/>
                <a:gd name="connsiteX202" fmla="*/ 1081327 w 2918007"/>
                <a:gd name="connsiteY202" fmla="*/ 1611851 h 2013279"/>
                <a:gd name="connsiteX203" fmla="*/ 1079977 w 2918007"/>
                <a:gd name="connsiteY203" fmla="*/ 1611756 h 2013279"/>
                <a:gd name="connsiteX204" fmla="*/ 1061640 w 2918007"/>
                <a:gd name="connsiteY204" fmla="*/ 1610464 h 2013279"/>
                <a:gd name="connsiteX205" fmla="*/ 1061640 w 2918007"/>
                <a:gd name="connsiteY205" fmla="*/ 1610464 h 2013279"/>
                <a:gd name="connsiteX206" fmla="*/ 1045707 w 2918007"/>
                <a:gd name="connsiteY206" fmla="*/ 1597251 h 2013279"/>
                <a:gd name="connsiteX207" fmla="*/ 1036500 w 2918007"/>
                <a:gd name="connsiteY207" fmla="*/ 1580109 h 2013279"/>
                <a:gd name="connsiteX208" fmla="*/ 1032297 w 2918007"/>
                <a:gd name="connsiteY208" fmla="*/ 1569716 h 2013279"/>
                <a:gd name="connsiteX209" fmla="*/ 1027313 w 2918007"/>
                <a:gd name="connsiteY209" fmla="*/ 1560173 h 2013279"/>
                <a:gd name="connsiteX210" fmla="*/ 1022470 w 2918007"/>
                <a:gd name="connsiteY210" fmla="*/ 1549340 h 2013279"/>
                <a:gd name="connsiteX211" fmla="*/ 1021357 w 2918007"/>
                <a:gd name="connsiteY211" fmla="*/ 1548766 h 2013279"/>
                <a:gd name="connsiteX212" fmla="*/ 1020172 w 2918007"/>
                <a:gd name="connsiteY212" fmla="*/ 1546497 h 2013279"/>
                <a:gd name="connsiteX213" fmla="*/ 994415 w 2918007"/>
                <a:gd name="connsiteY213" fmla="*/ 1534890 h 2013279"/>
                <a:gd name="connsiteX214" fmla="*/ 989426 w 2918007"/>
                <a:gd name="connsiteY214" fmla="*/ 1534746 h 2013279"/>
                <a:gd name="connsiteX215" fmla="*/ 1798204 w 2918007"/>
                <a:gd name="connsiteY215" fmla="*/ 1483173 h 2013279"/>
                <a:gd name="connsiteX216" fmla="*/ 1750510 w 2918007"/>
                <a:gd name="connsiteY216" fmla="*/ 1483740 h 2013279"/>
                <a:gd name="connsiteX217" fmla="*/ 1750511 w 2918007"/>
                <a:gd name="connsiteY217" fmla="*/ 1483740 h 2013279"/>
                <a:gd name="connsiteX218" fmla="*/ 1566975 w 2918007"/>
                <a:gd name="connsiteY218" fmla="*/ 1449156 h 2013279"/>
                <a:gd name="connsiteX219" fmla="*/ 1529034 w 2918007"/>
                <a:gd name="connsiteY219" fmla="*/ 1450063 h 2013279"/>
                <a:gd name="connsiteX220" fmla="*/ 1521929 w 2918007"/>
                <a:gd name="connsiteY220" fmla="*/ 1450233 h 2013279"/>
                <a:gd name="connsiteX221" fmla="*/ 1516975 w 2918007"/>
                <a:gd name="connsiteY221" fmla="*/ 1450767 h 2013279"/>
                <a:gd name="connsiteX222" fmla="*/ 1473359 w 2918007"/>
                <a:gd name="connsiteY222" fmla="*/ 1455467 h 2013279"/>
                <a:gd name="connsiteX223" fmla="*/ 1301383 w 2918007"/>
                <a:gd name="connsiteY223" fmla="*/ 1534890 h 2013279"/>
                <a:gd name="connsiteX224" fmla="*/ 1148515 w 2918007"/>
                <a:gd name="connsiteY224" fmla="*/ 1598306 h 2013279"/>
                <a:gd name="connsiteX225" fmla="*/ 952498 w 2918007"/>
                <a:gd name="connsiteY225" fmla="*/ 1716518 h 2013279"/>
                <a:gd name="connsiteX226" fmla="*/ 909764 w 2918007"/>
                <a:gd name="connsiteY226" fmla="*/ 1718058 h 2013279"/>
                <a:gd name="connsiteX227" fmla="*/ 952499 w 2918007"/>
                <a:gd name="connsiteY227" fmla="*/ 1716518 h 2013279"/>
                <a:gd name="connsiteX228" fmla="*/ 1148516 w 2918007"/>
                <a:gd name="connsiteY228" fmla="*/ 1598306 h 2013279"/>
                <a:gd name="connsiteX229" fmla="*/ 1301384 w 2918007"/>
                <a:gd name="connsiteY229" fmla="*/ 1534890 h 2013279"/>
                <a:gd name="connsiteX230" fmla="*/ 1473360 w 2918007"/>
                <a:gd name="connsiteY230" fmla="*/ 1455467 h 2013279"/>
                <a:gd name="connsiteX231" fmla="*/ 1516975 w 2918007"/>
                <a:gd name="connsiteY231" fmla="*/ 1450767 h 2013279"/>
                <a:gd name="connsiteX232" fmla="*/ 1521930 w 2918007"/>
                <a:gd name="connsiteY232" fmla="*/ 1450233 h 2013279"/>
                <a:gd name="connsiteX233" fmla="*/ 1529034 w 2918007"/>
                <a:gd name="connsiteY233" fmla="*/ 1450063 h 2013279"/>
                <a:gd name="connsiteX234" fmla="*/ 1566975 w 2918007"/>
                <a:gd name="connsiteY234" fmla="*/ 1449156 h 2013279"/>
                <a:gd name="connsiteX235" fmla="*/ 786454 w 2918007"/>
                <a:gd name="connsiteY235" fmla="*/ 1421835 h 2013279"/>
                <a:gd name="connsiteX236" fmla="*/ 755248 w 2918007"/>
                <a:gd name="connsiteY236" fmla="*/ 1426530 h 2013279"/>
                <a:gd name="connsiteX237" fmla="*/ 736786 w 2918007"/>
                <a:gd name="connsiteY237" fmla="*/ 1426943 h 2013279"/>
                <a:gd name="connsiteX238" fmla="*/ 736786 w 2918007"/>
                <a:gd name="connsiteY238" fmla="*/ 1426943 h 2013279"/>
                <a:gd name="connsiteX239" fmla="*/ 755249 w 2918007"/>
                <a:gd name="connsiteY239" fmla="*/ 1426530 h 2013279"/>
                <a:gd name="connsiteX240" fmla="*/ 786454 w 2918007"/>
                <a:gd name="connsiteY240" fmla="*/ 1421835 h 2013279"/>
                <a:gd name="connsiteX241" fmla="*/ 2099009 w 2918007"/>
                <a:gd name="connsiteY241" fmla="*/ 1376659 h 2013279"/>
                <a:gd name="connsiteX242" fmla="*/ 2120265 w 2918007"/>
                <a:gd name="connsiteY242" fmla="*/ 1381382 h 2013279"/>
                <a:gd name="connsiteX243" fmla="*/ 2122596 w 2918007"/>
                <a:gd name="connsiteY243" fmla="*/ 1393508 h 2013279"/>
                <a:gd name="connsiteX244" fmla="*/ 2121071 w 2918007"/>
                <a:gd name="connsiteY244" fmla="*/ 1396565 h 2013279"/>
                <a:gd name="connsiteX245" fmla="*/ 2116884 w 2918007"/>
                <a:gd name="connsiteY245" fmla="*/ 1401902 h 2013279"/>
                <a:gd name="connsiteX246" fmla="*/ 1875254 w 2918007"/>
                <a:gd name="connsiteY246" fmla="*/ 1507185 h 2013279"/>
                <a:gd name="connsiteX247" fmla="*/ 1875262 w 2918007"/>
                <a:gd name="connsiteY247" fmla="*/ 1507214 h 2013279"/>
                <a:gd name="connsiteX248" fmla="*/ 1882616 w 2918007"/>
                <a:gd name="connsiteY248" fmla="*/ 1538957 h 2013279"/>
                <a:gd name="connsiteX249" fmla="*/ 1885021 w 2918007"/>
                <a:gd name="connsiteY249" fmla="*/ 1543882 h 2013279"/>
                <a:gd name="connsiteX250" fmla="*/ 1886034 w 2918007"/>
                <a:gd name="connsiteY250" fmla="*/ 1547689 h 2013279"/>
                <a:gd name="connsiteX251" fmla="*/ 1889193 w 2918007"/>
                <a:gd name="connsiteY251" fmla="*/ 1552426 h 2013279"/>
                <a:gd name="connsiteX252" fmla="*/ 1894160 w 2918007"/>
                <a:gd name="connsiteY252" fmla="*/ 1562598 h 2013279"/>
                <a:gd name="connsiteX253" fmla="*/ 1898216 w 2918007"/>
                <a:gd name="connsiteY253" fmla="*/ 1565956 h 2013279"/>
                <a:gd name="connsiteX254" fmla="*/ 1903821 w 2918007"/>
                <a:gd name="connsiteY254" fmla="*/ 1574361 h 2013279"/>
                <a:gd name="connsiteX255" fmla="*/ 1953537 w 2918007"/>
                <a:gd name="connsiteY255" fmla="*/ 1596228 h 2013279"/>
                <a:gd name="connsiteX256" fmla="*/ 1953538 w 2918007"/>
                <a:gd name="connsiteY256" fmla="*/ 1596228 h 2013279"/>
                <a:gd name="connsiteX257" fmla="*/ 1926896 w 2918007"/>
                <a:gd name="connsiteY257" fmla="*/ 1589707 h 2013279"/>
                <a:gd name="connsiteX258" fmla="*/ 1898216 w 2918007"/>
                <a:gd name="connsiteY258" fmla="*/ 1565956 h 2013279"/>
                <a:gd name="connsiteX259" fmla="*/ 1889193 w 2918007"/>
                <a:gd name="connsiteY259" fmla="*/ 1552426 h 2013279"/>
                <a:gd name="connsiteX260" fmla="*/ 1885021 w 2918007"/>
                <a:gd name="connsiteY260" fmla="*/ 1543882 h 2013279"/>
                <a:gd name="connsiteX261" fmla="*/ 1875262 w 2918007"/>
                <a:gd name="connsiteY261" fmla="*/ 1507214 h 2013279"/>
                <a:gd name="connsiteX262" fmla="*/ 1875255 w 2918007"/>
                <a:gd name="connsiteY262" fmla="*/ 1507185 h 2013279"/>
                <a:gd name="connsiteX263" fmla="*/ 2116885 w 2918007"/>
                <a:gd name="connsiteY263" fmla="*/ 1401902 h 2013279"/>
                <a:gd name="connsiteX264" fmla="*/ 2120246 w 2918007"/>
                <a:gd name="connsiteY264" fmla="*/ 1398217 h 2013279"/>
                <a:gd name="connsiteX265" fmla="*/ 2121071 w 2918007"/>
                <a:gd name="connsiteY265" fmla="*/ 1396565 h 2013279"/>
                <a:gd name="connsiteX266" fmla="*/ 2122768 w 2918007"/>
                <a:gd name="connsiteY266" fmla="*/ 1394402 h 2013279"/>
                <a:gd name="connsiteX267" fmla="*/ 2122596 w 2918007"/>
                <a:gd name="connsiteY267" fmla="*/ 1393508 h 2013279"/>
                <a:gd name="connsiteX268" fmla="*/ 2124359 w 2918007"/>
                <a:gd name="connsiteY268" fmla="*/ 1389973 h 2013279"/>
                <a:gd name="connsiteX269" fmla="*/ 2099010 w 2918007"/>
                <a:gd name="connsiteY269" fmla="*/ 1376659 h 2013279"/>
                <a:gd name="connsiteX270" fmla="*/ 602255 w 2918007"/>
                <a:gd name="connsiteY270" fmla="*/ 1376380 h 2013279"/>
                <a:gd name="connsiteX271" fmla="*/ 631351 w 2918007"/>
                <a:gd name="connsiteY271" fmla="*/ 1381584 h 2013279"/>
                <a:gd name="connsiteX272" fmla="*/ 734060 w 2918007"/>
                <a:gd name="connsiteY272" fmla="*/ 1390973 h 2013279"/>
                <a:gd name="connsiteX273" fmla="*/ 734060 w 2918007"/>
                <a:gd name="connsiteY273" fmla="*/ 1390973 h 2013279"/>
                <a:gd name="connsiteX274" fmla="*/ 673547 w 2918007"/>
                <a:gd name="connsiteY274" fmla="*/ 1388703 h 2013279"/>
                <a:gd name="connsiteX275" fmla="*/ 631352 w 2918007"/>
                <a:gd name="connsiteY275" fmla="*/ 1381584 h 2013279"/>
                <a:gd name="connsiteX276" fmla="*/ 602256 w 2918007"/>
                <a:gd name="connsiteY276" fmla="*/ 1376380 h 2013279"/>
                <a:gd name="connsiteX277" fmla="*/ 1133105 w 2918007"/>
                <a:gd name="connsiteY277" fmla="*/ 1339718 h 2013279"/>
                <a:gd name="connsiteX278" fmla="*/ 1149459 w 2918007"/>
                <a:gd name="connsiteY278" fmla="*/ 1347135 h 2013279"/>
                <a:gd name="connsiteX279" fmla="*/ 1149464 w 2918007"/>
                <a:gd name="connsiteY279" fmla="*/ 1347150 h 2013279"/>
                <a:gd name="connsiteX280" fmla="*/ 1155365 w 2918007"/>
                <a:gd name="connsiteY280" fmla="*/ 1367673 h 2013279"/>
                <a:gd name="connsiteX281" fmla="*/ 1156844 w 2918007"/>
                <a:gd name="connsiteY281" fmla="*/ 1380140 h 2013279"/>
                <a:gd name="connsiteX282" fmla="*/ 1158590 w 2918007"/>
                <a:gd name="connsiteY282" fmla="*/ 1397987 h 2013279"/>
                <a:gd name="connsiteX283" fmla="*/ 1164537 w 2918007"/>
                <a:gd name="connsiteY283" fmla="*/ 1426510 h 2013279"/>
                <a:gd name="connsiteX284" fmla="*/ 1164541 w 2918007"/>
                <a:gd name="connsiteY284" fmla="*/ 1426530 h 2013279"/>
                <a:gd name="connsiteX285" fmla="*/ 1164558 w 2918007"/>
                <a:gd name="connsiteY285" fmla="*/ 1426562 h 2013279"/>
                <a:gd name="connsiteX286" fmla="*/ 1178873 w 2918007"/>
                <a:gd name="connsiteY286" fmla="*/ 1455380 h 2013279"/>
                <a:gd name="connsiteX287" fmla="*/ 1190453 w 2918007"/>
                <a:gd name="connsiteY287" fmla="*/ 1476316 h 2013279"/>
                <a:gd name="connsiteX288" fmla="*/ 1195535 w 2918007"/>
                <a:gd name="connsiteY288" fmla="*/ 1486112 h 2013279"/>
                <a:gd name="connsiteX289" fmla="*/ 1201985 w 2918007"/>
                <a:gd name="connsiteY289" fmla="*/ 1505913 h 2013279"/>
                <a:gd name="connsiteX290" fmla="*/ 1201988 w 2918007"/>
                <a:gd name="connsiteY290" fmla="*/ 1505924 h 2013279"/>
                <a:gd name="connsiteX291" fmla="*/ 1188581 w 2918007"/>
                <a:gd name="connsiteY291" fmla="*/ 1510879 h 2013279"/>
                <a:gd name="connsiteX292" fmla="*/ 1188582 w 2918007"/>
                <a:gd name="connsiteY292" fmla="*/ 1510879 h 2013279"/>
                <a:gd name="connsiteX293" fmla="*/ 1201989 w 2918007"/>
                <a:gd name="connsiteY293" fmla="*/ 1505924 h 2013279"/>
                <a:gd name="connsiteX294" fmla="*/ 1201985 w 2918007"/>
                <a:gd name="connsiteY294" fmla="*/ 1505913 h 2013279"/>
                <a:gd name="connsiteX295" fmla="*/ 1198087 w 2918007"/>
                <a:gd name="connsiteY295" fmla="*/ 1491031 h 2013279"/>
                <a:gd name="connsiteX296" fmla="*/ 1195535 w 2918007"/>
                <a:gd name="connsiteY296" fmla="*/ 1486112 h 2013279"/>
                <a:gd name="connsiteX297" fmla="*/ 1195054 w 2918007"/>
                <a:gd name="connsiteY297" fmla="*/ 1484635 h 2013279"/>
                <a:gd name="connsiteX298" fmla="*/ 1190453 w 2918007"/>
                <a:gd name="connsiteY298" fmla="*/ 1476316 h 2013279"/>
                <a:gd name="connsiteX299" fmla="*/ 1187425 w 2918007"/>
                <a:gd name="connsiteY299" fmla="*/ 1470480 h 2013279"/>
                <a:gd name="connsiteX300" fmla="*/ 1164558 w 2918007"/>
                <a:gd name="connsiteY300" fmla="*/ 1426562 h 2013279"/>
                <a:gd name="connsiteX301" fmla="*/ 1164542 w 2918007"/>
                <a:gd name="connsiteY301" fmla="*/ 1426530 h 2013279"/>
                <a:gd name="connsiteX302" fmla="*/ 1164537 w 2918007"/>
                <a:gd name="connsiteY302" fmla="*/ 1426510 h 2013279"/>
                <a:gd name="connsiteX303" fmla="*/ 1157195 w 2918007"/>
                <a:gd name="connsiteY303" fmla="*/ 1383098 h 2013279"/>
                <a:gd name="connsiteX304" fmla="*/ 1156844 w 2918007"/>
                <a:gd name="connsiteY304" fmla="*/ 1380140 h 2013279"/>
                <a:gd name="connsiteX305" fmla="*/ 1155758 w 2918007"/>
                <a:gd name="connsiteY305" fmla="*/ 1369040 h 2013279"/>
                <a:gd name="connsiteX306" fmla="*/ 1155365 w 2918007"/>
                <a:gd name="connsiteY306" fmla="*/ 1367673 h 2013279"/>
                <a:gd name="connsiteX307" fmla="*/ 1154765 w 2918007"/>
                <a:gd name="connsiteY307" fmla="*/ 1362612 h 2013279"/>
                <a:gd name="connsiteX308" fmla="*/ 1149464 w 2918007"/>
                <a:gd name="connsiteY308" fmla="*/ 1347150 h 2013279"/>
                <a:gd name="connsiteX309" fmla="*/ 1149459 w 2918007"/>
                <a:gd name="connsiteY309" fmla="*/ 1347135 h 2013279"/>
                <a:gd name="connsiteX310" fmla="*/ 1133106 w 2918007"/>
                <a:gd name="connsiteY310" fmla="*/ 1339718 h 2013279"/>
                <a:gd name="connsiteX311" fmla="*/ 185076 w 2918007"/>
                <a:gd name="connsiteY311" fmla="*/ 1331714 h 2013279"/>
                <a:gd name="connsiteX312" fmla="*/ 229280 w 2918007"/>
                <a:gd name="connsiteY312" fmla="*/ 1341324 h 2013279"/>
                <a:gd name="connsiteX313" fmla="*/ 264225 w 2918007"/>
                <a:gd name="connsiteY313" fmla="*/ 1344989 h 2013279"/>
                <a:gd name="connsiteX314" fmla="*/ 264225 w 2918007"/>
                <a:gd name="connsiteY314" fmla="*/ 1344989 h 2013279"/>
                <a:gd name="connsiteX315" fmla="*/ 229281 w 2918007"/>
                <a:gd name="connsiteY315" fmla="*/ 1341324 h 2013279"/>
                <a:gd name="connsiteX316" fmla="*/ 185076 w 2918007"/>
                <a:gd name="connsiteY316" fmla="*/ 1331714 h 2013279"/>
                <a:gd name="connsiteX317" fmla="*/ 1069254 w 2918007"/>
                <a:gd name="connsiteY317" fmla="*/ 1312314 h 2013279"/>
                <a:gd name="connsiteX318" fmla="*/ 1031589 w 2918007"/>
                <a:gd name="connsiteY318" fmla="*/ 1312711 h 2013279"/>
                <a:gd name="connsiteX319" fmla="*/ 1029025 w 2918007"/>
                <a:gd name="connsiteY319" fmla="*/ 1313231 h 2013279"/>
                <a:gd name="connsiteX320" fmla="*/ 1026814 w 2918007"/>
                <a:gd name="connsiteY320" fmla="*/ 1313281 h 2013279"/>
                <a:gd name="connsiteX321" fmla="*/ 1022870 w 2918007"/>
                <a:gd name="connsiteY321" fmla="*/ 1314480 h 2013279"/>
                <a:gd name="connsiteX322" fmla="*/ 1001144 w 2918007"/>
                <a:gd name="connsiteY322" fmla="*/ 1318888 h 2013279"/>
                <a:gd name="connsiteX323" fmla="*/ 991719 w 2918007"/>
                <a:gd name="connsiteY323" fmla="*/ 1323946 h 2013279"/>
                <a:gd name="connsiteX324" fmla="*/ 980282 w 2918007"/>
                <a:gd name="connsiteY324" fmla="*/ 1327421 h 2013279"/>
                <a:gd name="connsiteX325" fmla="*/ 966848 w 2918007"/>
                <a:gd name="connsiteY325" fmla="*/ 1337292 h 2013279"/>
                <a:gd name="connsiteX326" fmla="*/ 959205 w 2918007"/>
                <a:gd name="connsiteY326" fmla="*/ 1341393 h 2013279"/>
                <a:gd name="connsiteX327" fmla="*/ 955423 w 2918007"/>
                <a:gd name="connsiteY327" fmla="*/ 1345686 h 2013279"/>
                <a:gd name="connsiteX328" fmla="*/ 951271 w 2918007"/>
                <a:gd name="connsiteY328" fmla="*/ 1348736 h 2013279"/>
                <a:gd name="connsiteX329" fmla="*/ 941420 w 2918007"/>
                <a:gd name="connsiteY329" fmla="*/ 1361580 h 2013279"/>
                <a:gd name="connsiteX330" fmla="*/ 938015 w 2918007"/>
                <a:gd name="connsiteY330" fmla="*/ 1365445 h 2013279"/>
                <a:gd name="connsiteX331" fmla="*/ 937074 w 2918007"/>
                <a:gd name="connsiteY331" fmla="*/ 1367247 h 2013279"/>
                <a:gd name="connsiteX332" fmla="*/ 936367 w 2918007"/>
                <a:gd name="connsiteY332" fmla="*/ 1368168 h 2013279"/>
                <a:gd name="connsiteX333" fmla="*/ 932176 w 2918007"/>
                <a:gd name="connsiteY333" fmla="*/ 1376621 h 2013279"/>
                <a:gd name="connsiteX334" fmla="*/ 932156 w 2918007"/>
                <a:gd name="connsiteY334" fmla="*/ 1376659 h 2013279"/>
                <a:gd name="connsiteX335" fmla="*/ 821203 w 2918007"/>
                <a:gd name="connsiteY335" fmla="*/ 1500412 h 2013279"/>
                <a:gd name="connsiteX336" fmla="*/ 826135 w 2918007"/>
                <a:gd name="connsiteY336" fmla="*/ 1562596 h 2013279"/>
                <a:gd name="connsiteX337" fmla="*/ 778671 w 2918007"/>
                <a:gd name="connsiteY337" fmla="*/ 1688812 h 2013279"/>
                <a:gd name="connsiteX338" fmla="*/ 789771 w 2918007"/>
                <a:gd name="connsiteY338" fmla="*/ 1731514 h 2013279"/>
                <a:gd name="connsiteX339" fmla="*/ 793560 w 2918007"/>
                <a:gd name="connsiteY339" fmla="*/ 1743252 h 2013279"/>
                <a:gd name="connsiteX340" fmla="*/ 795330 w 2918007"/>
                <a:gd name="connsiteY340" fmla="*/ 1749724 h 2013279"/>
                <a:gd name="connsiteX341" fmla="*/ 797268 w 2918007"/>
                <a:gd name="connsiteY341" fmla="*/ 1754737 h 2013279"/>
                <a:gd name="connsiteX342" fmla="*/ 800898 w 2918007"/>
                <a:gd name="connsiteY342" fmla="*/ 1765981 h 2013279"/>
                <a:gd name="connsiteX343" fmla="*/ 804874 w 2918007"/>
                <a:gd name="connsiteY343" fmla="*/ 1774412 h 2013279"/>
                <a:gd name="connsiteX344" fmla="*/ 812080 w 2918007"/>
                <a:gd name="connsiteY344" fmla="*/ 1793054 h 2013279"/>
                <a:gd name="connsiteX345" fmla="*/ 819852 w 2918007"/>
                <a:gd name="connsiteY345" fmla="*/ 1806177 h 2013279"/>
                <a:gd name="connsiteX346" fmla="*/ 823342 w 2918007"/>
                <a:gd name="connsiteY346" fmla="*/ 1813575 h 2013279"/>
                <a:gd name="connsiteX347" fmla="*/ 825829 w 2918007"/>
                <a:gd name="connsiteY347" fmla="*/ 1816267 h 2013279"/>
                <a:gd name="connsiteX348" fmla="*/ 829013 w 2918007"/>
                <a:gd name="connsiteY348" fmla="*/ 1821642 h 2013279"/>
                <a:gd name="connsiteX349" fmla="*/ 846210 w 2918007"/>
                <a:gd name="connsiteY349" fmla="*/ 1838318 h 2013279"/>
                <a:gd name="connsiteX350" fmla="*/ 846218 w 2918007"/>
                <a:gd name="connsiteY350" fmla="*/ 1838327 h 2013279"/>
                <a:gd name="connsiteX351" fmla="*/ 869745 w 2918007"/>
                <a:gd name="connsiteY351" fmla="*/ 1846967 h 2013279"/>
                <a:gd name="connsiteX352" fmla="*/ 869746 w 2918007"/>
                <a:gd name="connsiteY352" fmla="*/ 1846967 h 2013279"/>
                <a:gd name="connsiteX353" fmla="*/ 846219 w 2918007"/>
                <a:gd name="connsiteY353" fmla="*/ 1838327 h 2013279"/>
                <a:gd name="connsiteX354" fmla="*/ 846210 w 2918007"/>
                <a:gd name="connsiteY354" fmla="*/ 1838318 h 2013279"/>
                <a:gd name="connsiteX355" fmla="*/ 825829 w 2918007"/>
                <a:gd name="connsiteY355" fmla="*/ 1816267 h 2013279"/>
                <a:gd name="connsiteX356" fmla="*/ 819852 w 2918007"/>
                <a:gd name="connsiteY356" fmla="*/ 1806177 h 2013279"/>
                <a:gd name="connsiteX357" fmla="*/ 804874 w 2918007"/>
                <a:gd name="connsiteY357" fmla="*/ 1774412 h 2013279"/>
                <a:gd name="connsiteX358" fmla="*/ 797268 w 2918007"/>
                <a:gd name="connsiteY358" fmla="*/ 1754737 h 2013279"/>
                <a:gd name="connsiteX359" fmla="*/ 793560 w 2918007"/>
                <a:gd name="connsiteY359" fmla="*/ 1743252 h 2013279"/>
                <a:gd name="connsiteX360" fmla="*/ 778672 w 2918007"/>
                <a:gd name="connsiteY360" fmla="*/ 1688812 h 2013279"/>
                <a:gd name="connsiteX361" fmla="*/ 826136 w 2918007"/>
                <a:gd name="connsiteY361" fmla="*/ 1562596 h 2013279"/>
                <a:gd name="connsiteX362" fmla="*/ 821204 w 2918007"/>
                <a:gd name="connsiteY362" fmla="*/ 1500412 h 2013279"/>
                <a:gd name="connsiteX363" fmla="*/ 932157 w 2918007"/>
                <a:gd name="connsiteY363" fmla="*/ 1376659 h 2013279"/>
                <a:gd name="connsiteX364" fmla="*/ 932176 w 2918007"/>
                <a:gd name="connsiteY364" fmla="*/ 1376621 h 2013279"/>
                <a:gd name="connsiteX365" fmla="*/ 937074 w 2918007"/>
                <a:gd name="connsiteY365" fmla="*/ 1367247 h 2013279"/>
                <a:gd name="connsiteX366" fmla="*/ 941420 w 2918007"/>
                <a:gd name="connsiteY366" fmla="*/ 1361580 h 2013279"/>
                <a:gd name="connsiteX367" fmla="*/ 955423 w 2918007"/>
                <a:gd name="connsiteY367" fmla="*/ 1345686 h 2013279"/>
                <a:gd name="connsiteX368" fmla="*/ 966848 w 2918007"/>
                <a:gd name="connsiteY368" fmla="*/ 1337292 h 2013279"/>
                <a:gd name="connsiteX369" fmla="*/ 991719 w 2918007"/>
                <a:gd name="connsiteY369" fmla="*/ 1323946 h 2013279"/>
                <a:gd name="connsiteX370" fmla="*/ 1022870 w 2918007"/>
                <a:gd name="connsiteY370" fmla="*/ 1314480 h 2013279"/>
                <a:gd name="connsiteX371" fmla="*/ 1029025 w 2918007"/>
                <a:gd name="connsiteY371" fmla="*/ 1313231 h 2013279"/>
                <a:gd name="connsiteX372" fmla="*/ 1069254 w 2918007"/>
                <a:gd name="connsiteY372" fmla="*/ 1312314 h 2013279"/>
                <a:gd name="connsiteX373" fmla="*/ 454443 w 2918007"/>
                <a:gd name="connsiteY373" fmla="*/ 1310780 h 2013279"/>
                <a:gd name="connsiteX374" fmla="*/ 433784 w 2918007"/>
                <a:gd name="connsiteY374" fmla="*/ 1330395 h 2013279"/>
                <a:gd name="connsiteX375" fmla="*/ 433777 w 2918007"/>
                <a:gd name="connsiteY375" fmla="*/ 1330400 h 2013279"/>
                <a:gd name="connsiteX376" fmla="*/ 400643 w 2918007"/>
                <a:gd name="connsiteY376" fmla="*/ 1349411 h 2013279"/>
                <a:gd name="connsiteX377" fmla="*/ 391172 w 2918007"/>
                <a:gd name="connsiteY377" fmla="*/ 1353835 h 2013279"/>
                <a:gd name="connsiteX378" fmla="*/ 386877 w 2918007"/>
                <a:gd name="connsiteY378" fmla="*/ 1355680 h 2013279"/>
                <a:gd name="connsiteX379" fmla="*/ 380475 w 2918007"/>
                <a:gd name="connsiteY379" fmla="*/ 1358188 h 2013279"/>
                <a:gd name="connsiteX380" fmla="*/ 311377 w 2918007"/>
                <a:gd name="connsiteY380" fmla="*/ 1375258 h 2013279"/>
                <a:gd name="connsiteX381" fmla="*/ 311376 w 2918007"/>
                <a:gd name="connsiteY381" fmla="*/ 1375258 h 2013279"/>
                <a:gd name="connsiteX382" fmla="*/ 279114 w 2918007"/>
                <a:gd name="connsiteY382" fmla="*/ 1378792 h 2013279"/>
                <a:gd name="connsiteX383" fmla="*/ 260748 w 2918007"/>
                <a:gd name="connsiteY383" fmla="*/ 1380805 h 2013279"/>
                <a:gd name="connsiteX384" fmla="*/ 260749 w 2918007"/>
                <a:gd name="connsiteY384" fmla="*/ 1380805 h 2013279"/>
                <a:gd name="connsiteX385" fmla="*/ 279114 w 2918007"/>
                <a:gd name="connsiteY385" fmla="*/ 1378792 h 2013279"/>
                <a:gd name="connsiteX386" fmla="*/ 311377 w 2918007"/>
                <a:gd name="connsiteY386" fmla="*/ 1375258 h 2013279"/>
                <a:gd name="connsiteX387" fmla="*/ 311377 w 2918007"/>
                <a:gd name="connsiteY387" fmla="*/ 1375258 h 2013279"/>
                <a:gd name="connsiteX388" fmla="*/ 380476 w 2918007"/>
                <a:gd name="connsiteY388" fmla="*/ 1358188 h 2013279"/>
                <a:gd name="connsiteX389" fmla="*/ 385453 w 2918007"/>
                <a:gd name="connsiteY389" fmla="*/ 1356292 h 2013279"/>
                <a:gd name="connsiteX390" fmla="*/ 386877 w 2918007"/>
                <a:gd name="connsiteY390" fmla="*/ 1355680 h 2013279"/>
                <a:gd name="connsiteX391" fmla="*/ 388999 w 2918007"/>
                <a:gd name="connsiteY391" fmla="*/ 1354850 h 2013279"/>
                <a:gd name="connsiteX392" fmla="*/ 391172 w 2918007"/>
                <a:gd name="connsiteY392" fmla="*/ 1353835 h 2013279"/>
                <a:gd name="connsiteX393" fmla="*/ 398192 w 2918007"/>
                <a:gd name="connsiteY393" fmla="*/ 1350818 h 2013279"/>
                <a:gd name="connsiteX394" fmla="*/ 400643 w 2918007"/>
                <a:gd name="connsiteY394" fmla="*/ 1349411 h 2013279"/>
                <a:gd name="connsiteX395" fmla="*/ 409369 w 2918007"/>
                <a:gd name="connsiteY395" fmla="*/ 1345336 h 2013279"/>
                <a:gd name="connsiteX396" fmla="*/ 433777 w 2918007"/>
                <a:gd name="connsiteY396" fmla="*/ 1330400 h 2013279"/>
                <a:gd name="connsiteX397" fmla="*/ 433785 w 2918007"/>
                <a:gd name="connsiteY397" fmla="*/ 1330395 h 2013279"/>
                <a:gd name="connsiteX398" fmla="*/ 454443 w 2918007"/>
                <a:gd name="connsiteY398" fmla="*/ 1310781 h 2013279"/>
                <a:gd name="connsiteX399" fmla="*/ 586165 w 2918007"/>
                <a:gd name="connsiteY399" fmla="*/ 1241610 h 2013279"/>
                <a:gd name="connsiteX400" fmla="*/ 536425 w 2918007"/>
                <a:gd name="connsiteY400" fmla="*/ 1247365 h 2013279"/>
                <a:gd name="connsiteX401" fmla="*/ 528411 w 2918007"/>
                <a:gd name="connsiteY401" fmla="*/ 1424067 h 2013279"/>
                <a:gd name="connsiteX402" fmla="*/ 538890 w 2918007"/>
                <a:gd name="connsiteY402" fmla="*/ 1547820 h 2013279"/>
                <a:gd name="connsiteX403" fmla="*/ 538915 w 2918007"/>
                <a:gd name="connsiteY403" fmla="*/ 1547827 h 2013279"/>
                <a:gd name="connsiteX404" fmla="*/ 547132 w 2918007"/>
                <a:gd name="connsiteY404" fmla="*/ 1550259 h 2013279"/>
                <a:gd name="connsiteX405" fmla="*/ 548826 w 2918007"/>
                <a:gd name="connsiteY405" fmla="*/ 1550691 h 2013279"/>
                <a:gd name="connsiteX406" fmla="*/ 551509 w 2918007"/>
                <a:gd name="connsiteY406" fmla="*/ 1551467 h 2013279"/>
                <a:gd name="connsiteX407" fmla="*/ 555815 w 2918007"/>
                <a:gd name="connsiteY407" fmla="*/ 1552476 h 2013279"/>
                <a:gd name="connsiteX408" fmla="*/ 569220 w 2918007"/>
                <a:gd name="connsiteY408" fmla="*/ 1555901 h 2013279"/>
                <a:gd name="connsiteX409" fmla="*/ 572756 w 2918007"/>
                <a:gd name="connsiteY409" fmla="*/ 1556450 h 2013279"/>
                <a:gd name="connsiteX410" fmla="*/ 584222 w 2918007"/>
                <a:gd name="connsiteY410" fmla="*/ 1559138 h 2013279"/>
                <a:gd name="connsiteX411" fmla="*/ 629310 w 2918007"/>
                <a:gd name="connsiteY411" fmla="*/ 1565931 h 2013279"/>
                <a:gd name="connsiteX412" fmla="*/ 634523 w 2918007"/>
                <a:gd name="connsiteY412" fmla="*/ 1566037 h 2013279"/>
                <a:gd name="connsiteX413" fmla="*/ 639134 w 2918007"/>
                <a:gd name="connsiteY413" fmla="*/ 1566752 h 2013279"/>
                <a:gd name="connsiteX414" fmla="*/ 679056 w 2918007"/>
                <a:gd name="connsiteY414" fmla="*/ 1566940 h 2013279"/>
                <a:gd name="connsiteX415" fmla="*/ 634523 w 2918007"/>
                <a:gd name="connsiteY415" fmla="*/ 1566037 h 2013279"/>
                <a:gd name="connsiteX416" fmla="*/ 572756 w 2918007"/>
                <a:gd name="connsiteY416" fmla="*/ 1556450 h 2013279"/>
                <a:gd name="connsiteX417" fmla="*/ 555815 w 2918007"/>
                <a:gd name="connsiteY417" fmla="*/ 1552476 h 2013279"/>
                <a:gd name="connsiteX418" fmla="*/ 548826 w 2918007"/>
                <a:gd name="connsiteY418" fmla="*/ 1550691 h 2013279"/>
                <a:gd name="connsiteX419" fmla="*/ 538915 w 2918007"/>
                <a:gd name="connsiteY419" fmla="*/ 1547827 h 2013279"/>
                <a:gd name="connsiteX420" fmla="*/ 538891 w 2918007"/>
                <a:gd name="connsiteY420" fmla="*/ 1547820 h 2013279"/>
                <a:gd name="connsiteX421" fmla="*/ 528412 w 2918007"/>
                <a:gd name="connsiteY421" fmla="*/ 1424067 h 2013279"/>
                <a:gd name="connsiteX422" fmla="*/ 536426 w 2918007"/>
                <a:gd name="connsiteY422" fmla="*/ 1247365 h 2013279"/>
                <a:gd name="connsiteX423" fmla="*/ 586166 w 2918007"/>
                <a:gd name="connsiteY423" fmla="*/ 1241610 h 2013279"/>
                <a:gd name="connsiteX424" fmla="*/ 1596385 w 2918007"/>
                <a:gd name="connsiteY424" fmla="*/ 1215105 h 2013279"/>
                <a:gd name="connsiteX425" fmla="*/ 1609230 w 2918007"/>
                <a:gd name="connsiteY425" fmla="*/ 1218911 h 2013279"/>
                <a:gd name="connsiteX426" fmla="*/ 1613762 w 2918007"/>
                <a:gd name="connsiteY426" fmla="*/ 1223843 h 2013279"/>
                <a:gd name="connsiteX427" fmla="*/ 1619447 w 2918007"/>
                <a:gd name="connsiteY427" fmla="*/ 1235897 h 2013279"/>
                <a:gd name="connsiteX428" fmla="*/ 1622205 w 2918007"/>
                <a:gd name="connsiteY428" fmla="*/ 1244422 h 2013279"/>
                <a:gd name="connsiteX429" fmla="*/ 1624213 w 2918007"/>
                <a:gd name="connsiteY429" fmla="*/ 1255240 h 2013279"/>
                <a:gd name="connsiteX430" fmla="*/ 1629925 w 2918007"/>
                <a:gd name="connsiteY430" fmla="*/ 1301545 h 2013279"/>
                <a:gd name="connsiteX431" fmla="*/ 1695264 w 2918007"/>
                <a:gd name="connsiteY431" fmla="*/ 1432071 h 2013279"/>
                <a:gd name="connsiteX432" fmla="*/ 1782764 w 2918007"/>
                <a:gd name="connsiteY432" fmla="*/ 1432311 h 2013279"/>
                <a:gd name="connsiteX433" fmla="*/ 1782764 w 2918007"/>
                <a:gd name="connsiteY433" fmla="*/ 1432311 h 2013279"/>
                <a:gd name="connsiteX434" fmla="*/ 1695265 w 2918007"/>
                <a:gd name="connsiteY434" fmla="*/ 1432071 h 2013279"/>
                <a:gd name="connsiteX435" fmla="*/ 1629926 w 2918007"/>
                <a:gd name="connsiteY435" fmla="*/ 1301545 h 2013279"/>
                <a:gd name="connsiteX436" fmla="*/ 1626861 w 2918007"/>
                <a:gd name="connsiteY436" fmla="*/ 1269503 h 2013279"/>
                <a:gd name="connsiteX437" fmla="*/ 1624213 w 2918007"/>
                <a:gd name="connsiteY437" fmla="*/ 1255240 h 2013279"/>
                <a:gd name="connsiteX438" fmla="*/ 1623294 w 2918007"/>
                <a:gd name="connsiteY438" fmla="*/ 1247789 h 2013279"/>
                <a:gd name="connsiteX439" fmla="*/ 1622205 w 2918007"/>
                <a:gd name="connsiteY439" fmla="*/ 1244422 h 2013279"/>
                <a:gd name="connsiteX440" fmla="*/ 1621385 w 2918007"/>
                <a:gd name="connsiteY440" fmla="*/ 1240007 h 2013279"/>
                <a:gd name="connsiteX441" fmla="*/ 1619447 w 2918007"/>
                <a:gd name="connsiteY441" fmla="*/ 1235897 h 2013279"/>
                <a:gd name="connsiteX442" fmla="*/ 1616517 w 2918007"/>
                <a:gd name="connsiteY442" fmla="*/ 1226841 h 2013279"/>
                <a:gd name="connsiteX443" fmla="*/ 1613762 w 2918007"/>
                <a:gd name="connsiteY443" fmla="*/ 1223843 h 2013279"/>
                <a:gd name="connsiteX444" fmla="*/ 1611794 w 2918007"/>
                <a:gd name="connsiteY444" fmla="*/ 1219671 h 2013279"/>
                <a:gd name="connsiteX445" fmla="*/ 1609230 w 2918007"/>
                <a:gd name="connsiteY445" fmla="*/ 1218911 h 2013279"/>
                <a:gd name="connsiteX446" fmla="*/ 1606001 w 2918007"/>
                <a:gd name="connsiteY446" fmla="*/ 1215397 h 2013279"/>
                <a:gd name="connsiteX447" fmla="*/ 633567 w 2918007"/>
                <a:gd name="connsiteY447" fmla="*/ 1197003 h 2013279"/>
                <a:gd name="connsiteX448" fmla="*/ 690534 w 2918007"/>
                <a:gd name="connsiteY448" fmla="*/ 1210912 h 2013279"/>
                <a:gd name="connsiteX449" fmla="*/ 706433 w 2918007"/>
                <a:gd name="connsiteY449" fmla="*/ 1218144 h 2013279"/>
                <a:gd name="connsiteX450" fmla="*/ 739870 w 2918007"/>
                <a:gd name="connsiteY450" fmla="*/ 1236231 h 2013279"/>
                <a:gd name="connsiteX451" fmla="*/ 752530 w 2918007"/>
                <a:gd name="connsiteY451" fmla="*/ 1243801 h 2013279"/>
                <a:gd name="connsiteX452" fmla="*/ 784196 w 2918007"/>
                <a:gd name="connsiteY452" fmla="*/ 1260281 h 2013279"/>
                <a:gd name="connsiteX453" fmla="*/ 784219 w 2918007"/>
                <a:gd name="connsiteY453" fmla="*/ 1260294 h 2013279"/>
                <a:gd name="connsiteX454" fmla="*/ 784239 w 2918007"/>
                <a:gd name="connsiteY454" fmla="*/ 1260301 h 2013279"/>
                <a:gd name="connsiteX455" fmla="*/ 827638 w 2918007"/>
                <a:gd name="connsiteY455" fmla="*/ 1277033 h 2013279"/>
                <a:gd name="connsiteX456" fmla="*/ 839282 w 2918007"/>
                <a:gd name="connsiteY456" fmla="*/ 1280442 h 2013279"/>
                <a:gd name="connsiteX457" fmla="*/ 848104 w 2918007"/>
                <a:gd name="connsiteY457" fmla="*/ 1283671 h 2013279"/>
                <a:gd name="connsiteX458" fmla="*/ 859369 w 2918007"/>
                <a:gd name="connsiteY458" fmla="*/ 1286325 h 2013279"/>
                <a:gd name="connsiteX459" fmla="*/ 866665 w 2918007"/>
                <a:gd name="connsiteY459" fmla="*/ 1288461 h 2013279"/>
                <a:gd name="connsiteX460" fmla="*/ 869181 w 2918007"/>
                <a:gd name="connsiteY460" fmla="*/ 1288637 h 2013279"/>
                <a:gd name="connsiteX461" fmla="*/ 874976 w 2918007"/>
                <a:gd name="connsiteY461" fmla="*/ 1290002 h 2013279"/>
                <a:gd name="connsiteX462" fmla="*/ 894826 w 2918007"/>
                <a:gd name="connsiteY462" fmla="*/ 1290424 h 2013279"/>
                <a:gd name="connsiteX463" fmla="*/ 894826 w 2918007"/>
                <a:gd name="connsiteY463" fmla="*/ 1290424 h 2013279"/>
                <a:gd name="connsiteX464" fmla="*/ 869181 w 2918007"/>
                <a:gd name="connsiteY464" fmla="*/ 1288637 h 2013279"/>
                <a:gd name="connsiteX465" fmla="*/ 859369 w 2918007"/>
                <a:gd name="connsiteY465" fmla="*/ 1286325 h 2013279"/>
                <a:gd name="connsiteX466" fmla="*/ 839282 w 2918007"/>
                <a:gd name="connsiteY466" fmla="*/ 1280442 h 2013279"/>
                <a:gd name="connsiteX467" fmla="*/ 784239 w 2918007"/>
                <a:gd name="connsiteY467" fmla="*/ 1260301 h 2013279"/>
                <a:gd name="connsiteX468" fmla="*/ 784220 w 2918007"/>
                <a:gd name="connsiteY468" fmla="*/ 1260294 h 2013279"/>
                <a:gd name="connsiteX469" fmla="*/ 784196 w 2918007"/>
                <a:gd name="connsiteY469" fmla="*/ 1260281 h 2013279"/>
                <a:gd name="connsiteX470" fmla="*/ 741938 w 2918007"/>
                <a:gd name="connsiteY470" fmla="*/ 1237350 h 2013279"/>
                <a:gd name="connsiteX471" fmla="*/ 739870 w 2918007"/>
                <a:gd name="connsiteY471" fmla="*/ 1236231 h 2013279"/>
                <a:gd name="connsiteX472" fmla="*/ 719751 w 2918007"/>
                <a:gd name="connsiteY472" fmla="*/ 1224200 h 2013279"/>
                <a:gd name="connsiteX473" fmla="*/ 706433 w 2918007"/>
                <a:gd name="connsiteY473" fmla="*/ 1218144 h 2013279"/>
                <a:gd name="connsiteX474" fmla="*/ 695149 w 2918007"/>
                <a:gd name="connsiteY474" fmla="*/ 1212039 h 2013279"/>
                <a:gd name="connsiteX475" fmla="*/ 690534 w 2918007"/>
                <a:gd name="connsiteY475" fmla="*/ 1210912 h 2013279"/>
                <a:gd name="connsiteX476" fmla="*/ 681543 w 2918007"/>
                <a:gd name="connsiteY476" fmla="*/ 1206823 h 2013279"/>
                <a:gd name="connsiteX477" fmla="*/ 633567 w 2918007"/>
                <a:gd name="connsiteY477" fmla="*/ 1197003 h 2013279"/>
                <a:gd name="connsiteX478" fmla="*/ 1407010 w 2918007"/>
                <a:gd name="connsiteY478" fmla="*/ 1171394 h 2013279"/>
                <a:gd name="connsiteX479" fmla="*/ 1407010 w 2918007"/>
                <a:gd name="connsiteY479" fmla="*/ 1171395 h 2013279"/>
                <a:gd name="connsiteX480" fmla="*/ 1425562 w 2918007"/>
                <a:gd name="connsiteY480" fmla="*/ 1177487 h 2013279"/>
                <a:gd name="connsiteX481" fmla="*/ 1431431 w 2918007"/>
                <a:gd name="connsiteY481" fmla="*/ 1182672 h 2013279"/>
                <a:gd name="connsiteX482" fmla="*/ 1446527 w 2918007"/>
                <a:gd name="connsiteY482" fmla="*/ 1202532 h 2013279"/>
                <a:gd name="connsiteX483" fmla="*/ 1451935 w 2918007"/>
                <a:gd name="connsiteY483" fmla="*/ 1213121 h 2013279"/>
                <a:gd name="connsiteX484" fmla="*/ 1459798 w 2918007"/>
                <a:gd name="connsiteY484" fmla="*/ 1261525 h 2013279"/>
                <a:gd name="connsiteX485" fmla="*/ 1477674 w 2918007"/>
                <a:gd name="connsiteY485" fmla="*/ 1382200 h 2013279"/>
                <a:gd name="connsiteX486" fmla="*/ 1520899 w 2918007"/>
                <a:gd name="connsiteY486" fmla="*/ 1401228 h 2013279"/>
                <a:gd name="connsiteX487" fmla="*/ 1520900 w 2918007"/>
                <a:gd name="connsiteY487" fmla="*/ 1401228 h 2013279"/>
                <a:gd name="connsiteX488" fmla="*/ 1501686 w 2918007"/>
                <a:gd name="connsiteY488" fmla="*/ 1395646 h 2013279"/>
                <a:gd name="connsiteX489" fmla="*/ 1477675 w 2918007"/>
                <a:gd name="connsiteY489" fmla="*/ 1382200 h 2013279"/>
                <a:gd name="connsiteX490" fmla="*/ 1459799 w 2918007"/>
                <a:gd name="connsiteY490" fmla="*/ 1261525 h 2013279"/>
                <a:gd name="connsiteX491" fmla="*/ 1455366 w 2918007"/>
                <a:gd name="connsiteY491" fmla="*/ 1219840 h 2013279"/>
                <a:gd name="connsiteX492" fmla="*/ 1451935 w 2918007"/>
                <a:gd name="connsiteY492" fmla="*/ 1213121 h 2013279"/>
                <a:gd name="connsiteX493" fmla="*/ 1451217 w 2918007"/>
                <a:gd name="connsiteY493" fmla="*/ 1208701 h 2013279"/>
                <a:gd name="connsiteX494" fmla="*/ 1446527 w 2918007"/>
                <a:gd name="connsiteY494" fmla="*/ 1202532 h 2013279"/>
                <a:gd name="connsiteX495" fmla="*/ 1440458 w 2918007"/>
                <a:gd name="connsiteY495" fmla="*/ 1190648 h 2013279"/>
                <a:gd name="connsiteX496" fmla="*/ 1431431 w 2918007"/>
                <a:gd name="connsiteY496" fmla="*/ 1182672 h 2013279"/>
                <a:gd name="connsiteX497" fmla="*/ 1428131 w 2918007"/>
                <a:gd name="connsiteY497" fmla="*/ 1178331 h 2013279"/>
                <a:gd name="connsiteX498" fmla="*/ 1425562 w 2918007"/>
                <a:gd name="connsiteY498" fmla="*/ 1177487 h 2013279"/>
                <a:gd name="connsiteX499" fmla="*/ 1422024 w 2918007"/>
                <a:gd name="connsiteY499" fmla="*/ 1174361 h 2013279"/>
                <a:gd name="connsiteX500" fmla="*/ 1407010 w 2918007"/>
                <a:gd name="connsiteY500" fmla="*/ 1171394 h 2013279"/>
                <a:gd name="connsiteX501" fmla="*/ 2454771 w 2918007"/>
                <a:gd name="connsiteY501" fmla="*/ 1162313 h 2013279"/>
                <a:gd name="connsiteX502" fmla="*/ 2497449 w 2918007"/>
                <a:gd name="connsiteY502" fmla="*/ 1166697 h 2013279"/>
                <a:gd name="connsiteX503" fmla="*/ 2509074 w 2918007"/>
                <a:gd name="connsiteY503" fmla="*/ 1169436 h 2013279"/>
                <a:gd name="connsiteX504" fmla="*/ 2514272 w 2918007"/>
                <a:gd name="connsiteY504" fmla="*/ 1170919 h 2013279"/>
                <a:gd name="connsiteX505" fmla="*/ 2521862 w 2918007"/>
                <a:gd name="connsiteY505" fmla="*/ 1173482 h 2013279"/>
                <a:gd name="connsiteX506" fmla="*/ 2559183 w 2918007"/>
                <a:gd name="connsiteY506" fmla="*/ 1196657 h 2013279"/>
                <a:gd name="connsiteX507" fmla="*/ 2559184 w 2918007"/>
                <a:gd name="connsiteY507" fmla="*/ 1196656 h 2013279"/>
                <a:gd name="connsiteX508" fmla="*/ 2542810 w 2918007"/>
                <a:gd name="connsiteY508" fmla="*/ 1188976 h 2013279"/>
                <a:gd name="connsiteX509" fmla="*/ 2521863 w 2918007"/>
                <a:gd name="connsiteY509" fmla="*/ 1173482 h 2013279"/>
                <a:gd name="connsiteX510" fmla="*/ 2515988 w 2918007"/>
                <a:gd name="connsiteY510" fmla="*/ 1171408 h 2013279"/>
                <a:gd name="connsiteX511" fmla="*/ 2514272 w 2918007"/>
                <a:gd name="connsiteY511" fmla="*/ 1170919 h 2013279"/>
                <a:gd name="connsiteX512" fmla="*/ 2511749 w 2918007"/>
                <a:gd name="connsiteY512" fmla="*/ 1170067 h 2013279"/>
                <a:gd name="connsiteX513" fmla="*/ 2509074 w 2918007"/>
                <a:gd name="connsiteY513" fmla="*/ 1169436 h 2013279"/>
                <a:gd name="connsiteX514" fmla="*/ 2500604 w 2918007"/>
                <a:gd name="connsiteY514" fmla="*/ 1167021 h 2013279"/>
                <a:gd name="connsiteX515" fmla="*/ 2497449 w 2918007"/>
                <a:gd name="connsiteY515" fmla="*/ 1166697 h 2013279"/>
                <a:gd name="connsiteX516" fmla="*/ 2486727 w 2918007"/>
                <a:gd name="connsiteY516" fmla="*/ 1164170 h 2013279"/>
                <a:gd name="connsiteX517" fmla="*/ 2216125 w 2918007"/>
                <a:gd name="connsiteY517" fmla="*/ 1161169 h 2013279"/>
                <a:gd name="connsiteX518" fmla="*/ 2149939 w 2918007"/>
                <a:gd name="connsiteY518" fmla="*/ 1185257 h 2013279"/>
                <a:gd name="connsiteX519" fmla="*/ 2136818 w 2918007"/>
                <a:gd name="connsiteY519" fmla="*/ 1192404 h 2013279"/>
                <a:gd name="connsiteX520" fmla="*/ 2130342 w 2918007"/>
                <a:gd name="connsiteY520" fmla="*/ 1195482 h 2013279"/>
                <a:gd name="connsiteX521" fmla="*/ 2067649 w 2918007"/>
                <a:gd name="connsiteY521" fmla="*/ 1230083 h 2013279"/>
                <a:gd name="connsiteX522" fmla="*/ 2067572 w 2918007"/>
                <a:gd name="connsiteY522" fmla="*/ 1230125 h 2013279"/>
                <a:gd name="connsiteX523" fmla="*/ 2015794 w 2918007"/>
                <a:gd name="connsiteY523" fmla="*/ 1331098 h 2013279"/>
                <a:gd name="connsiteX524" fmla="*/ 2015718 w 2918007"/>
                <a:gd name="connsiteY524" fmla="*/ 1331227 h 2013279"/>
                <a:gd name="connsiteX525" fmla="*/ 2001220 w 2918007"/>
                <a:gd name="connsiteY525" fmla="*/ 1355699 h 2013279"/>
                <a:gd name="connsiteX526" fmla="*/ 1999141 w 2918007"/>
                <a:gd name="connsiteY526" fmla="*/ 1359578 h 2013279"/>
                <a:gd name="connsiteX527" fmla="*/ 1997620 w 2918007"/>
                <a:gd name="connsiteY527" fmla="*/ 1362180 h 2013279"/>
                <a:gd name="connsiteX528" fmla="*/ 1995686 w 2918007"/>
                <a:gd name="connsiteY528" fmla="*/ 1366025 h 2013279"/>
                <a:gd name="connsiteX529" fmla="*/ 1992033 w 2918007"/>
                <a:gd name="connsiteY529" fmla="*/ 1372841 h 2013279"/>
                <a:gd name="connsiteX530" fmla="*/ 1990791 w 2918007"/>
                <a:gd name="connsiteY530" fmla="*/ 1375758 h 2013279"/>
                <a:gd name="connsiteX531" fmla="*/ 1988287 w 2918007"/>
                <a:gd name="connsiteY531" fmla="*/ 1380738 h 2013279"/>
                <a:gd name="connsiteX532" fmla="*/ 1984357 w 2918007"/>
                <a:gd name="connsiteY532" fmla="*/ 1392051 h 2013279"/>
                <a:gd name="connsiteX533" fmla="*/ 1984358 w 2918007"/>
                <a:gd name="connsiteY533" fmla="*/ 1392050 h 2013279"/>
                <a:gd name="connsiteX534" fmla="*/ 1984849 w 2918007"/>
                <a:gd name="connsiteY534" fmla="*/ 1389713 h 2013279"/>
                <a:gd name="connsiteX535" fmla="*/ 1990791 w 2918007"/>
                <a:gd name="connsiteY535" fmla="*/ 1375758 h 2013279"/>
                <a:gd name="connsiteX536" fmla="*/ 1995686 w 2918007"/>
                <a:gd name="connsiteY536" fmla="*/ 1366025 h 2013279"/>
                <a:gd name="connsiteX537" fmla="*/ 1999141 w 2918007"/>
                <a:gd name="connsiteY537" fmla="*/ 1359578 h 2013279"/>
                <a:gd name="connsiteX538" fmla="*/ 2015718 w 2918007"/>
                <a:gd name="connsiteY538" fmla="*/ 1331227 h 2013279"/>
                <a:gd name="connsiteX539" fmla="*/ 2015795 w 2918007"/>
                <a:gd name="connsiteY539" fmla="*/ 1331098 h 2013279"/>
                <a:gd name="connsiteX540" fmla="*/ 2067573 w 2918007"/>
                <a:gd name="connsiteY540" fmla="*/ 1230125 h 2013279"/>
                <a:gd name="connsiteX541" fmla="*/ 2067649 w 2918007"/>
                <a:gd name="connsiteY541" fmla="*/ 1230083 h 2013279"/>
                <a:gd name="connsiteX542" fmla="*/ 2136818 w 2918007"/>
                <a:gd name="connsiteY542" fmla="*/ 1192404 h 2013279"/>
                <a:gd name="connsiteX543" fmla="*/ 2185894 w 2918007"/>
                <a:gd name="connsiteY543" fmla="*/ 1169086 h 2013279"/>
                <a:gd name="connsiteX544" fmla="*/ 2216126 w 2918007"/>
                <a:gd name="connsiteY544" fmla="*/ 1161169 h 2013279"/>
                <a:gd name="connsiteX545" fmla="*/ 1140501 w 2918007"/>
                <a:gd name="connsiteY545" fmla="*/ 1144545 h 2013279"/>
                <a:gd name="connsiteX546" fmla="*/ 1121084 w 2918007"/>
                <a:gd name="connsiteY546" fmla="*/ 1164247 h 2013279"/>
                <a:gd name="connsiteX547" fmla="*/ 1117094 w 2918007"/>
                <a:gd name="connsiteY547" fmla="*/ 1169680 h 2013279"/>
                <a:gd name="connsiteX548" fmla="*/ 1113413 w 2918007"/>
                <a:gd name="connsiteY548" fmla="*/ 1173826 h 2013279"/>
                <a:gd name="connsiteX549" fmla="*/ 1112001 w 2918007"/>
                <a:gd name="connsiteY549" fmla="*/ 1176613 h 2013279"/>
                <a:gd name="connsiteX550" fmla="*/ 1106175 w 2918007"/>
                <a:gd name="connsiteY550" fmla="*/ 1184545 h 2013279"/>
                <a:gd name="connsiteX551" fmla="*/ 1096120 w 2918007"/>
                <a:gd name="connsiteY551" fmla="*/ 1207961 h 2013279"/>
                <a:gd name="connsiteX552" fmla="*/ 1088203 w 2918007"/>
                <a:gd name="connsiteY552" fmla="*/ 1213781 h 2013279"/>
                <a:gd name="connsiteX553" fmla="*/ 1072543 w 2918007"/>
                <a:gd name="connsiteY553" fmla="*/ 1221275 h 2013279"/>
                <a:gd name="connsiteX554" fmla="*/ 1072543 w 2918007"/>
                <a:gd name="connsiteY554" fmla="*/ 1221275 h 2013279"/>
                <a:gd name="connsiteX555" fmla="*/ 1096120 w 2918007"/>
                <a:gd name="connsiteY555" fmla="*/ 1207961 h 2013279"/>
                <a:gd name="connsiteX556" fmla="*/ 1112001 w 2918007"/>
                <a:gd name="connsiteY556" fmla="*/ 1176613 h 2013279"/>
                <a:gd name="connsiteX557" fmla="*/ 1117094 w 2918007"/>
                <a:gd name="connsiteY557" fmla="*/ 1169680 h 2013279"/>
                <a:gd name="connsiteX558" fmla="*/ 1134607 w 2918007"/>
                <a:gd name="connsiteY558" fmla="*/ 1149951 h 2013279"/>
                <a:gd name="connsiteX559" fmla="*/ 1140501 w 2918007"/>
                <a:gd name="connsiteY559" fmla="*/ 1144545 h 2013279"/>
                <a:gd name="connsiteX560" fmla="*/ 1416178 w 2918007"/>
                <a:gd name="connsiteY560" fmla="*/ 1143968 h 2013279"/>
                <a:gd name="connsiteX561" fmla="*/ 1407404 w 2918007"/>
                <a:gd name="connsiteY561" fmla="*/ 1144545 h 2013279"/>
                <a:gd name="connsiteX562" fmla="*/ 1338984 w 2918007"/>
                <a:gd name="connsiteY562" fmla="*/ 1183949 h 2013279"/>
                <a:gd name="connsiteX563" fmla="*/ 1207073 w 2918007"/>
                <a:gd name="connsiteY563" fmla="*/ 1239361 h 2013279"/>
                <a:gd name="connsiteX564" fmla="*/ 1195446 w 2918007"/>
                <a:gd name="connsiteY564" fmla="*/ 1274442 h 2013279"/>
                <a:gd name="connsiteX565" fmla="*/ 1191615 w 2918007"/>
                <a:gd name="connsiteY565" fmla="*/ 1281340 h 2013279"/>
                <a:gd name="connsiteX566" fmla="*/ 1182182 w 2918007"/>
                <a:gd name="connsiteY566" fmla="*/ 1292713 h 2013279"/>
                <a:gd name="connsiteX567" fmla="*/ 1163196 w 2918007"/>
                <a:gd name="connsiteY567" fmla="*/ 1308771 h 2013279"/>
                <a:gd name="connsiteX568" fmla="*/ 1155748 w 2918007"/>
                <a:gd name="connsiteY568" fmla="*/ 1313127 h 2013279"/>
                <a:gd name="connsiteX569" fmla="*/ 1133394 w 2918007"/>
                <a:gd name="connsiteY569" fmla="*/ 1320313 h 2013279"/>
                <a:gd name="connsiteX570" fmla="*/ 1133394 w 2918007"/>
                <a:gd name="connsiteY570" fmla="*/ 1320314 h 2013279"/>
                <a:gd name="connsiteX571" fmla="*/ 1133393 w 2918007"/>
                <a:gd name="connsiteY571" fmla="*/ 1320314 h 2013279"/>
                <a:gd name="connsiteX572" fmla="*/ 1123783 w 2918007"/>
                <a:gd name="connsiteY572" fmla="*/ 1321101 h 2013279"/>
                <a:gd name="connsiteX573" fmla="*/ 1122009 w 2918007"/>
                <a:gd name="connsiteY573" fmla="*/ 1321247 h 2013279"/>
                <a:gd name="connsiteX574" fmla="*/ 1122010 w 2918007"/>
                <a:gd name="connsiteY574" fmla="*/ 1321247 h 2013279"/>
                <a:gd name="connsiteX575" fmla="*/ 1123783 w 2918007"/>
                <a:gd name="connsiteY575" fmla="*/ 1321101 h 2013279"/>
                <a:gd name="connsiteX576" fmla="*/ 1133394 w 2918007"/>
                <a:gd name="connsiteY576" fmla="*/ 1320314 h 2013279"/>
                <a:gd name="connsiteX577" fmla="*/ 1133394 w 2918007"/>
                <a:gd name="connsiteY577" fmla="*/ 1320314 h 2013279"/>
                <a:gd name="connsiteX578" fmla="*/ 1133394 w 2918007"/>
                <a:gd name="connsiteY578" fmla="*/ 1320313 h 2013279"/>
                <a:gd name="connsiteX579" fmla="*/ 1152228 w 2918007"/>
                <a:gd name="connsiteY579" fmla="*/ 1315185 h 2013279"/>
                <a:gd name="connsiteX580" fmla="*/ 1155748 w 2918007"/>
                <a:gd name="connsiteY580" fmla="*/ 1313127 h 2013279"/>
                <a:gd name="connsiteX581" fmla="*/ 1159456 w 2918007"/>
                <a:gd name="connsiteY581" fmla="*/ 1311935 h 2013279"/>
                <a:gd name="connsiteX582" fmla="*/ 1163196 w 2918007"/>
                <a:gd name="connsiteY582" fmla="*/ 1308771 h 2013279"/>
                <a:gd name="connsiteX583" fmla="*/ 1174199 w 2918007"/>
                <a:gd name="connsiteY583" fmla="*/ 1302337 h 2013279"/>
                <a:gd name="connsiteX584" fmla="*/ 1182182 w 2918007"/>
                <a:gd name="connsiteY584" fmla="*/ 1292713 h 2013279"/>
                <a:gd name="connsiteX585" fmla="*/ 1188061 w 2918007"/>
                <a:gd name="connsiteY585" fmla="*/ 1287740 h 2013279"/>
                <a:gd name="connsiteX586" fmla="*/ 1191615 w 2918007"/>
                <a:gd name="connsiteY586" fmla="*/ 1281340 h 2013279"/>
                <a:gd name="connsiteX587" fmla="*/ 1194187 w 2918007"/>
                <a:gd name="connsiteY587" fmla="*/ 1278240 h 2013279"/>
                <a:gd name="connsiteX588" fmla="*/ 1195446 w 2918007"/>
                <a:gd name="connsiteY588" fmla="*/ 1274442 h 2013279"/>
                <a:gd name="connsiteX589" fmla="*/ 1199525 w 2918007"/>
                <a:gd name="connsiteY589" fmla="*/ 1267097 h 2013279"/>
                <a:gd name="connsiteX590" fmla="*/ 1207074 w 2918007"/>
                <a:gd name="connsiteY590" fmla="*/ 1239361 h 2013279"/>
                <a:gd name="connsiteX591" fmla="*/ 1338985 w 2918007"/>
                <a:gd name="connsiteY591" fmla="*/ 1183949 h 2013279"/>
                <a:gd name="connsiteX592" fmla="*/ 1407405 w 2918007"/>
                <a:gd name="connsiteY592" fmla="*/ 1144545 h 2013279"/>
                <a:gd name="connsiteX593" fmla="*/ 1416179 w 2918007"/>
                <a:gd name="connsiteY593" fmla="*/ 1143968 h 2013279"/>
                <a:gd name="connsiteX594" fmla="*/ 2652772 w 2918007"/>
                <a:gd name="connsiteY594" fmla="*/ 1133539 h 2013279"/>
                <a:gd name="connsiteX595" fmla="*/ 2652771 w 2918007"/>
                <a:gd name="connsiteY595" fmla="*/ 1133539 h 2013279"/>
                <a:gd name="connsiteX596" fmla="*/ 2658347 w 2918007"/>
                <a:gd name="connsiteY596" fmla="*/ 1136743 h 2013279"/>
                <a:gd name="connsiteX597" fmla="*/ 2656238 w 2918007"/>
                <a:gd name="connsiteY597" fmla="*/ 1149470 h 2013279"/>
                <a:gd name="connsiteX598" fmla="*/ 2608775 w 2918007"/>
                <a:gd name="connsiteY598" fmla="*/ 1210423 h 2013279"/>
                <a:gd name="connsiteX599" fmla="*/ 2595830 w 2918007"/>
                <a:gd name="connsiteY599" fmla="*/ 1440075 h 2013279"/>
                <a:gd name="connsiteX600" fmla="*/ 2595862 w 2918007"/>
                <a:gd name="connsiteY600" fmla="*/ 1440173 h 2013279"/>
                <a:gd name="connsiteX601" fmla="*/ 2604190 w 2918007"/>
                <a:gd name="connsiteY601" fmla="*/ 1466825 h 2013279"/>
                <a:gd name="connsiteX602" fmla="*/ 2605752 w 2918007"/>
                <a:gd name="connsiteY602" fmla="*/ 1470831 h 2013279"/>
                <a:gd name="connsiteX603" fmla="*/ 2606763 w 2918007"/>
                <a:gd name="connsiteY603" fmla="*/ 1473965 h 2013279"/>
                <a:gd name="connsiteX604" fmla="*/ 2608449 w 2918007"/>
                <a:gd name="connsiteY604" fmla="*/ 1477747 h 2013279"/>
                <a:gd name="connsiteX605" fmla="*/ 2611601 w 2918007"/>
                <a:gd name="connsiteY605" fmla="*/ 1485829 h 2013279"/>
                <a:gd name="connsiteX606" fmla="*/ 2613154 w 2918007"/>
                <a:gd name="connsiteY606" fmla="*/ 1488300 h 2013279"/>
                <a:gd name="connsiteX607" fmla="*/ 2616027 w 2918007"/>
                <a:gd name="connsiteY607" fmla="*/ 1494746 h 2013279"/>
                <a:gd name="connsiteX608" fmla="*/ 2629809 w 2918007"/>
                <a:gd name="connsiteY608" fmla="*/ 1507569 h 2013279"/>
                <a:gd name="connsiteX609" fmla="*/ 2629810 w 2918007"/>
                <a:gd name="connsiteY609" fmla="*/ 1507569 h 2013279"/>
                <a:gd name="connsiteX610" fmla="*/ 2623689 w 2918007"/>
                <a:gd name="connsiteY610" fmla="*/ 1505064 h 2013279"/>
                <a:gd name="connsiteX611" fmla="*/ 2613154 w 2918007"/>
                <a:gd name="connsiteY611" fmla="*/ 1488300 h 2013279"/>
                <a:gd name="connsiteX612" fmla="*/ 2608449 w 2918007"/>
                <a:gd name="connsiteY612" fmla="*/ 1477747 h 2013279"/>
                <a:gd name="connsiteX613" fmla="*/ 2605752 w 2918007"/>
                <a:gd name="connsiteY613" fmla="*/ 1470831 h 2013279"/>
                <a:gd name="connsiteX614" fmla="*/ 2595862 w 2918007"/>
                <a:gd name="connsiteY614" fmla="*/ 1440173 h 2013279"/>
                <a:gd name="connsiteX615" fmla="*/ 2595831 w 2918007"/>
                <a:gd name="connsiteY615" fmla="*/ 1440075 h 2013279"/>
                <a:gd name="connsiteX616" fmla="*/ 2608776 w 2918007"/>
                <a:gd name="connsiteY616" fmla="*/ 1210423 h 2013279"/>
                <a:gd name="connsiteX617" fmla="*/ 2656239 w 2918007"/>
                <a:gd name="connsiteY617" fmla="*/ 1149470 h 2013279"/>
                <a:gd name="connsiteX618" fmla="*/ 2652772 w 2918007"/>
                <a:gd name="connsiteY618" fmla="*/ 1133539 h 2013279"/>
                <a:gd name="connsiteX619" fmla="*/ 1601157 w 2918007"/>
                <a:gd name="connsiteY619" fmla="*/ 1073712 h 2013279"/>
                <a:gd name="connsiteX620" fmla="*/ 1576473 w 2918007"/>
                <a:gd name="connsiteY620" fmla="*/ 1076979 h 2013279"/>
                <a:gd name="connsiteX621" fmla="*/ 1572430 w 2918007"/>
                <a:gd name="connsiteY621" fmla="*/ 1079639 h 2013279"/>
                <a:gd name="connsiteX622" fmla="*/ 1570058 w 2918007"/>
                <a:gd name="connsiteY622" fmla="*/ 1080129 h 2013279"/>
                <a:gd name="connsiteX623" fmla="*/ 1566004 w 2918007"/>
                <a:gd name="connsiteY623" fmla="*/ 1083868 h 2013279"/>
                <a:gd name="connsiteX624" fmla="*/ 1559777 w 2918007"/>
                <a:gd name="connsiteY624" fmla="*/ 1087965 h 2013279"/>
                <a:gd name="connsiteX625" fmla="*/ 1554567 w 2918007"/>
                <a:gd name="connsiteY625" fmla="*/ 1094416 h 2013279"/>
                <a:gd name="connsiteX626" fmla="*/ 1552712 w 2918007"/>
                <a:gd name="connsiteY626" fmla="*/ 1096127 h 2013279"/>
                <a:gd name="connsiteX627" fmla="*/ 1551369 w 2918007"/>
                <a:gd name="connsiteY627" fmla="*/ 1098376 h 2013279"/>
                <a:gd name="connsiteX628" fmla="*/ 1550314 w 2918007"/>
                <a:gd name="connsiteY628" fmla="*/ 1099682 h 2013279"/>
                <a:gd name="connsiteX629" fmla="*/ 1547327 w 2918007"/>
                <a:gd name="connsiteY629" fmla="*/ 1105141 h 2013279"/>
                <a:gd name="connsiteX630" fmla="*/ 1547315 w 2918007"/>
                <a:gd name="connsiteY630" fmla="*/ 1105159 h 2013279"/>
                <a:gd name="connsiteX631" fmla="*/ 1539004 w 2918007"/>
                <a:gd name="connsiteY631" fmla="*/ 1117269 h 2013279"/>
                <a:gd name="connsiteX632" fmla="*/ 1536825 w 2918007"/>
                <a:gd name="connsiteY632" fmla="*/ 1121746 h 2013279"/>
                <a:gd name="connsiteX633" fmla="*/ 1536405 w 2918007"/>
                <a:gd name="connsiteY633" fmla="*/ 1122409 h 2013279"/>
                <a:gd name="connsiteX634" fmla="*/ 1528780 w 2918007"/>
                <a:gd name="connsiteY634" fmla="*/ 1137648 h 2013279"/>
                <a:gd name="connsiteX635" fmla="*/ 1524662 w 2918007"/>
                <a:gd name="connsiteY635" fmla="*/ 1145040 h 2013279"/>
                <a:gd name="connsiteX636" fmla="*/ 1511788 w 2918007"/>
                <a:gd name="connsiteY636" fmla="*/ 1159254 h 2013279"/>
                <a:gd name="connsiteX637" fmla="*/ 1511789 w 2918007"/>
                <a:gd name="connsiteY637" fmla="*/ 1159254 h 2013279"/>
                <a:gd name="connsiteX638" fmla="*/ 1522551 w 2918007"/>
                <a:gd name="connsiteY638" fmla="*/ 1148830 h 2013279"/>
                <a:gd name="connsiteX639" fmla="*/ 1524662 w 2918007"/>
                <a:gd name="connsiteY639" fmla="*/ 1145040 h 2013279"/>
                <a:gd name="connsiteX640" fmla="*/ 1525599 w 2918007"/>
                <a:gd name="connsiteY640" fmla="*/ 1144006 h 2013279"/>
                <a:gd name="connsiteX641" fmla="*/ 1528780 w 2918007"/>
                <a:gd name="connsiteY641" fmla="*/ 1137648 h 2013279"/>
                <a:gd name="connsiteX642" fmla="*/ 1531184 w 2918007"/>
                <a:gd name="connsiteY642" fmla="*/ 1133334 h 2013279"/>
                <a:gd name="connsiteX643" fmla="*/ 1536825 w 2918007"/>
                <a:gd name="connsiteY643" fmla="*/ 1121746 h 2013279"/>
                <a:gd name="connsiteX644" fmla="*/ 1547315 w 2918007"/>
                <a:gd name="connsiteY644" fmla="*/ 1105159 h 2013279"/>
                <a:gd name="connsiteX645" fmla="*/ 1547328 w 2918007"/>
                <a:gd name="connsiteY645" fmla="*/ 1105141 h 2013279"/>
                <a:gd name="connsiteX646" fmla="*/ 1551369 w 2918007"/>
                <a:gd name="connsiteY646" fmla="*/ 1098376 h 2013279"/>
                <a:gd name="connsiteX647" fmla="*/ 1554567 w 2918007"/>
                <a:gd name="connsiteY647" fmla="*/ 1094416 h 2013279"/>
                <a:gd name="connsiteX648" fmla="*/ 1566004 w 2918007"/>
                <a:gd name="connsiteY648" fmla="*/ 1083868 h 2013279"/>
                <a:gd name="connsiteX649" fmla="*/ 1572430 w 2918007"/>
                <a:gd name="connsiteY649" fmla="*/ 1079639 h 2013279"/>
                <a:gd name="connsiteX650" fmla="*/ 1601157 w 2918007"/>
                <a:gd name="connsiteY650" fmla="*/ 1073712 h 2013279"/>
                <a:gd name="connsiteX651" fmla="*/ 2527409 w 2918007"/>
                <a:gd name="connsiteY651" fmla="*/ 1046420 h 2013279"/>
                <a:gd name="connsiteX652" fmla="*/ 2492891 w 2918007"/>
                <a:gd name="connsiteY652" fmla="*/ 1065121 h 2013279"/>
                <a:gd name="connsiteX653" fmla="*/ 2405361 w 2918007"/>
                <a:gd name="connsiteY653" fmla="*/ 1142082 h 2013279"/>
                <a:gd name="connsiteX654" fmla="*/ 2405353 w 2918007"/>
                <a:gd name="connsiteY654" fmla="*/ 1142088 h 2013279"/>
                <a:gd name="connsiteX655" fmla="*/ 2381400 w 2918007"/>
                <a:gd name="connsiteY655" fmla="*/ 1157480 h 2013279"/>
                <a:gd name="connsiteX656" fmla="*/ 2379152 w 2918007"/>
                <a:gd name="connsiteY656" fmla="*/ 1161081 h 2013279"/>
                <a:gd name="connsiteX657" fmla="*/ 2376775 w 2918007"/>
                <a:gd name="connsiteY657" fmla="*/ 1162804 h 2013279"/>
                <a:gd name="connsiteX658" fmla="*/ 2375460 w 2918007"/>
                <a:gd name="connsiteY658" fmla="*/ 1166993 h 2013279"/>
                <a:gd name="connsiteX659" fmla="*/ 2371513 w 2918007"/>
                <a:gd name="connsiteY659" fmla="*/ 1173316 h 2013279"/>
                <a:gd name="connsiteX660" fmla="*/ 2372092 w 2918007"/>
                <a:gd name="connsiteY660" fmla="*/ 1177724 h 2013279"/>
                <a:gd name="connsiteX661" fmla="*/ 2370380 w 2918007"/>
                <a:gd name="connsiteY661" fmla="*/ 1183179 h 2013279"/>
                <a:gd name="connsiteX662" fmla="*/ 2378856 w 2918007"/>
                <a:gd name="connsiteY662" fmla="*/ 1204882 h 2013279"/>
                <a:gd name="connsiteX663" fmla="*/ 2378857 w 2918007"/>
                <a:gd name="connsiteY663" fmla="*/ 1204882 h 2013279"/>
                <a:gd name="connsiteX664" fmla="*/ 2374850 w 2918007"/>
                <a:gd name="connsiteY664" fmla="*/ 1198706 h 2013279"/>
                <a:gd name="connsiteX665" fmla="*/ 2372092 w 2918007"/>
                <a:gd name="connsiteY665" fmla="*/ 1177724 h 2013279"/>
                <a:gd name="connsiteX666" fmla="*/ 2375460 w 2918007"/>
                <a:gd name="connsiteY666" fmla="*/ 1166993 h 2013279"/>
                <a:gd name="connsiteX667" fmla="*/ 2379152 w 2918007"/>
                <a:gd name="connsiteY667" fmla="*/ 1161081 h 2013279"/>
                <a:gd name="connsiteX668" fmla="*/ 2405353 w 2918007"/>
                <a:gd name="connsiteY668" fmla="*/ 1142088 h 2013279"/>
                <a:gd name="connsiteX669" fmla="*/ 2405362 w 2918007"/>
                <a:gd name="connsiteY669" fmla="*/ 1142082 h 2013279"/>
                <a:gd name="connsiteX670" fmla="*/ 2492892 w 2918007"/>
                <a:gd name="connsiteY670" fmla="*/ 1065121 h 2013279"/>
                <a:gd name="connsiteX671" fmla="*/ 2505499 w 2918007"/>
                <a:gd name="connsiteY671" fmla="*/ 1052134 h 2013279"/>
                <a:gd name="connsiteX672" fmla="*/ 2527410 w 2918007"/>
                <a:gd name="connsiteY672" fmla="*/ 1046420 h 2013279"/>
                <a:gd name="connsiteX673" fmla="*/ 263974 w 2918007"/>
                <a:gd name="connsiteY673" fmla="*/ 1036184 h 2013279"/>
                <a:gd name="connsiteX674" fmla="*/ 218206 w 2918007"/>
                <a:gd name="connsiteY674" fmla="*/ 1076127 h 2013279"/>
                <a:gd name="connsiteX675" fmla="*/ 216422 w 2918007"/>
                <a:gd name="connsiteY675" fmla="*/ 1086211 h 2013279"/>
                <a:gd name="connsiteX676" fmla="*/ 215216 w 2918007"/>
                <a:gd name="connsiteY676" fmla="*/ 1088800 h 2013279"/>
                <a:gd name="connsiteX677" fmla="*/ 214493 w 2918007"/>
                <a:gd name="connsiteY677" fmla="*/ 1097117 h 2013279"/>
                <a:gd name="connsiteX678" fmla="*/ 214045 w 2918007"/>
                <a:gd name="connsiteY678" fmla="*/ 1099648 h 2013279"/>
                <a:gd name="connsiteX679" fmla="*/ 214045 w 2918007"/>
                <a:gd name="connsiteY679" fmla="*/ 1102264 h 2013279"/>
                <a:gd name="connsiteX680" fmla="*/ 213900 w 2918007"/>
                <a:gd name="connsiteY680" fmla="*/ 1103934 h 2013279"/>
                <a:gd name="connsiteX681" fmla="*/ 214045 w 2918007"/>
                <a:gd name="connsiteY681" fmla="*/ 1110025 h 2013279"/>
                <a:gd name="connsiteX682" fmla="*/ 214045 w 2918007"/>
                <a:gd name="connsiteY682" fmla="*/ 1110067 h 2013279"/>
                <a:gd name="connsiteX683" fmla="*/ 235003 w 2918007"/>
                <a:gd name="connsiteY683" fmla="*/ 1186412 h 2013279"/>
                <a:gd name="connsiteX684" fmla="*/ 161035 w 2918007"/>
                <a:gd name="connsiteY684" fmla="*/ 1260294 h 2013279"/>
                <a:gd name="connsiteX685" fmla="*/ 113572 w 2918007"/>
                <a:gd name="connsiteY685" fmla="*/ 1302777 h 2013279"/>
                <a:gd name="connsiteX686" fmla="*/ 145625 w 2918007"/>
                <a:gd name="connsiteY686" fmla="*/ 1363114 h 2013279"/>
                <a:gd name="connsiteX687" fmla="*/ 208498 w 2918007"/>
                <a:gd name="connsiteY687" fmla="*/ 1513341 h 2013279"/>
                <a:gd name="connsiteX688" fmla="*/ 344290 w 2918007"/>
                <a:gd name="connsiteY688" fmla="*/ 1554044 h 2013279"/>
                <a:gd name="connsiteX689" fmla="*/ 344290 w 2918007"/>
                <a:gd name="connsiteY689" fmla="*/ 1554044 h 2013279"/>
                <a:gd name="connsiteX690" fmla="*/ 282090 w 2918007"/>
                <a:gd name="connsiteY690" fmla="*/ 1542758 h 2013279"/>
                <a:gd name="connsiteX691" fmla="*/ 208499 w 2918007"/>
                <a:gd name="connsiteY691" fmla="*/ 1513341 h 2013279"/>
                <a:gd name="connsiteX692" fmla="*/ 145626 w 2918007"/>
                <a:gd name="connsiteY692" fmla="*/ 1363114 h 2013279"/>
                <a:gd name="connsiteX693" fmla="*/ 113573 w 2918007"/>
                <a:gd name="connsiteY693" fmla="*/ 1302777 h 2013279"/>
                <a:gd name="connsiteX694" fmla="*/ 161036 w 2918007"/>
                <a:gd name="connsiteY694" fmla="*/ 1260294 h 2013279"/>
                <a:gd name="connsiteX695" fmla="*/ 235004 w 2918007"/>
                <a:gd name="connsiteY695" fmla="*/ 1186412 h 2013279"/>
                <a:gd name="connsiteX696" fmla="*/ 214046 w 2918007"/>
                <a:gd name="connsiteY696" fmla="*/ 1110067 h 2013279"/>
                <a:gd name="connsiteX697" fmla="*/ 214045 w 2918007"/>
                <a:gd name="connsiteY697" fmla="*/ 1110025 h 2013279"/>
                <a:gd name="connsiteX698" fmla="*/ 214045 w 2918007"/>
                <a:gd name="connsiteY698" fmla="*/ 1102264 h 2013279"/>
                <a:gd name="connsiteX699" fmla="*/ 214493 w 2918007"/>
                <a:gd name="connsiteY699" fmla="*/ 1097117 h 2013279"/>
                <a:gd name="connsiteX700" fmla="*/ 216422 w 2918007"/>
                <a:gd name="connsiteY700" fmla="*/ 1086211 h 2013279"/>
                <a:gd name="connsiteX701" fmla="*/ 232770 w 2918007"/>
                <a:gd name="connsiteY701" fmla="*/ 1051105 h 2013279"/>
                <a:gd name="connsiteX702" fmla="*/ 263975 w 2918007"/>
                <a:gd name="connsiteY702" fmla="*/ 1036184 h 2013279"/>
                <a:gd name="connsiteX703" fmla="*/ 879145 w 2918007"/>
                <a:gd name="connsiteY703" fmla="*/ 1012788 h 2013279"/>
                <a:gd name="connsiteX704" fmla="*/ 879073 w 2918007"/>
                <a:gd name="connsiteY704" fmla="*/ 1063241 h 2013279"/>
                <a:gd name="connsiteX705" fmla="*/ 878176 w 2918007"/>
                <a:gd name="connsiteY705" fmla="*/ 1081458 h 2013279"/>
                <a:gd name="connsiteX706" fmla="*/ 876240 w 2918007"/>
                <a:gd name="connsiteY706" fmla="*/ 1093224 h 2013279"/>
                <a:gd name="connsiteX707" fmla="*/ 870489 w 2918007"/>
                <a:gd name="connsiteY707" fmla="*/ 1111294 h 2013279"/>
                <a:gd name="connsiteX708" fmla="*/ 865480 w 2918007"/>
                <a:gd name="connsiteY708" fmla="*/ 1119963 h 2013279"/>
                <a:gd name="connsiteX709" fmla="*/ 845860 w 2918007"/>
                <a:gd name="connsiteY709" fmla="*/ 1132789 h 2013279"/>
                <a:gd name="connsiteX710" fmla="*/ 845860 w 2918007"/>
                <a:gd name="connsiteY710" fmla="*/ 1132789 h 2013279"/>
                <a:gd name="connsiteX711" fmla="*/ 845860 w 2918007"/>
                <a:gd name="connsiteY711" fmla="*/ 1132789 h 2013279"/>
                <a:gd name="connsiteX712" fmla="*/ 845860 w 2918007"/>
                <a:gd name="connsiteY712" fmla="*/ 1132789 h 2013279"/>
                <a:gd name="connsiteX713" fmla="*/ 862531 w 2918007"/>
                <a:gd name="connsiteY713" fmla="*/ 1125066 h 2013279"/>
                <a:gd name="connsiteX714" fmla="*/ 865480 w 2918007"/>
                <a:gd name="connsiteY714" fmla="*/ 1119963 h 2013279"/>
                <a:gd name="connsiteX715" fmla="*/ 868321 w 2918007"/>
                <a:gd name="connsiteY715" fmla="*/ 1118105 h 2013279"/>
                <a:gd name="connsiteX716" fmla="*/ 870489 w 2918007"/>
                <a:gd name="connsiteY716" fmla="*/ 1111294 h 2013279"/>
                <a:gd name="connsiteX717" fmla="*/ 874371 w 2918007"/>
                <a:gd name="connsiteY717" fmla="*/ 1104575 h 2013279"/>
                <a:gd name="connsiteX718" fmla="*/ 876240 w 2918007"/>
                <a:gd name="connsiteY718" fmla="*/ 1093224 h 2013279"/>
                <a:gd name="connsiteX719" fmla="*/ 877845 w 2918007"/>
                <a:gd name="connsiteY719" fmla="*/ 1088178 h 2013279"/>
                <a:gd name="connsiteX720" fmla="*/ 878176 w 2918007"/>
                <a:gd name="connsiteY720" fmla="*/ 1081458 h 2013279"/>
                <a:gd name="connsiteX721" fmla="*/ 879055 w 2918007"/>
                <a:gd name="connsiteY721" fmla="*/ 1076120 h 2013279"/>
                <a:gd name="connsiteX722" fmla="*/ 879073 w 2918007"/>
                <a:gd name="connsiteY722" fmla="*/ 1063241 h 2013279"/>
                <a:gd name="connsiteX723" fmla="*/ 879698 w 2918007"/>
                <a:gd name="connsiteY723" fmla="*/ 1050556 h 2013279"/>
                <a:gd name="connsiteX724" fmla="*/ 879145 w 2918007"/>
                <a:gd name="connsiteY724" fmla="*/ 1012788 h 2013279"/>
                <a:gd name="connsiteX725" fmla="*/ 2564606 w 2918007"/>
                <a:gd name="connsiteY725" fmla="*/ 997242 h 2013279"/>
                <a:gd name="connsiteX726" fmla="*/ 2603698 w 2918007"/>
                <a:gd name="connsiteY726" fmla="*/ 1004351 h 2013279"/>
                <a:gd name="connsiteX727" fmla="*/ 2614978 w 2918007"/>
                <a:gd name="connsiteY727" fmla="*/ 1008193 h 2013279"/>
                <a:gd name="connsiteX728" fmla="*/ 2637702 w 2918007"/>
                <a:gd name="connsiteY728" fmla="*/ 1017378 h 2013279"/>
                <a:gd name="connsiteX729" fmla="*/ 2644937 w 2918007"/>
                <a:gd name="connsiteY729" fmla="*/ 1020730 h 2013279"/>
                <a:gd name="connsiteX730" fmla="*/ 2655621 w 2918007"/>
                <a:gd name="connsiteY730" fmla="*/ 1026333 h 2013279"/>
                <a:gd name="connsiteX731" fmla="*/ 2666553 w 2918007"/>
                <a:gd name="connsiteY731" fmla="*/ 1032810 h 2013279"/>
                <a:gd name="connsiteX732" fmla="*/ 2666554 w 2918007"/>
                <a:gd name="connsiteY732" fmla="*/ 1032810 h 2013279"/>
                <a:gd name="connsiteX733" fmla="*/ 2655622 w 2918007"/>
                <a:gd name="connsiteY733" fmla="*/ 1026333 h 2013279"/>
                <a:gd name="connsiteX734" fmla="*/ 2647325 w 2918007"/>
                <a:gd name="connsiteY734" fmla="*/ 1021836 h 2013279"/>
                <a:gd name="connsiteX735" fmla="*/ 2644937 w 2918007"/>
                <a:gd name="connsiteY735" fmla="*/ 1020730 h 2013279"/>
                <a:gd name="connsiteX736" fmla="*/ 2641386 w 2918007"/>
                <a:gd name="connsiteY736" fmla="*/ 1018868 h 2013279"/>
                <a:gd name="connsiteX737" fmla="*/ 2637702 w 2918007"/>
                <a:gd name="connsiteY737" fmla="*/ 1017378 h 2013279"/>
                <a:gd name="connsiteX738" fmla="*/ 2625912 w 2918007"/>
                <a:gd name="connsiteY738" fmla="*/ 1011917 h 2013279"/>
                <a:gd name="connsiteX739" fmla="*/ 2614978 w 2918007"/>
                <a:gd name="connsiteY739" fmla="*/ 1008193 h 2013279"/>
                <a:gd name="connsiteX740" fmla="*/ 2606925 w 2918007"/>
                <a:gd name="connsiteY740" fmla="*/ 1004938 h 2013279"/>
                <a:gd name="connsiteX741" fmla="*/ 2603698 w 2918007"/>
                <a:gd name="connsiteY741" fmla="*/ 1004351 h 2013279"/>
                <a:gd name="connsiteX742" fmla="*/ 2596600 w 2918007"/>
                <a:gd name="connsiteY742" fmla="*/ 1001933 h 2013279"/>
                <a:gd name="connsiteX743" fmla="*/ 2564606 w 2918007"/>
                <a:gd name="connsiteY743" fmla="*/ 997242 h 2013279"/>
                <a:gd name="connsiteX744" fmla="*/ 1813999 w 2918007"/>
                <a:gd name="connsiteY744" fmla="*/ 984389 h 2013279"/>
                <a:gd name="connsiteX745" fmla="*/ 1784643 w 2918007"/>
                <a:gd name="connsiteY745" fmla="*/ 990623 h 2013279"/>
                <a:gd name="connsiteX746" fmla="*/ 1716838 w 2918007"/>
                <a:gd name="connsiteY746" fmla="*/ 1093443 h 2013279"/>
                <a:gd name="connsiteX747" fmla="*/ 1782177 w 2918007"/>
                <a:gd name="connsiteY747" fmla="*/ 1233820 h 2013279"/>
                <a:gd name="connsiteX748" fmla="*/ 1782185 w 2918007"/>
                <a:gd name="connsiteY748" fmla="*/ 1233834 h 2013279"/>
                <a:gd name="connsiteX749" fmla="*/ 1794023 w 2918007"/>
                <a:gd name="connsiteY749" fmla="*/ 1260629 h 2013279"/>
                <a:gd name="connsiteX750" fmla="*/ 1796091 w 2918007"/>
                <a:gd name="connsiteY750" fmla="*/ 1269981 h 2013279"/>
                <a:gd name="connsiteX751" fmla="*/ 1796318 w 2918007"/>
                <a:gd name="connsiteY751" fmla="*/ 1274388 h 2013279"/>
                <a:gd name="connsiteX752" fmla="*/ 1790412 w 2918007"/>
                <a:gd name="connsiteY752" fmla="*/ 1282391 h 2013279"/>
                <a:gd name="connsiteX753" fmla="*/ 1790413 w 2918007"/>
                <a:gd name="connsiteY753" fmla="*/ 1282391 h 2013279"/>
                <a:gd name="connsiteX754" fmla="*/ 1796460 w 2918007"/>
                <a:gd name="connsiteY754" fmla="*/ 1277152 h 2013279"/>
                <a:gd name="connsiteX755" fmla="*/ 1796318 w 2918007"/>
                <a:gd name="connsiteY755" fmla="*/ 1274388 h 2013279"/>
                <a:gd name="connsiteX756" fmla="*/ 1796894 w 2918007"/>
                <a:gd name="connsiteY756" fmla="*/ 1273608 h 2013279"/>
                <a:gd name="connsiteX757" fmla="*/ 1796091 w 2918007"/>
                <a:gd name="connsiteY757" fmla="*/ 1269981 h 2013279"/>
                <a:gd name="connsiteX758" fmla="*/ 1795820 w 2918007"/>
                <a:gd name="connsiteY758" fmla="*/ 1264696 h 2013279"/>
                <a:gd name="connsiteX759" fmla="*/ 1794023 w 2918007"/>
                <a:gd name="connsiteY759" fmla="*/ 1260629 h 2013279"/>
                <a:gd name="connsiteX760" fmla="*/ 1792627 w 2918007"/>
                <a:gd name="connsiteY760" fmla="*/ 1254320 h 2013279"/>
                <a:gd name="connsiteX761" fmla="*/ 1782185 w 2918007"/>
                <a:gd name="connsiteY761" fmla="*/ 1233834 h 2013279"/>
                <a:gd name="connsiteX762" fmla="*/ 1782178 w 2918007"/>
                <a:gd name="connsiteY762" fmla="*/ 1233820 h 2013279"/>
                <a:gd name="connsiteX763" fmla="*/ 1716839 w 2918007"/>
                <a:gd name="connsiteY763" fmla="*/ 1093443 h 2013279"/>
                <a:gd name="connsiteX764" fmla="*/ 1784644 w 2918007"/>
                <a:gd name="connsiteY764" fmla="*/ 990623 h 2013279"/>
                <a:gd name="connsiteX765" fmla="*/ 1792012 w 2918007"/>
                <a:gd name="connsiteY765" fmla="*/ 987477 h 2013279"/>
                <a:gd name="connsiteX766" fmla="*/ 1813999 w 2918007"/>
                <a:gd name="connsiteY766" fmla="*/ 984389 h 2013279"/>
                <a:gd name="connsiteX767" fmla="*/ 570790 w 2918007"/>
                <a:gd name="connsiteY767" fmla="*/ 977636 h 2013279"/>
                <a:gd name="connsiteX768" fmla="*/ 565396 w 2918007"/>
                <a:gd name="connsiteY768" fmla="*/ 978309 h 2013279"/>
                <a:gd name="connsiteX769" fmla="*/ 549369 w 2918007"/>
                <a:gd name="connsiteY769" fmla="*/ 1078666 h 2013279"/>
                <a:gd name="connsiteX770" fmla="*/ 533677 w 2918007"/>
                <a:gd name="connsiteY770" fmla="*/ 1099408 h 2013279"/>
                <a:gd name="connsiteX771" fmla="*/ 530098 w 2918007"/>
                <a:gd name="connsiteY771" fmla="*/ 1103523 h 2013279"/>
                <a:gd name="connsiteX772" fmla="*/ 524473 w 2918007"/>
                <a:gd name="connsiteY772" fmla="*/ 1109219 h 2013279"/>
                <a:gd name="connsiteX773" fmla="*/ 515046 w 2918007"/>
                <a:gd name="connsiteY773" fmla="*/ 1114856 h 2013279"/>
                <a:gd name="connsiteX774" fmla="*/ 515044 w 2918007"/>
                <a:gd name="connsiteY774" fmla="*/ 1114857 h 2013279"/>
                <a:gd name="connsiteX775" fmla="*/ 515044 w 2918007"/>
                <a:gd name="connsiteY775" fmla="*/ 1114857 h 2013279"/>
                <a:gd name="connsiteX776" fmla="*/ 515046 w 2918007"/>
                <a:gd name="connsiteY776" fmla="*/ 1114856 h 2013279"/>
                <a:gd name="connsiteX777" fmla="*/ 521053 w 2918007"/>
                <a:gd name="connsiteY777" fmla="*/ 1112683 h 2013279"/>
                <a:gd name="connsiteX778" fmla="*/ 524473 w 2918007"/>
                <a:gd name="connsiteY778" fmla="*/ 1109219 h 2013279"/>
                <a:gd name="connsiteX779" fmla="*/ 525869 w 2918007"/>
                <a:gd name="connsiteY779" fmla="*/ 1108385 h 2013279"/>
                <a:gd name="connsiteX780" fmla="*/ 530098 w 2918007"/>
                <a:gd name="connsiteY780" fmla="*/ 1103523 h 2013279"/>
                <a:gd name="connsiteX781" fmla="*/ 532091 w 2918007"/>
                <a:gd name="connsiteY781" fmla="*/ 1101504 h 2013279"/>
                <a:gd name="connsiteX782" fmla="*/ 533677 w 2918007"/>
                <a:gd name="connsiteY782" fmla="*/ 1099408 h 2013279"/>
                <a:gd name="connsiteX783" fmla="*/ 535779 w 2918007"/>
                <a:gd name="connsiteY783" fmla="*/ 1096991 h 2013279"/>
                <a:gd name="connsiteX784" fmla="*/ 549370 w 2918007"/>
                <a:gd name="connsiteY784" fmla="*/ 1078666 h 2013279"/>
                <a:gd name="connsiteX785" fmla="*/ 565397 w 2918007"/>
                <a:gd name="connsiteY785" fmla="*/ 978309 h 2013279"/>
                <a:gd name="connsiteX786" fmla="*/ 570790 w 2918007"/>
                <a:gd name="connsiteY786" fmla="*/ 977636 h 2013279"/>
                <a:gd name="connsiteX787" fmla="*/ 689293 w 2918007"/>
                <a:gd name="connsiteY787" fmla="*/ 967843 h 2013279"/>
                <a:gd name="connsiteX788" fmla="*/ 722335 w 2918007"/>
                <a:gd name="connsiteY788" fmla="*/ 971042 h 2013279"/>
                <a:gd name="connsiteX789" fmla="*/ 729412 w 2918007"/>
                <a:gd name="connsiteY789" fmla="*/ 975023 h 2013279"/>
                <a:gd name="connsiteX790" fmla="*/ 735016 w 2918007"/>
                <a:gd name="connsiteY790" fmla="*/ 979910 h 2013279"/>
                <a:gd name="connsiteX791" fmla="*/ 738156 w 2918007"/>
                <a:gd name="connsiteY791" fmla="*/ 984902 h 2013279"/>
                <a:gd name="connsiteX792" fmla="*/ 741977 w 2918007"/>
                <a:gd name="connsiteY792" fmla="*/ 992236 h 2013279"/>
                <a:gd name="connsiteX793" fmla="*/ 744546 w 2918007"/>
                <a:gd name="connsiteY793" fmla="*/ 995058 h 2013279"/>
                <a:gd name="connsiteX794" fmla="*/ 747197 w 2918007"/>
                <a:gd name="connsiteY794" fmla="*/ 999272 h 2013279"/>
                <a:gd name="connsiteX795" fmla="*/ 748894 w 2918007"/>
                <a:gd name="connsiteY795" fmla="*/ 999834 h 2013279"/>
                <a:gd name="connsiteX796" fmla="*/ 751067 w 2918007"/>
                <a:gd name="connsiteY796" fmla="*/ 1002221 h 2013279"/>
                <a:gd name="connsiteX797" fmla="*/ 771275 w 2918007"/>
                <a:gd name="connsiteY797" fmla="*/ 1007247 h 2013279"/>
                <a:gd name="connsiteX798" fmla="*/ 771275 w 2918007"/>
                <a:gd name="connsiteY798" fmla="*/ 1007247 h 2013279"/>
                <a:gd name="connsiteX799" fmla="*/ 748894 w 2918007"/>
                <a:gd name="connsiteY799" fmla="*/ 999834 h 2013279"/>
                <a:gd name="connsiteX800" fmla="*/ 744546 w 2918007"/>
                <a:gd name="connsiteY800" fmla="*/ 995058 h 2013279"/>
                <a:gd name="connsiteX801" fmla="*/ 738156 w 2918007"/>
                <a:gd name="connsiteY801" fmla="*/ 984902 h 2013279"/>
                <a:gd name="connsiteX802" fmla="*/ 736006 w 2918007"/>
                <a:gd name="connsiteY802" fmla="*/ 980773 h 2013279"/>
                <a:gd name="connsiteX803" fmla="*/ 735016 w 2918007"/>
                <a:gd name="connsiteY803" fmla="*/ 979910 h 2013279"/>
                <a:gd name="connsiteX804" fmla="*/ 733328 w 2918007"/>
                <a:gd name="connsiteY804" fmla="*/ 977226 h 2013279"/>
                <a:gd name="connsiteX805" fmla="*/ 729412 w 2918007"/>
                <a:gd name="connsiteY805" fmla="*/ 975023 h 2013279"/>
                <a:gd name="connsiteX806" fmla="*/ 725160 w 2918007"/>
                <a:gd name="connsiteY806" fmla="*/ 971316 h 2013279"/>
                <a:gd name="connsiteX807" fmla="*/ 722335 w 2918007"/>
                <a:gd name="connsiteY807" fmla="*/ 971042 h 2013279"/>
                <a:gd name="connsiteX808" fmla="*/ 719079 w 2918007"/>
                <a:gd name="connsiteY808" fmla="*/ 969211 h 2013279"/>
                <a:gd name="connsiteX809" fmla="*/ 689293 w 2918007"/>
                <a:gd name="connsiteY809" fmla="*/ 967843 h 2013279"/>
                <a:gd name="connsiteX810" fmla="*/ 398862 w 2918007"/>
                <a:gd name="connsiteY810" fmla="*/ 959300 h 2013279"/>
                <a:gd name="connsiteX811" fmla="*/ 398861 w 2918007"/>
                <a:gd name="connsiteY811" fmla="*/ 959300 h 2013279"/>
                <a:gd name="connsiteX812" fmla="*/ 411984 w 2918007"/>
                <a:gd name="connsiteY812" fmla="*/ 965201 h 2013279"/>
                <a:gd name="connsiteX813" fmla="*/ 414414 w 2918007"/>
                <a:gd name="connsiteY813" fmla="*/ 968797 h 2013279"/>
                <a:gd name="connsiteX814" fmla="*/ 418220 w 2918007"/>
                <a:gd name="connsiteY814" fmla="*/ 977582 h 2013279"/>
                <a:gd name="connsiteX815" fmla="*/ 419107 w 2918007"/>
                <a:gd name="connsiteY815" fmla="*/ 980821 h 2013279"/>
                <a:gd name="connsiteX816" fmla="*/ 419924 w 2918007"/>
                <a:gd name="connsiteY816" fmla="*/ 986313 h 2013279"/>
                <a:gd name="connsiteX817" fmla="*/ 395049 w 2918007"/>
                <a:gd name="connsiteY817" fmla="*/ 1014479 h 2013279"/>
                <a:gd name="connsiteX818" fmla="*/ 387641 w 2918007"/>
                <a:gd name="connsiteY818" fmla="*/ 1033184 h 2013279"/>
                <a:gd name="connsiteX819" fmla="*/ 384614 w 2918007"/>
                <a:gd name="connsiteY819" fmla="*/ 1037577 h 2013279"/>
                <a:gd name="connsiteX820" fmla="*/ 384465 w 2918007"/>
                <a:gd name="connsiteY820" fmla="*/ 1041202 h 2013279"/>
                <a:gd name="connsiteX821" fmla="*/ 382056 w 2918007"/>
                <a:gd name="connsiteY821" fmla="*/ 1047284 h 2013279"/>
                <a:gd name="connsiteX822" fmla="*/ 379955 w 2918007"/>
                <a:gd name="connsiteY822" fmla="*/ 1082340 h 2013279"/>
                <a:gd name="connsiteX823" fmla="*/ 382328 w 2918007"/>
                <a:gd name="connsiteY823" fmla="*/ 1092971 h 2013279"/>
                <a:gd name="connsiteX824" fmla="*/ 382143 w 2918007"/>
                <a:gd name="connsiteY824" fmla="*/ 1097462 h 2013279"/>
                <a:gd name="connsiteX825" fmla="*/ 384505 w 2918007"/>
                <a:gd name="connsiteY825" fmla="*/ 1102721 h 2013279"/>
                <a:gd name="connsiteX826" fmla="*/ 387752 w 2918007"/>
                <a:gd name="connsiteY826" fmla="*/ 1117260 h 2013279"/>
                <a:gd name="connsiteX827" fmla="*/ 397161 w 2918007"/>
                <a:gd name="connsiteY827" fmla="*/ 1130894 h 2013279"/>
                <a:gd name="connsiteX828" fmla="*/ 407513 w 2918007"/>
                <a:gd name="connsiteY828" fmla="*/ 1153937 h 2013279"/>
                <a:gd name="connsiteX829" fmla="*/ 420968 w 2918007"/>
                <a:gd name="connsiteY829" fmla="*/ 1165389 h 2013279"/>
                <a:gd name="connsiteX830" fmla="*/ 429075 w 2918007"/>
                <a:gd name="connsiteY830" fmla="*/ 1177137 h 2013279"/>
                <a:gd name="connsiteX831" fmla="*/ 452015 w 2918007"/>
                <a:gd name="connsiteY831" fmla="*/ 1191815 h 2013279"/>
                <a:gd name="connsiteX832" fmla="*/ 455726 w 2918007"/>
                <a:gd name="connsiteY832" fmla="*/ 1194973 h 2013279"/>
                <a:gd name="connsiteX833" fmla="*/ 458053 w 2918007"/>
                <a:gd name="connsiteY833" fmla="*/ 1195679 h 2013279"/>
                <a:gd name="connsiteX834" fmla="*/ 460617 w 2918007"/>
                <a:gd name="connsiteY834" fmla="*/ 1197319 h 2013279"/>
                <a:gd name="connsiteX835" fmla="*/ 498089 w 2918007"/>
                <a:gd name="connsiteY835" fmla="*/ 1207814 h 2013279"/>
                <a:gd name="connsiteX836" fmla="*/ 498090 w 2918007"/>
                <a:gd name="connsiteY836" fmla="*/ 1207814 h 2013279"/>
                <a:gd name="connsiteX837" fmla="*/ 458053 w 2918007"/>
                <a:gd name="connsiteY837" fmla="*/ 1195679 h 2013279"/>
                <a:gd name="connsiteX838" fmla="*/ 452015 w 2918007"/>
                <a:gd name="connsiteY838" fmla="*/ 1191815 h 2013279"/>
                <a:gd name="connsiteX839" fmla="*/ 420968 w 2918007"/>
                <a:gd name="connsiteY839" fmla="*/ 1165389 h 2013279"/>
                <a:gd name="connsiteX840" fmla="*/ 397161 w 2918007"/>
                <a:gd name="connsiteY840" fmla="*/ 1130894 h 2013279"/>
                <a:gd name="connsiteX841" fmla="*/ 384505 w 2918007"/>
                <a:gd name="connsiteY841" fmla="*/ 1102721 h 2013279"/>
                <a:gd name="connsiteX842" fmla="*/ 382328 w 2918007"/>
                <a:gd name="connsiteY842" fmla="*/ 1092971 h 2013279"/>
                <a:gd name="connsiteX843" fmla="*/ 384465 w 2918007"/>
                <a:gd name="connsiteY843" fmla="*/ 1041202 h 2013279"/>
                <a:gd name="connsiteX844" fmla="*/ 387641 w 2918007"/>
                <a:gd name="connsiteY844" fmla="*/ 1033184 h 2013279"/>
                <a:gd name="connsiteX845" fmla="*/ 419925 w 2918007"/>
                <a:gd name="connsiteY845" fmla="*/ 986313 h 2013279"/>
                <a:gd name="connsiteX846" fmla="*/ 419401 w 2918007"/>
                <a:gd name="connsiteY846" fmla="*/ 981897 h 2013279"/>
                <a:gd name="connsiteX847" fmla="*/ 419107 w 2918007"/>
                <a:gd name="connsiteY847" fmla="*/ 980821 h 2013279"/>
                <a:gd name="connsiteX848" fmla="*/ 418836 w 2918007"/>
                <a:gd name="connsiteY848" fmla="*/ 979002 h 2013279"/>
                <a:gd name="connsiteX849" fmla="*/ 418220 w 2918007"/>
                <a:gd name="connsiteY849" fmla="*/ 977582 h 2013279"/>
                <a:gd name="connsiteX850" fmla="*/ 416772 w 2918007"/>
                <a:gd name="connsiteY850" fmla="*/ 972287 h 2013279"/>
                <a:gd name="connsiteX851" fmla="*/ 414414 w 2918007"/>
                <a:gd name="connsiteY851" fmla="*/ 968797 h 2013279"/>
                <a:gd name="connsiteX852" fmla="*/ 413067 w 2918007"/>
                <a:gd name="connsiteY852" fmla="*/ 965688 h 2013279"/>
                <a:gd name="connsiteX853" fmla="*/ 411984 w 2918007"/>
                <a:gd name="connsiteY853" fmla="*/ 965201 h 2013279"/>
                <a:gd name="connsiteX854" fmla="*/ 410454 w 2918007"/>
                <a:gd name="connsiteY854" fmla="*/ 962936 h 2013279"/>
                <a:gd name="connsiteX855" fmla="*/ 398862 w 2918007"/>
                <a:gd name="connsiteY855" fmla="*/ 959300 h 2013279"/>
                <a:gd name="connsiteX856" fmla="*/ 1765535 w 2918007"/>
                <a:gd name="connsiteY856" fmla="*/ 943908 h 2013279"/>
                <a:gd name="connsiteX857" fmla="*/ 1765535 w 2918007"/>
                <a:gd name="connsiteY857" fmla="*/ 943908 h 2013279"/>
                <a:gd name="connsiteX858" fmla="*/ 1796971 w 2918007"/>
                <a:gd name="connsiteY858" fmla="*/ 947765 h 2013279"/>
                <a:gd name="connsiteX859" fmla="*/ 1796972 w 2918007"/>
                <a:gd name="connsiteY859" fmla="*/ 947765 h 2013279"/>
                <a:gd name="connsiteX860" fmla="*/ 256047 w 2918007"/>
                <a:gd name="connsiteY860" fmla="*/ 934558 h 2013279"/>
                <a:gd name="connsiteX861" fmla="*/ 224524 w 2918007"/>
                <a:gd name="connsiteY861" fmla="*/ 938906 h 2013279"/>
                <a:gd name="connsiteX862" fmla="*/ 92614 w 2918007"/>
                <a:gd name="connsiteY862" fmla="*/ 1212886 h 2013279"/>
                <a:gd name="connsiteX863" fmla="*/ 129906 w 2918007"/>
                <a:gd name="connsiteY863" fmla="*/ 1225738 h 2013279"/>
                <a:gd name="connsiteX864" fmla="*/ 129907 w 2918007"/>
                <a:gd name="connsiteY864" fmla="*/ 1225738 h 2013279"/>
                <a:gd name="connsiteX865" fmla="*/ 104211 w 2918007"/>
                <a:gd name="connsiteY865" fmla="*/ 1219687 h 2013279"/>
                <a:gd name="connsiteX866" fmla="*/ 92615 w 2918007"/>
                <a:gd name="connsiteY866" fmla="*/ 1212886 h 2013279"/>
                <a:gd name="connsiteX867" fmla="*/ 224525 w 2918007"/>
                <a:gd name="connsiteY867" fmla="*/ 938906 h 2013279"/>
                <a:gd name="connsiteX868" fmla="*/ 256047 w 2918007"/>
                <a:gd name="connsiteY868" fmla="*/ 934558 h 2013279"/>
                <a:gd name="connsiteX869" fmla="*/ 1986208 w 2918007"/>
                <a:gd name="connsiteY869" fmla="*/ 925360 h 2013279"/>
                <a:gd name="connsiteX870" fmla="*/ 2026981 w 2918007"/>
                <a:gd name="connsiteY870" fmla="*/ 926346 h 2013279"/>
                <a:gd name="connsiteX871" fmla="*/ 2026981 w 2918007"/>
                <a:gd name="connsiteY871" fmla="*/ 926346 h 2013279"/>
                <a:gd name="connsiteX872" fmla="*/ 2070517 w 2918007"/>
                <a:gd name="connsiteY872" fmla="*/ 942003 h 2013279"/>
                <a:gd name="connsiteX873" fmla="*/ 2100228 w 2918007"/>
                <a:gd name="connsiteY873" fmla="*/ 962163 h 2013279"/>
                <a:gd name="connsiteX874" fmla="*/ 2115366 w 2918007"/>
                <a:gd name="connsiteY874" fmla="*/ 975408 h 2013279"/>
                <a:gd name="connsiteX875" fmla="*/ 2137563 w 2918007"/>
                <a:gd name="connsiteY875" fmla="*/ 1003792 h 2013279"/>
                <a:gd name="connsiteX876" fmla="*/ 2145723 w 2918007"/>
                <a:gd name="connsiteY876" fmla="*/ 1015055 h 2013279"/>
                <a:gd name="connsiteX877" fmla="*/ 2164347 w 2918007"/>
                <a:gd name="connsiteY877" fmla="*/ 1042341 h 2013279"/>
                <a:gd name="connsiteX878" fmla="*/ 2174315 w 2918007"/>
                <a:gd name="connsiteY878" fmla="*/ 1062173 h 2013279"/>
                <a:gd name="connsiteX879" fmla="*/ 2177239 w 2918007"/>
                <a:gd name="connsiteY879" fmla="*/ 1073089 h 2013279"/>
                <a:gd name="connsiteX880" fmla="*/ 2180730 w 2918007"/>
                <a:gd name="connsiteY880" fmla="*/ 1087374 h 2013279"/>
                <a:gd name="connsiteX881" fmla="*/ 2181479 w 2918007"/>
                <a:gd name="connsiteY881" fmla="*/ 1089577 h 2013279"/>
                <a:gd name="connsiteX882" fmla="*/ 2183689 w 2918007"/>
                <a:gd name="connsiteY882" fmla="*/ 1098396 h 2013279"/>
                <a:gd name="connsiteX883" fmla="*/ 2185828 w 2918007"/>
                <a:gd name="connsiteY883" fmla="*/ 1102362 h 2013279"/>
                <a:gd name="connsiteX884" fmla="*/ 2187556 w 2918007"/>
                <a:gd name="connsiteY884" fmla="*/ 1107443 h 2013279"/>
                <a:gd name="connsiteX885" fmla="*/ 2189098 w 2918007"/>
                <a:gd name="connsiteY885" fmla="*/ 1108425 h 2013279"/>
                <a:gd name="connsiteX886" fmla="*/ 2190979 w 2918007"/>
                <a:gd name="connsiteY886" fmla="*/ 1111913 h 2013279"/>
                <a:gd name="connsiteX887" fmla="*/ 2200752 w 2918007"/>
                <a:gd name="connsiteY887" fmla="*/ 1115847 h 2013279"/>
                <a:gd name="connsiteX888" fmla="*/ 2200754 w 2918007"/>
                <a:gd name="connsiteY888" fmla="*/ 1115848 h 2013279"/>
                <a:gd name="connsiteX889" fmla="*/ 2200754 w 2918007"/>
                <a:gd name="connsiteY889" fmla="*/ 1115848 h 2013279"/>
                <a:gd name="connsiteX890" fmla="*/ 2200752 w 2918007"/>
                <a:gd name="connsiteY890" fmla="*/ 1115847 h 2013279"/>
                <a:gd name="connsiteX891" fmla="*/ 2189098 w 2918007"/>
                <a:gd name="connsiteY891" fmla="*/ 1108425 h 2013279"/>
                <a:gd name="connsiteX892" fmla="*/ 2185828 w 2918007"/>
                <a:gd name="connsiteY892" fmla="*/ 1102362 h 2013279"/>
                <a:gd name="connsiteX893" fmla="*/ 2181479 w 2918007"/>
                <a:gd name="connsiteY893" fmla="*/ 1089577 h 2013279"/>
                <a:gd name="connsiteX894" fmla="*/ 2178927 w 2918007"/>
                <a:gd name="connsiteY894" fmla="*/ 1079393 h 2013279"/>
                <a:gd name="connsiteX895" fmla="*/ 2177239 w 2918007"/>
                <a:gd name="connsiteY895" fmla="*/ 1073089 h 2013279"/>
                <a:gd name="connsiteX896" fmla="*/ 2174814 w 2918007"/>
                <a:gd name="connsiteY896" fmla="*/ 1063165 h 2013279"/>
                <a:gd name="connsiteX897" fmla="*/ 2174315 w 2918007"/>
                <a:gd name="connsiteY897" fmla="*/ 1062173 h 2013279"/>
                <a:gd name="connsiteX898" fmla="*/ 2173534 w 2918007"/>
                <a:gd name="connsiteY898" fmla="*/ 1059256 h 2013279"/>
                <a:gd name="connsiteX899" fmla="*/ 2164348 w 2918007"/>
                <a:gd name="connsiteY899" fmla="*/ 1042341 h 2013279"/>
                <a:gd name="connsiteX900" fmla="*/ 2142582 w 2918007"/>
                <a:gd name="connsiteY900" fmla="*/ 1010210 h 2013279"/>
                <a:gd name="connsiteX901" fmla="*/ 2137563 w 2918007"/>
                <a:gd name="connsiteY901" fmla="*/ 1003792 h 2013279"/>
                <a:gd name="connsiteX902" fmla="*/ 2119821 w 2918007"/>
                <a:gd name="connsiteY902" fmla="*/ 979306 h 2013279"/>
                <a:gd name="connsiteX903" fmla="*/ 2115366 w 2918007"/>
                <a:gd name="connsiteY903" fmla="*/ 975408 h 2013279"/>
                <a:gd name="connsiteX904" fmla="*/ 2110413 w 2918007"/>
                <a:gd name="connsiteY904" fmla="*/ 969074 h 2013279"/>
                <a:gd name="connsiteX905" fmla="*/ 2100228 w 2918007"/>
                <a:gd name="connsiteY905" fmla="*/ 962163 h 2013279"/>
                <a:gd name="connsiteX906" fmla="*/ 2081841 w 2918007"/>
                <a:gd name="connsiteY906" fmla="*/ 946075 h 2013279"/>
                <a:gd name="connsiteX907" fmla="*/ 2070517 w 2918007"/>
                <a:gd name="connsiteY907" fmla="*/ 942003 h 2013279"/>
                <a:gd name="connsiteX908" fmla="*/ 2060677 w 2918007"/>
                <a:gd name="connsiteY908" fmla="*/ 935326 h 2013279"/>
                <a:gd name="connsiteX909" fmla="*/ 2026982 w 2918007"/>
                <a:gd name="connsiteY909" fmla="*/ 926346 h 2013279"/>
                <a:gd name="connsiteX910" fmla="*/ 2026981 w 2918007"/>
                <a:gd name="connsiteY910" fmla="*/ 926346 h 2013279"/>
                <a:gd name="connsiteX911" fmla="*/ 427938 w 2918007"/>
                <a:gd name="connsiteY911" fmla="*/ 867486 h 2013279"/>
                <a:gd name="connsiteX912" fmla="*/ 382016 w 2918007"/>
                <a:gd name="connsiteY912" fmla="*/ 885668 h 2013279"/>
                <a:gd name="connsiteX913" fmla="*/ 372904 w 2918007"/>
                <a:gd name="connsiteY913" fmla="*/ 893852 h 2013279"/>
                <a:gd name="connsiteX914" fmla="*/ 364645 w 2918007"/>
                <a:gd name="connsiteY914" fmla="*/ 899283 h 2013279"/>
                <a:gd name="connsiteX915" fmla="*/ 346426 w 2918007"/>
                <a:gd name="connsiteY915" fmla="*/ 917634 h 2013279"/>
                <a:gd name="connsiteX916" fmla="*/ 337481 w 2918007"/>
                <a:gd name="connsiteY916" fmla="*/ 925668 h 2013279"/>
                <a:gd name="connsiteX917" fmla="*/ 332082 w 2918007"/>
                <a:gd name="connsiteY917" fmla="*/ 932082 h 2013279"/>
                <a:gd name="connsiteX918" fmla="*/ 327675 w 2918007"/>
                <a:gd name="connsiteY918" fmla="*/ 936521 h 2013279"/>
                <a:gd name="connsiteX919" fmla="*/ 309550 w 2918007"/>
                <a:gd name="connsiteY919" fmla="*/ 958850 h 2013279"/>
                <a:gd name="connsiteX920" fmla="*/ 303810 w 2918007"/>
                <a:gd name="connsiteY920" fmla="*/ 965669 h 2013279"/>
                <a:gd name="connsiteX921" fmla="*/ 301582 w 2918007"/>
                <a:gd name="connsiteY921" fmla="*/ 968665 h 2013279"/>
                <a:gd name="connsiteX922" fmla="*/ 300838 w 2918007"/>
                <a:gd name="connsiteY922" fmla="*/ 969582 h 2013279"/>
                <a:gd name="connsiteX923" fmla="*/ 295756 w 2918007"/>
                <a:gd name="connsiteY923" fmla="*/ 976502 h 2013279"/>
                <a:gd name="connsiteX924" fmla="*/ 294010 w 2918007"/>
                <a:gd name="connsiteY924" fmla="*/ 978851 h 2013279"/>
                <a:gd name="connsiteX925" fmla="*/ 293482 w 2918007"/>
                <a:gd name="connsiteY925" fmla="*/ 979599 h 2013279"/>
                <a:gd name="connsiteX926" fmla="*/ 293203 w 2918007"/>
                <a:gd name="connsiteY926" fmla="*/ 979979 h 2013279"/>
                <a:gd name="connsiteX927" fmla="*/ 290712 w 2918007"/>
                <a:gd name="connsiteY927" fmla="*/ 983523 h 2013279"/>
                <a:gd name="connsiteX928" fmla="*/ 290480 w 2918007"/>
                <a:gd name="connsiteY928" fmla="*/ 983851 h 2013279"/>
                <a:gd name="connsiteX929" fmla="*/ 307710 w 2918007"/>
                <a:gd name="connsiteY929" fmla="*/ 1022119 h 2013279"/>
                <a:gd name="connsiteX930" fmla="*/ 307711 w 2918007"/>
                <a:gd name="connsiteY930" fmla="*/ 1022119 h 2013279"/>
                <a:gd name="connsiteX931" fmla="*/ 297012 w 2918007"/>
                <a:gd name="connsiteY931" fmla="*/ 1010597 h 2013279"/>
                <a:gd name="connsiteX932" fmla="*/ 290481 w 2918007"/>
                <a:gd name="connsiteY932" fmla="*/ 983851 h 2013279"/>
                <a:gd name="connsiteX933" fmla="*/ 290712 w 2918007"/>
                <a:gd name="connsiteY933" fmla="*/ 983523 h 2013279"/>
                <a:gd name="connsiteX934" fmla="*/ 293482 w 2918007"/>
                <a:gd name="connsiteY934" fmla="*/ 979599 h 2013279"/>
                <a:gd name="connsiteX935" fmla="*/ 295756 w 2918007"/>
                <a:gd name="connsiteY935" fmla="*/ 976502 h 2013279"/>
                <a:gd name="connsiteX936" fmla="*/ 301582 w 2918007"/>
                <a:gd name="connsiteY936" fmla="*/ 968665 h 2013279"/>
                <a:gd name="connsiteX937" fmla="*/ 309550 w 2918007"/>
                <a:gd name="connsiteY937" fmla="*/ 958850 h 2013279"/>
                <a:gd name="connsiteX938" fmla="*/ 332082 w 2918007"/>
                <a:gd name="connsiteY938" fmla="*/ 932082 h 2013279"/>
                <a:gd name="connsiteX939" fmla="*/ 346426 w 2918007"/>
                <a:gd name="connsiteY939" fmla="*/ 917634 h 2013279"/>
                <a:gd name="connsiteX940" fmla="*/ 372904 w 2918007"/>
                <a:gd name="connsiteY940" fmla="*/ 893852 h 2013279"/>
                <a:gd name="connsiteX941" fmla="*/ 405397 w 2918007"/>
                <a:gd name="connsiteY941" fmla="*/ 872486 h 2013279"/>
                <a:gd name="connsiteX942" fmla="*/ 427939 w 2918007"/>
                <a:gd name="connsiteY942" fmla="*/ 867486 h 2013279"/>
                <a:gd name="connsiteX943" fmla="*/ 1029718 w 2918007"/>
                <a:gd name="connsiteY943" fmla="*/ 808954 h 2013279"/>
                <a:gd name="connsiteX944" fmla="*/ 1035096 w 2918007"/>
                <a:gd name="connsiteY944" fmla="*/ 843471 h 2013279"/>
                <a:gd name="connsiteX945" fmla="*/ 1032706 w 2918007"/>
                <a:gd name="connsiteY945" fmla="*/ 812505 h 2013279"/>
                <a:gd name="connsiteX946" fmla="*/ 440882 w 2918007"/>
                <a:gd name="connsiteY946" fmla="*/ 804070 h 2013279"/>
                <a:gd name="connsiteX947" fmla="*/ 432492 w 2918007"/>
                <a:gd name="connsiteY947" fmla="*/ 805015 h 2013279"/>
                <a:gd name="connsiteX948" fmla="*/ 430154 w 2918007"/>
                <a:gd name="connsiteY948" fmla="*/ 805492 h 2013279"/>
                <a:gd name="connsiteX949" fmla="*/ 426580 w 2918007"/>
                <a:gd name="connsiteY949" fmla="*/ 805965 h 2013279"/>
                <a:gd name="connsiteX950" fmla="*/ 423037 w 2918007"/>
                <a:gd name="connsiteY950" fmla="*/ 806941 h 2013279"/>
                <a:gd name="connsiteX951" fmla="*/ 411465 w 2918007"/>
                <a:gd name="connsiteY951" fmla="*/ 809297 h 2013279"/>
                <a:gd name="connsiteX952" fmla="*/ 401232 w 2918007"/>
                <a:gd name="connsiteY952" fmla="*/ 812945 h 2013279"/>
                <a:gd name="connsiteX953" fmla="*/ 393496 w 2918007"/>
                <a:gd name="connsiteY953" fmla="*/ 815075 h 2013279"/>
                <a:gd name="connsiteX954" fmla="*/ 390663 w 2918007"/>
                <a:gd name="connsiteY954" fmla="*/ 816713 h 2013279"/>
                <a:gd name="connsiteX955" fmla="*/ 384018 w 2918007"/>
                <a:gd name="connsiteY955" fmla="*/ 819082 h 2013279"/>
                <a:gd name="connsiteX956" fmla="*/ 356367 w 2918007"/>
                <a:gd name="connsiteY956" fmla="*/ 836538 h 2013279"/>
                <a:gd name="connsiteX957" fmla="*/ 390663 w 2918007"/>
                <a:gd name="connsiteY957" fmla="*/ 816713 h 2013279"/>
                <a:gd name="connsiteX958" fmla="*/ 401232 w 2918007"/>
                <a:gd name="connsiteY958" fmla="*/ 812945 h 2013279"/>
                <a:gd name="connsiteX959" fmla="*/ 423037 w 2918007"/>
                <a:gd name="connsiteY959" fmla="*/ 806941 h 2013279"/>
                <a:gd name="connsiteX960" fmla="*/ 430154 w 2918007"/>
                <a:gd name="connsiteY960" fmla="*/ 805492 h 2013279"/>
                <a:gd name="connsiteX961" fmla="*/ 1018311 w 2918007"/>
                <a:gd name="connsiteY961" fmla="*/ 795397 h 2013279"/>
                <a:gd name="connsiteX962" fmla="*/ 1003631 w 2918007"/>
                <a:gd name="connsiteY962" fmla="*/ 795508 h 2013279"/>
                <a:gd name="connsiteX963" fmla="*/ 979620 w 2918007"/>
                <a:gd name="connsiteY963" fmla="*/ 814537 h 2013279"/>
                <a:gd name="connsiteX964" fmla="*/ 942635 w 2918007"/>
                <a:gd name="connsiteY964" fmla="*/ 1236898 h 2013279"/>
                <a:gd name="connsiteX965" fmla="*/ 951002 w 2918007"/>
                <a:gd name="connsiteY965" fmla="*/ 1242332 h 2013279"/>
                <a:gd name="connsiteX966" fmla="*/ 953670 w 2918007"/>
                <a:gd name="connsiteY966" fmla="*/ 1243588 h 2013279"/>
                <a:gd name="connsiteX967" fmla="*/ 957343 w 2918007"/>
                <a:gd name="connsiteY967" fmla="*/ 1245816 h 2013279"/>
                <a:gd name="connsiteX968" fmla="*/ 961782 w 2918007"/>
                <a:gd name="connsiteY968" fmla="*/ 1247407 h 2013279"/>
                <a:gd name="connsiteX969" fmla="*/ 974979 w 2918007"/>
                <a:gd name="connsiteY969" fmla="*/ 1253619 h 2013279"/>
                <a:gd name="connsiteX970" fmla="*/ 989111 w 2918007"/>
                <a:gd name="connsiteY970" fmla="*/ 1257203 h 2013279"/>
                <a:gd name="connsiteX971" fmla="*/ 998806 w 2918007"/>
                <a:gd name="connsiteY971" fmla="*/ 1260679 h 2013279"/>
                <a:gd name="connsiteX972" fmla="*/ 1003707 w 2918007"/>
                <a:gd name="connsiteY972" fmla="*/ 1260906 h 2013279"/>
                <a:gd name="connsiteX973" fmla="*/ 1012885 w 2918007"/>
                <a:gd name="connsiteY973" fmla="*/ 1263233 h 2013279"/>
                <a:gd name="connsiteX974" fmla="*/ 1063037 w 2918007"/>
                <a:gd name="connsiteY974" fmla="*/ 1263651 h 2013279"/>
                <a:gd name="connsiteX975" fmla="*/ 1063037 w 2918007"/>
                <a:gd name="connsiteY975" fmla="*/ 1263651 h 2013279"/>
                <a:gd name="connsiteX976" fmla="*/ 1003707 w 2918007"/>
                <a:gd name="connsiteY976" fmla="*/ 1260906 h 2013279"/>
                <a:gd name="connsiteX977" fmla="*/ 989111 w 2918007"/>
                <a:gd name="connsiteY977" fmla="*/ 1257203 h 2013279"/>
                <a:gd name="connsiteX978" fmla="*/ 961782 w 2918007"/>
                <a:gd name="connsiteY978" fmla="*/ 1247407 h 2013279"/>
                <a:gd name="connsiteX979" fmla="*/ 953670 w 2918007"/>
                <a:gd name="connsiteY979" fmla="*/ 1243588 h 2013279"/>
                <a:gd name="connsiteX980" fmla="*/ 942636 w 2918007"/>
                <a:gd name="connsiteY980" fmla="*/ 1236898 h 2013279"/>
                <a:gd name="connsiteX981" fmla="*/ 979620 w 2918007"/>
                <a:gd name="connsiteY981" fmla="*/ 814537 h 2013279"/>
                <a:gd name="connsiteX982" fmla="*/ 1003631 w 2918007"/>
                <a:gd name="connsiteY982" fmla="*/ 795508 h 2013279"/>
                <a:gd name="connsiteX983" fmla="*/ 681281 w 2918007"/>
                <a:gd name="connsiteY983" fmla="*/ 791168 h 2013279"/>
                <a:gd name="connsiteX984" fmla="*/ 681716 w 2918007"/>
                <a:gd name="connsiteY984" fmla="*/ 836578 h 2013279"/>
                <a:gd name="connsiteX985" fmla="*/ 680484 w 2918007"/>
                <a:gd name="connsiteY985" fmla="*/ 851072 h 2013279"/>
                <a:gd name="connsiteX986" fmla="*/ 676095 w 2918007"/>
                <a:gd name="connsiteY986" fmla="*/ 884761 h 2013279"/>
                <a:gd name="connsiteX987" fmla="*/ 670861 w 2918007"/>
                <a:gd name="connsiteY987" fmla="*/ 900354 h 2013279"/>
                <a:gd name="connsiteX988" fmla="*/ 658268 w 2918007"/>
                <a:gd name="connsiteY988" fmla="*/ 923351 h 2013279"/>
                <a:gd name="connsiteX989" fmla="*/ 640598 w 2918007"/>
                <a:gd name="connsiteY989" fmla="*/ 938873 h 2013279"/>
                <a:gd name="connsiteX990" fmla="*/ 636967 w 2918007"/>
                <a:gd name="connsiteY990" fmla="*/ 940909 h 2013279"/>
                <a:gd name="connsiteX991" fmla="*/ 610709 w 2918007"/>
                <a:gd name="connsiteY991" fmla="*/ 943667 h 2013279"/>
                <a:gd name="connsiteX992" fmla="*/ 635466 w 2918007"/>
                <a:gd name="connsiteY992" fmla="*/ 941751 h 2013279"/>
                <a:gd name="connsiteX993" fmla="*/ 636967 w 2918007"/>
                <a:gd name="connsiteY993" fmla="*/ 940909 h 2013279"/>
                <a:gd name="connsiteX994" fmla="*/ 638459 w 2918007"/>
                <a:gd name="connsiteY994" fmla="*/ 940752 h 2013279"/>
                <a:gd name="connsiteX995" fmla="*/ 640598 w 2918007"/>
                <a:gd name="connsiteY995" fmla="*/ 938873 h 2013279"/>
                <a:gd name="connsiteX996" fmla="*/ 653830 w 2918007"/>
                <a:gd name="connsiteY996" fmla="*/ 931454 h 2013279"/>
                <a:gd name="connsiteX997" fmla="*/ 658268 w 2918007"/>
                <a:gd name="connsiteY997" fmla="*/ 923351 h 2013279"/>
                <a:gd name="connsiteX998" fmla="*/ 665181 w 2918007"/>
                <a:gd name="connsiteY998" fmla="*/ 917278 h 2013279"/>
                <a:gd name="connsiteX999" fmla="*/ 670861 w 2918007"/>
                <a:gd name="connsiteY999" fmla="*/ 900354 h 2013279"/>
                <a:gd name="connsiteX1000" fmla="*/ 675063 w 2918007"/>
                <a:gd name="connsiteY1000" fmla="*/ 892682 h 2013279"/>
                <a:gd name="connsiteX1001" fmla="*/ 676095 w 2918007"/>
                <a:gd name="connsiteY1001" fmla="*/ 884761 h 2013279"/>
                <a:gd name="connsiteX1002" fmla="*/ 678137 w 2918007"/>
                <a:gd name="connsiteY1002" fmla="*/ 878674 h 2013279"/>
                <a:gd name="connsiteX1003" fmla="*/ 680484 w 2918007"/>
                <a:gd name="connsiteY1003" fmla="*/ 851072 h 2013279"/>
                <a:gd name="connsiteX1004" fmla="*/ 681761 w 2918007"/>
                <a:gd name="connsiteY1004" fmla="*/ 841271 h 2013279"/>
                <a:gd name="connsiteX1005" fmla="*/ 681716 w 2918007"/>
                <a:gd name="connsiteY1005" fmla="*/ 836578 h 2013279"/>
                <a:gd name="connsiteX1006" fmla="*/ 681960 w 2918007"/>
                <a:gd name="connsiteY1006" fmla="*/ 833706 h 2013279"/>
                <a:gd name="connsiteX1007" fmla="*/ 2336942 w 2918007"/>
                <a:gd name="connsiteY1007" fmla="*/ 789294 h 2013279"/>
                <a:gd name="connsiteX1008" fmla="*/ 2336941 w 2918007"/>
                <a:gd name="connsiteY1008" fmla="*/ 789294 h 2013279"/>
                <a:gd name="connsiteX1009" fmla="*/ 2350662 w 2918007"/>
                <a:gd name="connsiteY1009" fmla="*/ 794915 h 2013279"/>
                <a:gd name="connsiteX1010" fmla="*/ 2350672 w 2918007"/>
                <a:gd name="connsiteY1010" fmla="*/ 794945 h 2013279"/>
                <a:gd name="connsiteX1011" fmla="*/ 2357003 w 2918007"/>
                <a:gd name="connsiteY1011" fmla="*/ 814001 h 2013279"/>
                <a:gd name="connsiteX1012" fmla="*/ 2357557 w 2918007"/>
                <a:gd name="connsiteY1012" fmla="*/ 823380 h 2013279"/>
                <a:gd name="connsiteX1013" fmla="*/ 2357968 w 2918007"/>
                <a:gd name="connsiteY1013" fmla="*/ 841519 h 2013279"/>
                <a:gd name="connsiteX1014" fmla="*/ 2351357 w 2918007"/>
                <a:gd name="connsiteY1014" fmla="*/ 897183 h 2013279"/>
                <a:gd name="connsiteX1015" fmla="*/ 2339080 w 2918007"/>
                <a:gd name="connsiteY1015" fmla="*/ 953624 h 2013279"/>
                <a:gd name="connsiteX1016" fmla="*/ 2332187 w 2918007"/>
                <a:gd name="connsiteY1016" fmla="*/ 982395 h 2013279"/>
                <a:gd name="connsiteX1017" fmla="*/ 2329248 w 2918007"/>
                <a:gd name="connsiteY1017" fmla="*/ 992083 h 2013279"/>
                <a:gd name="connsiteX1018" fmla="*/ 2307353 w 2918007"/>
                <a:gd name="connsiteY1018" fmla="*/ 1055886 h 2013279"/>
                <a:gd name="connsiteX1019" fmla="*/ 2295345 w 2918007"/>
                <a:gd name="connsiteY1019" fmla="*/ 1085544 h 2013279"/>
                <a:gd name="connsiteX1020" fmla="*/ 2292980 w 2918007"/>
                <a:gd name="connsiteY1020" fmla="*/ 1091993 h 2013279"/>
                <a:gd name="connsiteX1021" fmla="*/ 2290893 w 2918007"/>
                <a:gd name="connsiteY1021" fmla="*/ 1097235 h 2013279"/>
                <a:gd name="connsiteX1022" fmla="*/ 2290178 w 2918007"/>
                <a:gd name="connsiteY1022" fmla="*/ 1099632 h 2013279"/>
                <a:gd name="connsiteX1023" fmla="*/ 2287455 w 2918007"/>
                <a:gd name="connsiteY1023" fmla="*/ 1107055 h 2013279"/>
                <a:gd name="connsiteX1024" fmla="*/ 2286862 w 2918007"/>
                <a:gd name="connsiteY1024" fmla="*/ 1110746 h 2013279"/>
                <a:gd name="connsiteX1025" fmla="*/ 2283582 w 2918007"/>
                <a:gd name="connsiteY1025" fmla="*/ 1121742 h 2013279"/>
                <a:gd name="connsiteX1026" fmla="*/ 2284240 w 2918007"/>
                <a:gd name="connsiteY1026" fmla="*/ 1127071 h 2013279"/>
                <a:gd name="connsiteX1027" fmla="*/ 2283622 w 2918007"/>
                <a:gd name="connsiteY1027" fmla="*/ 1130923 h 2013279"/>
                <a:gd name="connsiteX1028" fmla="*/ 2284808 w 2918007"/>
                <a:gd name="connsiteY1028" fmla="*/ 1131663 h 2013279"/>
                <a:gd name="connsiteX1029" fmla="*/ 2285080 w 2918007"/>
                <a:gd name="connsiteY1029" fmla="*/ 1133862 h 2013279"/>
                <a:gd name="connsiteX1030" fmla="*/ 2295043 w 2918007"/>
                <a:gd name="connsiteY1030" fmla="*/ 1138051 h 2013279"/>
                <a:gd name="connsiteX1031" fmla="*/ 2295044 w 2918007"/>
                <a:gd name="connsiteY1031" fmla="*/ 1138052 h 2013279"/>
                <a:gd name="connsiteX1032" fmla="*/ 2295045 w 2918007"/>
                <a:gd name="connsiteY1032" fmla="*/ 1138052 h 2013279"/>
                <a:gd name="connsiteX1033" fmla="*/ 2319955 w 2918007"/>
                <a:gd name="connsiteY1033" fmla="*/ 1138969 h 2013279"/>
                <a:gd name="connsiteX1034" fmla="*/ 2320914 w 2918007"/>
                <a:gd name="connsiteY1034" fmla="*/ 1139004 h 2013279"/>
                <a:gd name="connsiteX1035" fmla="*/ 2320914 w 2918007"/>
                <a:gd name="connsiteY1035" fmla="*/ 1139004 h 2013279"/>
                <a:gd name="connsiteX1036" fmla="*/ 2319955 w 2918007"/>
                <a:gd name="connsiteY1036" fmla="*/ 1138969 h 2013279"/>
                <a:gd name="connsiteX1037" fmla="*/ 2295045 w 2918007"/>
                <a:gd name="connsiteY1037" fmla="*/ 1138052 h 2013279"/>
                <a:gd name="connsiteX1038" fmla="*/ 2295045 w 2918007"/>
                <a:gd name="connsiteY1038" fmla="*/ 1138052 h 2013279"/>
                <a:gd name="connsiteX1039" fmla="*/ 2295043 w 2918007"/>
                <a:gd name="connsiteY1039" fmla="*/ 1138051 h 2013279"/>
                <a:gd name="connsiteX1040" fmla="*/ 2284808 w 2918007"/>
                <a:gd name="connsiteY1040" fmla="*/ 1131663 h 2013279"/>
                <a:gd name="connsiteX1041" fmla="*/ 2284240 w 2918007"/>
                <a:gd name="connsiteY1041" fmla="*/ 1127071 h 2013279"/>
                <a:gd name="connsiteX1042" fmla="*/ 2286862 w 2918007"/>
                <a:gd name="connsiteY1042" fmla="*/ 1110746 h 2013279"/>
                <a:gd name="connsiteX1043" fmla="*/ 2290178 w 2918007"/>
                <a:gd name="connsiteY1043" fmla="*/ 1099632 h 2013279"/>
                <a:gd name="connsiteX1044" fmla="*/ 2292980 w 2918007"/>
                <a:gd name="connsiteY1044" fmla="*/ 1091993 h 2013279"/>
                <a:gd name="connsiteX1045" fmla="*/ 2307354 w 2918007"/>
                <a:gd name="connsiteY1045" fmla="*/ 1055886 h 2013279"/>
                <a:gd name="connsiteX1046" fmla="*/ 2321342 w 2918007"/>
                <a:gd name="connsiteY1046" fmla="*/ 1018143 h 2013279"/>
                <a:gd name="connsiteX1047" fmla="*/ 2329248 w 2918007"/>
                <a:gd name="connsiteY1047" fmla="*/ 992083 h 2013279"/>
                <a:gd name="connsiteX1048" fmla="*/ 2331296 w 2918007"/>
                <a:gd name="connsiteY1048" fmla="*/ 986116 h 2013279"/>
                <a:gd name="connsiteX1049" fmla="*/ 2332187 w 2918007"/>
                <a:gd name="connsiteY1049" fmla="*/ 982395 h 2013279"/>
                <a:gd name="connsiteX1050" fmla="*/ 2334428 w 2918007"/>
                <a:gd name="connsiteY1050" fmla="*/ 975010 h 2013279"/>
                <a:gd name="connsiteX1051" fmla="*/ 2339080 w 2918007"/>
                <a:gd name="connsiteY1051" fmla="*/ 953624 h 2013279"/>
                <a:gd name="connsiteX1052" fmla="*/ 2350134 w 2918007"/>
                <a:gd name="connsiteY1052" fmla="*/ 907481 h 2013279"/>
                <a:gd name="connsiteX1053" fmla="*/ 2351357 w 2918007"/>
                <a:gd name="connsiteY1053" fmla="*/ 897183 h 2013279"/>
                <a:gd name="connsiteX1054" fmla="*/ 2353816 w 2918007"/>
                <a:gd name="connsiteY1054" fmla="*/ 885879 h 2013279"/>
                <a:gd name="connsiteX1055" fmla="*/ 2358081 w 2918007"/>
                <a:gd name="connsiteY1055" fmla="*/ 846534 h 2013279"/>
                <a:gd name="connsiteX1056" fmla="*/ 2357968 w 2918007"/>
                <a:gd name="connsiteY1056" fmla="*/ 841519 h 2013279"/>
                <a:gd name="connsiteX1057" fmla="*/ 2358409 w 2918007"/>
                <a:gd name="connsiteY1057" fmla="*/ 837805 h 2013279"/>
                <a:gd name="connsiteX1058" fmla="*/ 2357557 w 2918007"/>
                <a:gd name="connsiteY1058" fmla="*/ 823380 h 2013279"/>
                <a:gd name="connsiteX1059" fmla="*/ 2357370 w 2918007"/>
                <a:gd name="connsiteY1059" fmla="*/ 815104 h 2013279"/>
                <a:gd name="connsiteX1060" fmla="*/ 2357003 w 2918007"/>
                <a:gd name="connsiteY1060" fmla="*/ 814001 h 2013279"/>
                <a:gd name="connsiteX1061" fmla="*/ 2356879 w 2918007"/>
                <a:gd name="connsiteY1061" fmla="*/ 811898 h 2013279"/>
                <a:gd name="connsiteX1062" fmla="*/ 2350672 w 2918007"/>
                <a:gd name="connsiteY1062" fmla="*/ 794945 h 2013279"/>
                <a:gd name="connsiteX1063" fmla="*/ 2350663 w 2918007"/>
                <a:gd name="connsiteY1063" fmla="*/ 794915 h 2013279"/>
                <a:gd name="connsiteX1064" fmla="*/ 2336942 w 2918007"/>
                <a:gd name="connsiteY1064" fmla="*/ 789294 h 2013279"/>
                <a:gd name="connsiteX1065" fmla="*/ 509987 w 2918007"/>
                <a:gd name="connsiteY1065" fmla="*/ 779317 h 2013279"/>
                <a:gd name="connsiteX1066" fmla="*/ 496358 w 2918007"/>
                <a:gd name="connsiteY1066" fmla="*/ 791141 h 2013279"/>
                <a:gd name="connsiteX1067" fmla="*/ 494856 w 2918007"/>
                <a:gd name="connsiteY1067" fmla="*/ 798090 h 2013279"/>
                <a:gd name="connsiteX1068" fmla="*/ 492870 w 2918007"/>
                <a:gd name="connsiteY1068" fmla="*/ 801617 h 2013279"/>
                <a:gd name="connsiteX1069" fmla="*/ 474255 w 2918007"/>
                <a:gd name="connsiteY1069" fmla="*/ 811140 h 2013279"/>
                <a:gd name="connsiteX1070" fmla="*/ 474255 w 2918007"/>
                <a:gd name="connsiteY1070" fmla="*/ 811141 h 2013279"/>
                <a:gd name="connsiteX1071" fmla="*/ 474255 w 2918007"/>
                <a:gd name="connsiteY1071" fmla="*/ 811141 h 2013279"/>
                <a:gd name="connsiteX1072" fmla="*/ 474255 w 2918007"/>
                <a:gd name="connsiteY1072" fmla="*/ 811140 h 2013279"/>
                <a:gd name="connsiteX1073" fmla="*/ 490580 w 2918007"/>
                <a:gd name="connsiteY1073" fmla="*/ 805686 h 2013279"/>
                <a:gd name="connsiteX1074" fmla="*/ 492870 w 2918007"/>
                <a:gd name="connsiteY1074" fmla="*/ 801617 h 2013279"/>
                <a:gd name="connsiteX1075" fmla="*/ 494246 w 2918007"/>
                <a:gd name="connsiteY1075" fmla="*/ 800914 h 2013279"/>
                <a:gd name="connsiteX1076" fmla="*/ 494856 w 2918007"/>
                <a:gd name="connsiteY1076" fmla="*/ 798090 h 2013279"/>
                <a:gd name="connsiteX1077" fmla="*/ 495925 w 2918007"/>
                <a:gd name="connsiteY1077" fmla="*/ 796191 h 2013279"/>
                <a:gd name="connsiteX1078" fmla="*/ 496358 w 2918007"/>
                <a:gd name="connsiteY1078" fmla="*/ 791141 h 2013279"/>
                <a:gd name="connsiteX1079" fmla="*/ 509987 w 2918007"/>
                <a:gd name="connsiteY1079" fmla="*/ 779317 h 2013279"/>
                <a:gd name="connsiteX1080" fmla="*/ 2601292 w 2918007"/>
                <a:gd name="connsiteY1080" fmla="*/ 757855 h 2013279"/>
                <a:gd name="connsiteX1081" fmla="*/ 2601291 w 2918007"/>
                <a:gd name="connsiteY1081" fmla="*/ 757855 h 2013279"/>
                <a:gd name="connsiteX1082" fmla="*/ 2606626 w 2918007"/>
                <a:gd name="connsiteY1082" fmla="*/ 763218 h 2013279"/>
                <a:gd name="connsiteX1083" fmla="*/ 2614322 w 2918007"/>
                <a:gd name="connsiteY1083" fmla="*/ 775133 h 2013279"/>
                <a:gd name="connsiteX1084" fmla="*/ 2624988 w 2918007"/>
                <a:gd name="connsiteY1084" fmla="*/ 811007 h 2013279"/>
                <a:gd name="connsiteX1085" fmla="*/ 2626106 w 2918007"/>
                <a:gd name="connsiteY1085" fmla="*/ 816758 h 2013279"/>
                <a:gd name="connsiteX1086" fmla="*/ 2627538 w 2918007"/>
                <a:gd name="connsiteY1086" fmla="*/ 836324 h 2013279"/>
                <a:gd name="connsiteX1087" fmla="*/ 2628988 w 2918007"/>
                <a:gd name="connsiteY1087" fmla="*/ 873415 h 2013279"/>
                <a:gd name="connsiteX1088" fmla="*/ 2627243 w 2918007"/>
                <a:gd name="connsiteY1088" fmla="*/ 892919 h 2013279"/>
                <a:gd name="connsiteX1089" fmla="*/ 2621067 w 2918007"/>
                <a:gd name="connsiteY1089" fmla="*/ 930287 h 2013279"/>
                <a:gd name="connsiteX1090" fmla="*/ 2620269 w 2918007"/>
                <a:gd name="connsiteY1090" fmla="*/ 933160 h 2013279"/>
                <a:gd name="connsiteX1091" fmla="*/ 2612234 w 2918007"/>
                <a:gd name="connsiteY1091" fmla="*/ 948308 h 2013279"/>
                <a:gd name="connsiteX1092" fmla="*/ 2612215 w 2918007"/>
                <a:gd name="connsiteY1092" fmla="*/ 948342 h 2013279"/>
                <a:gd name="connsiteX1093" fmla="*/ 2600762 w 2918007"/>
                <a:gd name="connsiteY1093" fmla="*/ 954298 h 2013279"/>
                <a:gd name="connsiteX1094" fmla="*/ 2600762 w 2918007"/>
                <a:gd name="connsiteY1094" fmla="*/ 954298 h 2013279"/>
                <a:gd name="connsiteX1095" fmla="*/ 2612216 w 2918007"/>
                <a:gd name="connsiteY1095" fmla="*/ 948342 h 2013279"/>
                <a:gd name="connsiteX1096" fmla="*/ 2612234 w 2918007"/>
                <a:gd name="connsiteY1096" fmla="*/ 948308 h 2013279"/>
                <a:gd name="connsiteX1097" fmla="*/ 2619829 w 2918007"/>
                <a:gd name="connsiteY1097" fmla="*/ 934746 h 2013279"/>
                <a:gd name="connsiteX1098" fmla="*/ 2620269 w 2918007"/>
                <a:gd name="connsiteY1098" fmla="*/ 933160 h 2013279"/>
                <a:gd name="connsiteX1099" fmla="*/ 2620738 w 2918007"/>
                <a:gd name="connsiteY1099" fmla="*/ 932277 h 2013279"/>
                <a:gd name="connsiteX1100" fmla="*/ 2621067 w 2918007"/>
                <a:gd name="connsiteY1100" fmla="*/ 930287 h 2013279"/>
                <a:gd name="connsiteX1101" fmla="*/ 2625247 w 2918007"/>
                <a:gd name="connsiteY1101" fmla="*/ 915223 h 2013279"/>
                <a:gd name="connsiteX1102" fmla="*/ 2627243 w 2918007"/>
                <a:gd name="connsiteY1102" fmla="*/ 892919 h 2013279"/>
                <a:gd name="connsiteX1103" fmla="*/ 2629271 w 2918007"/>
                <a:gd name="connsiteY1103" fmla="*/ 880646 h 2013279"/>
                <a:gd name="connsiteX1104" fmla="*/ 2628988 w 2918007"/>
                <a:gd name="connsiteY1104" fmla="*/ 873415 h 2013279"/>
                <a:gd name="connsiteX1105" fmla="*/ 2629683 w 2918007"/>
                <a:gd name="connsiteY1105" fmla="*/ 865648 h 2013279"/>
                <a:gd name="connsiteX1106" fmla="*/ 2627538 w 2918007"/>
                <a:gd name="connsiteY1106" fmla="*/ 836324 h 2013279"/>
                <a:gd name="connsiteX1107" fmla="*/ 2626940 w 2918007"/>
                <a:gd name="connsiteY1107" fmla="*/ 821050 h 2013279"/>
                <a:gd name="connsiteX1108" fmla="*/ 2626106 w 2918007"/>
                <a:gd name="connsiteY1108" fmla="*/ 816758 h 2013279"/>
                <a:gd name="connsiteX1109" fmla="*/ 2625913 w 2918007"/>
                <a:gd name="connsiteY1109" fmla="*/ 814118 h 2013279"/>
                <a:gd name="connsiteX1110" fmla="*/ 2624988 w 2918007"/>
                <a:gd name="connsiteY1110" fmla="*/ 811007 h 2013279"/>
                <a:gd name="connsiteX1111" fmla="*/ 2621881 w 2918007"/>
                <a:gd name="connsiteY1111" fmla="*/ 795028 h 2013279"/>
                <a:gd name="connsiteX1112" fmla="*/ 2614323 w 2918007"/>
                <a:gd name="connsiteY1112" fmla="*/ 775133 h 2013279"/>
                <a:gd name="connsiteX1113" fmla="*/ 2601292 w 2918007"/>
                <a:gd name="connsiteY1113" fmla="*/ 757855 h 2013279"/>
                <a:gd name="connsiteX1114" fmla="*/ 694841 w 2918007"/>
                <a:gd name="connsiteY1114" fmla="*/ 739577 h 2013279"/>
                <a:gd name="connsiteX1115" fmla="*/ 681280 w 2918007"/>
                <a:gd name="connsiteY1115" fmla="*/ 791141 h 2013279"/>
                <a:gd name="connsiteX1116" fmla="*/ 684767 w 2918007"/>
                <a:gd name="connsiteY1116" fmla="*/ 753642 h 2013279"/>
                <a:gd name="connsiteX1117" fmla="*/ 694841 w 2918007"/>
                <a:gd name="connsiteY1117" fmla="*/ 739577 h 2013279"/>
                <a:gd name="connsiteX1118" fmla="*/ 1893175 w 2918007"/>
                <a:gd name="connsiteY1118" fmla="*/ 725473 h 2013279"/>
                <a:gd name="connsiteX1119" fmla="*/ 1879630 w 2918007"/>
                <a:gd name="connsiteY1119" fmla="*/ 731521 h 2013279"/>
                <a:gd name="connsiteX1120" fmla="*/ 1875135 w 2918007"/>
                <a:gd name="connsiteY1120" fmla="*/ 734806 h 2013279"/>
                <a:gd name="connsiteX1121" fmla="*/ 1893182 w 2918007"/>
                <a:gd name="connsiteY1121" fmla="*/ 725470 h 2013279"/>
                <a:gd name="connsiteX1122" fmla="*/ 1893182 w 2918007"/>
                <a:gd name="connsiteY1122" fmla="*/ 725470 h 2013279"/>
                <a:gd name="connsiteX1123" fmla="*/ 1900931 w 2918007"/>
                <a:gd name="connsiteY1123" fmla="*/ 726618 h 2013279"/>
                <a:gd name="connsiteX1124" fmla="*/ 1901143 w 2918007"/>
                <a:gd name="connsiteY1124" fmla="*/ 740654 h 2013279"/>
                <a:gd name="connsiteX1125" fmla="*/ 1861693 w 2918007"/>
                <a:gd name="connsiteY1125" fmla="*/ 814537 h 2013279"/>
                <a:gd name="connsiteX1126" fmla="*/ 1866697 w 2918007"/>
                <a:gd name="connsiteY1126" fmla="*/ 839451 h 2013279"/>
                <a:gd name="connsiteX1127" fmla="*/ 1865245 w 2918007"/>
                <a:gd name="connsiteY1127" fmla="*/ 844744 h 2013279"/>
                <a:gd name="connsiteX1128" fmla="*/ 1860015 w 2918007"/>
                <a:gd name="connsiteY1128" fmla="*/ 852338 h 2013279"/>
                <a:gd name="connsiteX1129" fmla="*/ 1836817 w 2918007"/>
                <a:gd name="connsiteY1129" fmla="*/ 861117 h 2013279"/>
                <a:gd name="connsiteX1130" fmla="*/ 1836816 w 2918007"/>
                <a:gd name="connsiteY1130" fmla="*/ 861117 h 2013279"/>
                <a:gd name="connsiteX1131" fmla="*/ 1836816 w 2918007"/>
                <a:gd name="connsiteY1131" fmla="*/ 861117 h 2013279"/>
                <a:gd name="connsiteX1132" fmla="*/ 1836817 w 2918007"/>
                <a:gd name="connsiteY1132" fmla="*/ 861117 h 2013279"/>
                <a:gd name="connsiteX1133" fmla="*/ 1856685 w 2918007"/>
                <a:gd name="connsiteY1133" fmla="*/ 857173 h 2013279"/>
                <a:gd name="connsiteX1134" fmla="*/ 1860015 w 2918007"/>
                <a:gd name="connsiteY1134" fmla="*/ 852338 h 2013279"/>
                <a:gd name="connsiteX1135" fmla="*/ 1863525 w 2918007"/>
                <a:gd name="connsiteY1135" fmla="*/ 851009 h 2013279"/>
                <a:gd name="connsiteX1136" fmla="*/ 1865245 w 2918007"/>
                <a:gd name="connsiteY1136" fmla="*/ 844744 h 2013279"/>
                <a:gd name="connsiteX1137" fmla="*/ 1867193 w 2918007"/>
                <a:gd name="connsiteY1137" fmla="*/ 841916 h 2013279"/>
                <a:gd name="connsiteX1138" fmla="*/ 1866697 w 2918007"/>
                <a:gd name="connsiteY1138" fmla="*/ 839451 h 2013279"/>
                <a:gd name="connsiteX1139" fmla="*/ 1867579 w 2918007"/>
                <a:gd name="connsiteY1139" fmla="*/ 836239 h 2013279"/>
                <a:gd name="connsiteX1140" fmla="*/ 1861694 w 2918007"/>
                <a:gd name="connsiteY1140" fmla="*/ 814537 h 2013279"/>
                <a:gd name="connsiteX1141" fmla="*/ 1901144 w 2918007"/>
                <a:gd name="connsiteY1141" fmla="*/ 740654 h 2013279"/>
                <a:gd name="connsiteX1142" fmla="*/ 1900932 w 2918007"/>
                <a:gd name="connsiteY1142" fmla="*/ 726618 h 2013279"/>
                <a:gd name="connsiteX1143" fmla="*/ 1893182 w 2918007"/>
                <a:gd name="connsiteY1143" fmla="*/ 725470 h 2013279"/>
                <a:gd name="connsiteX1144" fmla="*/ 2497207 w 2918007"/>
                <a:gd name="connsiteY1144" fmla="*/ 706176 h 2013279"/>
                <a:gd name="connsiteX1145" fmla="*/ 2497206 w 2918007"/>
                <a:gd name="connsiteY1145" fmla="*/ 706176 h 2013279"/>
                <a:gd name="connsiteX1146" fmla="*/ 2516440 w 2918007"/>
                <a:gd name="connsiteY1146" fmla="*/ 715281 h 2013279"/>
                <a:gd name="connsiteX1147" fmla="*/ 2516457 w 2918007"/>
                <a:gd name="connsiteY1147" fmla="*/ 715317 h 2013279"/>
                <a:gd name="connsiteX1148" fmla="*/ 2528152 w 2918007"/>
                <a:gd name="connsiteY1148" fmla="*/ 741662 h 2013279"/>
                <a:gd name="connsiteX1149" fmla="*/ 2530663 w 2918007"/>
                <a:gd name="connsiteY1149" fmla="*/ 754192 h 2013279"/>
                <a:gd name="connsiteX1150" fmla="*/ 2534590 w 2918007"/>
                <a:gd name="connsiteY1150" fmla="*/ 777499 h 2013279"/>
                <a:gd name="connsiteX1151" fmla="*/ 2538078 w 2918007"/>
                <a:gd name="connsiteY1151" fmla="*/ 849229 h 2013279"/>
                <a:gd name="connsiteX1152" fmla="*/ 2537954 w 2918007"/>
                <a:gd name="connsiteY1152" fmla="*/ 868880 h 2013279"/>
                <a:gd name="connsiteX1153" fmla="*/ 2537516 w 2918007"/>
                <a:gd name="connsiteY1153" fmla="*/ 886031 h 2013279"/>
                <a:gd name="connsiteX1154" fmla="*/ 2536418 w 2918007"/>
                <a:gd name="connsiteY1154" fmla="*/ 910429 h 2013279"/>
                <a:gd name="connsiteX1155" fmla="*/ 2535701 w 2918007"/>
                <a:gd name="connsiteY1155" fmla="*/ 923568 h 2013279"/>
                <a:gd name="connsiteX1156" fmla="*/ 2534321 w 2918007"/>
                <a:gd name="connsiteY1156" fmla="*/ 942896 h 2013279"/>
                <a:gd name="connsiteX1157" fmla="*/ 2533802 w 2918007"/>
                <a:gd name="connsiteY1157" fmla="*/ 949758 h 2013279"/>
                <a:gd name="connsiteX1158" fmla="*/ 2533020 w 2918007"/>
                <a:gd name="connsiteY1158" fmla="*/ 958530 h 2013279"/>
                <a:gd name="connsiteX1159" fmla="*/ 2532957 w 2918007"/>
                <a:gd name="connsiteY1159" fmla="*/ 959223 h 2013279"/>
                <a:gd name="connsiteX1160" fmla="*/ 2526793 w 2918007"/>
                <a:gd name="connsiteY1160" fmla="*/ 1008478 h 2013279"/>
                <a:gd name="connsiteX1161" fmla="*/ 2526794 w 2918007"/>
                <a:gd name="connsiteY1161" fmla="*/ 1008477 h 2013279"/>
                <a:gd name="connsiteX1162" fmla="*/ 2519474 w 2918007"/>
                <a:gd name="connsiteY1162" fmla="*/ 996318 h 2013279"/>
                <a:gd name="connsiteX1163" fmla="*/ 2532958 w 2918007"/>
                <a:gd name="connsiteY1163" fmla="*/ 959223 h 2013279"/>
                <a:gd name="connsiteX1164" fmla="*/ 2533020 w 2918007"/>
                <a:gd name="connsiteY1164" fmla="*/ 958530 h 2013279"/>
                <a:gd name="connsiteX1165" fmla="*/ 2533738 w 2918007"/>
                <a:gd name="connsiteY1165" fmla="*/ 950607 h 2013279"/>
                <a:gd name="connsiteX1166" fmla="*/ 2533802 w 2918007"/>
                <a:gd name="connsiteY1166" fmla="*/ 949758 h 2013279"/>
                <a:gd name="connsiteX1167" fmla="*/ 2533950 w 2918007"/>
                <a:gd name="connsiteY1167" fmla="*/ 948097 h 2013279"/>
                <a:gd name="connsiteX1168" fmla="*/ 2534321 w 2918007"/>
                <a:gd name="connsiteY1168" fmla="*/ 942896 h 2013279"/>
                <a:gd name="connsiteX1169" fmla="*/ 2535486 w 2918007"/>
                <a:gd name="connsiteY1169" fmla="*/ 927504 h 2013279"/>
                <a:gd name="connsiteX1170" fmla="*/ 2535701 w 2918007"/>
                <a:gd name="connsiteY1170" fmla="*/ 923568 h 2013279"/>
                <a:gd name="connsiteX1171" fmla="*/ 2536040 w 2918007"/>
                <a:gd name="connsiteY1171" fmla="*/ 918818 h 2013279"/>
                <a:gd name="connsiteX1172" fmla="*/ 2536418 w 2918007"/>
                <a:gd name="connsiteY1172" fmla="*/ 910429 h 2013279"/>
                <a:gd name="connsiteX1173" fmla="*/ 2537312 w 2918007"/>
                <a:gd name="connsiteY1173" fmla="*/ 894032 h 2013279"/>
                <a:gd name="connsiteX1174" fmla="*/ 2537516 w 2918007"/>
                <a:gd name="connsiteY1174" fmla="*/ 886031 h 2013279"/>
                <a:gd name="connsiteX1175" fmla="*/ 2537899 w 2918007"/>
                <a:gd name="connsiteY1175" fmla="*/ 877534 h 2013279"/>
                <a:gd name="connsiteX1176" fmla="*/ 2537954 w 2918007"/>
                <a:gd name="connsiteY1176" fmla="*/ 868880 h 2013279"/>
                <a:gd name="connsiteX1177" fmla="*/ 2538325 w 2918007"/>
                <a:gd name="connsiteY1177" fmla="*/ 854310 h 2013279"/>
                <a:gd name="connsiteX1178" fmla="*/ 2538078 w 2918007"/>
                <a:gd name="connsiteY1178" fmla="*/ 849229 h 2013279"/>
                <a:gd name="connsiteX1179" fmla="*/ 2538198 w 2918007"/>
                <a:gd name="connsiteY1179" fmla="*/ 830391 h 2013279"/>
                <a:gd name="connsiteX1180" fmla="*/ 2535607 w 2918007"/>
                <a:gd name="connsiteY1180" fmla="*/ 783536 h 2013279"/>
                <a:gd name="connsiteX1181" fmla="*/ 2534590 w 2918007"/>
                <a:gd name="connsiteY1181" fmla="*/ 777499 h 2013279"/>
                <a:gd name="connsiteX1182" fmla="*/ 2534351 w 2918007"/>
                <a:gd name="connsiteY1182" fmla="*/ 772588 h 2013279"/>
                <a:gd name="connsiteX1183" fmla="*/ 2530663 w 2918007"/>
                <a:gd name="connsiteY1183" fmla="*/ 754192 h 2013279"/>
                <a:gd name="connsiteX1184" fmla="*/ 2528798 w 2918007"/>
                <a:gd name="connsiteY1184" fmla="*/ 743117 h 2013279"/>
                <a:gd name="connsiteX1185" fmla="*/ 2528152 w 2918007"/>
                <a:gd name="connsiteY1185" fmla="*/ 741662 h 2013279"/>
                <a:gd name="connsiteX1186" fmla="*/ 2527583 w 2918007"/>
                <a:gd name="connsiteY1186" fmla="*/ 738823 h 2013279"/>
                <a:gd name="connsiteX1187" fmla="*/ 2516457 w 2918007"/>
                <a:gd name="connsiteY1187" fmla="*/ 715317 h 2013279"/>
                <a:gd name="connsiteX1188" fmla="*/ 2516441 w 2918007"/>
                <a:gd name="connsiteY1188" fmla="*/ 715281 h 2013279"/>
                <a:gd name="connsiteX1189" fmla="*/ 2497207 w 2918007"/>
                <a:gd name="connsiteY1189" fmla="*/ 706176 h 2013279"/>
                <a:gd name="connsiteX1190" fmla="*/ 1827791 w 2918007"/>
                <a:gd name="connsiteY1190" fmla="*/ 682164 h 2013279"/>
                <a:gd name="connsiteX1191" fmla="*/ 1764388 w 2918007"/>
                <a:gd name="connsiteY1191" fmla="*/ 707022 h 2013279"/>
                <a:gd name="connsiteX1192" fmla="*/ 1764375 w 2918007"/>
                <a:gd name="connsiteY1192" fmla="*/ 707035 h 2013279"/>
                <a:gd name="connsiteX1193" fmla="*/ 1730853 w 2918007"/>
                <a:gd name="connsiteY1193" fmla="*/ 736298 h 2013279"/>
                <a:gd name="connsiteX1194" fmla="*/ 1725215 w 2918007"/>
                <a:gd name="connsiteY1194" fmla="*/ 743944 h 2013279"/>
                <a:gd name="connsiteX1195" fmla="*/ 1721847 w 2918007"/>
                <a:gd name="connsiteY1195" fmla="*/ 747119 h 2013279"/>
                <a:gd name="connsiteX1196" fmla="*/ 1715744 w 2918007"/>
                <a:gd name="connsiteY1196" fmla="*/ 756791 h 2013279"/>
                <a:gd name="connsiteX1197" fmla="*/ 1706540 w 2918007"/>
                <a:gd name="connsiteY1197" fmla="*/ 769274 h 2013279"/>
                <a:gd name="connsiteX1198" fmla="*/ 1697088 w 2918007"/>
                <a:gd name="connsiteY1198" fmla="*/ 786356 h 2013279"/>
                <a:gd name="connsiteX1199" fmla="*/ 1694214 w 2918007"/>
                <a:gd name="connsiteY1199" fmla="*/ 790910 h 2013279"/>
                <a:gd name="connsiteX1200" fmla="*/ 1675539 w 2918007"/>
                <a:gd name="connsiteY1200" fmla="*/ 826851 h 2013279"/>
                <a:gd name="connsiteX1201" fmla="*/ 1621912 w 2918007"/>
                <a:gd name="connsiteY1201" fmla="*/ 1018329 h 2013279"/>
                <a:gd name="connsiteX1202" fmla="*/ 1649525 w 2918007"/>
                <a:gd name="connsiteY1202" fmla="*/ 1035732 h 2013279"/>
                <a:gd name="connsiteX1203" fmla="*/ 1649526 w 2918007"/>
                <a:gd name="connsiteY1203" fmla="*/ 1035732 h 2013279"/>
                <a:gd name="connsiteX1204" fmla="*/ 1635940 w 2918007"/>
                <a:gd name="connsiteY1204" fmla="*/ 1032279 h 2013279"/>
                <a:gd name="connsiteX1205" fmla="*/ 1621913 w 2918007"/>
                <a:gd name="connsiteY1205" fmla="*/ 1018329 h 2013279"/>
                <a:gd name="connsiteX1206" fmla="*/ 1675540 w 2918007"/>
                <a:gd name="connsiteY1206" fmla="*/ 826851 h 2013279"/>
                <a:gd name="connsiteX1207" fmla="*/ 1688939 w 2918007"/>
                <a:gd name="connsiteY1207" fmla="*/ 801082 h 2013279"/>
                <a:gd name="connsiteX1208" fmla="*/ 1697088 w 2918007"/>
                <a:gd name="connsiteY1208" fmla="*/ 786356 h 2013279"/>
                <a:gd name="connsiteX1209" fmla="*/ 1715744 w 2918007"/>
                <a:gd name="connsiteY1209" fmla="*/ 756791 h 2013279"/>
                <a:gd name="connsiteX1210" fmla="*/ 1725215 w 2918007"/>
                <a:gd name="connsiteY1210" fmla="*/ 743944 h 2013279"/>
                <a:gd name="connsiteX1211" fmla="*/ 1764375 w 2918007"/>
                <a:gd name="connsiteY1211" fmla="*/ 707035 h 2013279"/>
                <a:gd name="connsiteX1212" fmla="*/ 1764389 w 2918007"/>
                <a:gd name="connsiteY1212" fmla="*/ 707022 h 2013279"/>
                <a:gd name="connsiteX1213" fmla="*/ 1827792 w 2918007"/>
                <a:gd name="connsiteY1213" fmla="*/ 682164 h 2013279"/>
                <a:gd name="connsiteX1214" fmla="*/ 904630 w 2918007"/>
                <a:gd name="connsiteY1214" fmla="*/ 655795 h 2013279"/>
                <a:gd name="connsiteX1215" fmla="*/ 904630 w 2918007"/>
                <a:gd name="connsiteY1215" fmla="*/ 655795 h 2013279"/>
                <a:gd name="connsiteX1216" fmla="*/ 926583 w 2918007"/>
                <a:gd name="connsiteY1216" fmla="*/ 658258 h 2013279"/>
                <a:gd name="connsiteX1217" fmla="*/ 929404 w 2918007"/>
                <a:gd name="connsiteY1217" fmla="*/ 658574 h 2013279"/>
                <a:gd name="connsiteX1218" fmla="*/ 929404 w 2918007"/>
                <a:gd name="connsiteY1218" fmla="*/ 658574 h 2013279"/>
                <a:gd name="connsiteX1219" fmla="*/ 929405 w 2918007"/>
                <a:gd name="connsiteY1219" fmla="*/ 658574 h 2013279"/>
                <a:gd name="connsiteX1220" fmla="*/ 934312 w 2918007"/>
                <a:gd name="connsiteY1220" fmla="*/ 660700 h 2013279"/>
                <a:gd name="connsiteX1221" fmla="*/ 961127 w 2918007"/>
                <a:gd name="connsiteY1221" fmla="*/ 672313 h 2013279"/>
                <a:gd name="connsiteX1222" fmla="*/ 950648 w 2918007"/>
                <a:gd name="connsiteY1222" fmla="*/ 772670 h 2013279"/>
                <a:gd name="connsiteX1223" fmla="*/ 883643 w 2918007"/>
                <a:gd name="connsiteY1223" fmla="*/ 955183 h 2013279"/>
                <a:gd name="connsiteX1224" fmla="*/ 950649 w 2918007"/>
                <a:gd name="connsiteY1224" fmla="*/ 772670 h 2013279"/>
                <a:gd name="connsiteX1225" fmla="*/ 961128 w 2918007"/>
                <a:gd name="connsiteY1225" fmla="*/ 672313 h 2013279"/>
                <a:gd name="connsiteX1226" fmla="*/ 934312 w 2918007"/>
                <a:gd name="connsiteY1226" fmla="*/ 660700 h 2013279"/>
                <a:gd name="connsiteX1227" fmla="*/ 929404 w 2918007"/>
                <a:gd name="connsiteY1227" fmla="*/ 658574 h 2013279"/>
                <a:gd name="connsiteX1228" fmla="*/ 926583 w 2918007"/>
                <a:gd name="connsiteY1228" fmla="*/ 658258 h 2013279"/>
                <a:gd name="connsiteX1229" fmla="*/ 747235 w 2918007"/>
                <a:gd name="connsiteY1229" fmla="*/ 648917 h 2013279"/>
                <a:gd name="connsiteX1230" fmla="*/ 794428 w 2918007"/>
                <a:gd name="connsiteY1230" fmla="*/ 650062 h 2013279"/>
                <a:gd name="connsiteX1231" fmla="*/ 794431 w 2918007"/>
                <a:gd name="connsiteY1231" fmla="*/ 650063 h 2013279"/>
                <a:gd name="connsiteX1232" fmla="*/ 816358 w 2918007"/>
                <a:gd name="connsiteY1232" fmla="*/ 661873 h 2013279"/>
                <a:gd name="connsiteX1233" fmla="*/ 819492 w 2918007"/>
                <a:gd name="connsiteY1233" fmla="*/ 667756 h 2013279"/>
                <a:gd name="connsiteX1234" fmla="*/ 822468 w 2918007"/>
                <a:gd name="connsiteY1234" fmla="*/ 685939 h 2013279"/>
                <a:gd name="connsiteX1235" fmla="*/ 821846 w 2918007"/>
                <a:gd name="connsiteY1235" fmla="*/ 694791 h 2013279"/>
                <a:gd name="connsiteX1236" fmla="*/ 810726 w 2918007"/>
                <a:gd name="connsiteY1236" fmla="*/ 733262 h 2013279"/>
                <a:gd name="connsiteX1237" fmla="*/ 810724 w 2918007"/>
                <a:gd name="connsiteY1237" fmla="*/ 733266 h 2013279"/>
                <a:gd name="connsiteX1238" fmla="*/ 803790 w 2918007"/>
                <a:gd name="connsiteY1238" fmla="*/ 795065 h 2013279"/>
                <a:gd name="connsiteX1239" fmla="*/ 799918 w 2918007"/>
                <a:gd name="connsiteY1239" fmla="*/ 774757 h 2013279"/>
                <a:gd name="connsiteX1240" fmla="*/ 810724 w 2918007"/>
                <a:gd name="connsiteY1240" fmla="*/ 733266 h 2013279"/>
                <a:gd name="connsiteX1241" fmla="*/ 810726 w 2918007"/>
                <a:gd name="connsiteY1241" fmla="*/ 733262 h 2013279"/>
                <a:gd name="connsiteX1242" fmla="*/ 821522 w 2918007"/>
                <a:gd name="connsiteY1242" fmla="*/ 699401 h 2013279"/>
                <a:gd name="connsiteX1243" fmla="*/ 821846 w 2918007"/>
                <a:gd name="connsiteY1243" fmla="*/ 694791 h 2013279"/>
                <a:gd name="connsiteX1244" fmla="*/ 823168 w 2918007"/>
                <a:gd name="connsiteY1244" fmla="*/ 690216 h 2013279"/>
                <a:gd name="connsiteX1245" fmla="*/ 822468 w 2918007"/>
                <a:gd name="connsiteY1245" fmla="*/ 685939 h 2013279"/>
                <a:gd name="connsiteX1246" fmla="*/ 823250 w 2918007"/>
                <a:gd name="connsiteY1246" fmla="*/ 674813 h 2013279"/>
                <a:gd name="connsiteX1247" fmla="*/ 819492 w 2918007"/>
                <a:gd name="connsiteY1247" fmla="*/ 667756 h 2013279"/>
                <a:gd name="connsiteX1248" fmla="*/ 818738 w 2918007"/>
                <a:gd name="connsiteY1248" fmla="*/ 663155 h 2013279"/>
                <a:gd name="connsiteX1249" fmla="*/ 816358 w 2918007"/>
                <a:gd name="connsiteY1249" fmla="*/ 661873 h 2013279"/>
                <a:gd name="connsiteX1250" fmla="*/ 814642 w 2918007"/>
                <a:gd name="connsiteY1250" fmla="*/ 658651 h 2013279"/>
                <a:gd name="connsiteX1251" fmla="*/ 794431 w 2918007"/>
                <a:gd name="connsiteY1251" fmla="*/ 650063 h 2013279"/>
                <a:gd name="connsiteX1252" fmla="*/ 794429 w 2918007"/>
                <a:gd name="connsiteY1252" fmla="*/ 650062 h 2013279"/>
                <a:gd name="connsiteX1253" fmla="*/ 747235 w 2918007"/>
                <a:gd name="connsiteY1253" fmla="*/ 648917 h 2013279"/>
                <a:gd name="connsiteX1254" fmla="*/ 605308 w 2918007"/>
                <a:gd name="connsiteY1254" fmla="*/ 621442 h 2013279"/>
                <a:gd name="connsiteX1255" fmla="*/ 623338 w 2918007"/>
                <a:gd name="connsiteY1255" fmla="*/ 735729 h 2013279"/>
                <a:gd name="connsiteX1256" fmla="*/ 612367 w 2918007"/>
                <a:gd name="connsiteY1256" fmla="*/ 781432 h 2013279"/>
                <a:gd name="connsiteX1257" fmla="*/ 611205 w 2918007"/>
                <a:gd name="connsiteY1257" fmla="*/ 788025 h 2013279"/>
                <a:gd name="connsiteX1258" fmla="*/ 609855 w 2918007"/>
                <a:gd name="connsiteY1258" fmla="*/ 793844 h 2013279"/>
                <a:gd name="connsiteX1259" fmla="*/ 609150 w 2918007"/>
                <a:gd name="connsiteY1259" fmla="*/ 799675 h 2013279"/>
                <a:gd name="connsiteX1260" fmla="*/ 606565 w 2918007"/>
                <a:gd name="connsiteY1260" fmla="*/ 814334 h 2013279"/>
                <a:gd name="connsiteX1261" fmla="*/ 606327 w 2918007"/>
                <a:gd name="connsiteY1261" fmla="*/ 823046 h 2013279"/>
                <a:gd name="connsiteX1262" fmla="*/ 605616 w 2918007"/>
                <a:gd name="connsiteY1262" fmla="*/ 828929 h 2013279"/>
                <a:gd name="connsiteX1263" fmla="*/ 606137 w 2918007"/>
                <a:gd name="connsiteY1263" fmla="*/ 830017 h 2013279"/>
                <a:gd name="connsiteX1264" fmla="*/ 606029 w 2918007"/>
                <a:gd name="connsiteY1264" fmla="*/ 833973 h 2013279"/>
                <a:gd name="connsiteX1265" fmla="*/ 610856 w 2918007"/>
                <a:gd name="connsiteY1265" fmla="*/ 839886 h 2013279"/>
                <a:gd name="connsiteX1266" fmla="*/ 610856 w 2918007"/>
                <a:gd name="connsiteY1266" fmla="*/ 839886 h 2013279"/>
                <a:gd name="connsiteX1267" fmla="*/ 606137 w 2918007"/>
                <a:gd name="connsiteY1267" fmla="*/ 830017 h 2013279"/>
                <a:gd name="connsiteX1268" fmla="*/ 606327 w 2918007"/>
                <a:gd name="connsiteY1268" fmla="*/ 823046 h 2013279"/>
                <a:gd name="connsiteX1269" fmla="*/ 609150 w 2918007"/>
                <a:gd name="connsiteY1269" fmla="*/ 799675 h 2013279"/>
                <a:gd name="connsiteX1270" fmla="*/ 611205 w 2918007"/>
                <a:gd name="connsiteY1270" fmla="*/ 788025 h 2013279"/>
                <a:gd name="connsiteX1271" fmla="*/ 623338 w 2918007"/>
                <a:gd name="connsiteY1271" fmla="*/ 735729 h 2013279"/>
                <a:gd name="connsiteX1272" fmla="*/ 605308 w 2918007"/>
                <a:gd name="connsiteY1272" fmla="*/ 621442 h 2013279"/>
                <a:gd name="connsiteX1273" fmla="*/ 2307354 w 2918007"/>
                <a:gd name="connsiteY1273" fmla="*/ 604048 h 2013279"/>
                <a:gd name="connsiteX1274" fmla="*/ 2323977 w 2918007"/>
                <a:gd name="connsiteY1274" fmla="*/ 605924 h 2013279"/>
                <a:gd name="connsiteX1275" fmla="*/ 2330777 w 2918007"/>
                <a:gd name="connsiteY1275" fmla="*/ 607050 h 2013279"/>
                <a:gd name="connsiteX1276" fmla="*/ 2257424 w 2918007"/>
                <a:gd name="connsiteY1276" fmla="*/ 652611 h 2013279"/>
                <a:gd name="connsiteX1277" fmla="*/ 2229686 w 2918007"/>
                <a:gd name="connsiteY1277" fmla="*/ 868102 h 2013279"/>
                <a:gd name="connsiteX1278" fmla="*/ 2233507 w 2918007"/>
                <a:gd name="connsiteY1278" fmla="*/ 895610 h 2013279"/>
                <a:gd name="connsiteX1279" fmla="*/ 2234832 w 2918007"/>
                <a:gd name="connsiteY1279" fmla="*/ 901179 h 2013279"/>
                <a:gd name="connsiteX1280" fmla="*/ 2235148 w 2918007"/>
                <a:gd name="connsiteY1280" fmla="*/ 903215 h 2013279"/>
                <a:gd name="connsiteX1281" fmla="*/ 2238020 w 2918007"/>
                <a:gd name="connsiteY1281" fmla="*/ 914586 h 2013279"/>
                <a:gd name="connsiteX1282" fmla="*/ 2238408 w 2918007"/>
                <a:gd name="connsiteY1282" fmla="*/ 916219 h 2013279"/>
                <a:gd name="connsiteX1283" fmla="*/ 2241215 w 2918007"/>
                <a:gd name="connsiteY1283" fmla="*/ 939271 h 2013279"/>
                <a:gd name="connsiteX1284" fmla="*/ 2229687 w 2918007"/>
                <a:gd name="connsiteY1284" fmla="*/ 943215 h 2013279"/>
                <a:gd name="connsiteX1285" fmla="*/ 2229687 w 2918007"/>
                <a:gd name="connsiteY1285" fmla="*/ 943215 h 2013279"/>
                <a:gd name="connsiteX1286" fmla="*/ 2241014 w 2918007"/>
                <a:gd name="connsiteY1286" fmla="*/ 926438 h 2013279"/>
                <a:gd name="connsiteX1287" fmla="*/ 2238020 w 2918007"/>
                <a:gd name="connsiteY1287" fmla="*/ 914586 h 2013279"/>
                <a:gd name="connsiteX1288" fmla="*/ 2234832 w 2918007"/>
                <a:gd name="connsiteY1288" fmla="*/ 901179 h 2013279"/>
                <a:gd name="connsiteX1289" fmla="*/ 2229687 w 2918007"/>
                <a:gd name="connsiteY1289" fmla="*/ 868102 h 2013279"/>
                <a:gd name="connsiteX1290" fmla="*/ 2257425 w 2918007"/>
                <a:gd name="connsiteY1290" fmla="*/ 652611 h 2013279"/>
                <a:gd name="connsiteX1291" fmla="*/ 2330778 w 2918007"/>
                <a:gd name="connsiteY1291" fmla="*/ 607050 h 2013279"/>
                <a:gd name="connsiteX1292" fmla="*/ 2307354 w 2918007"/>
                <a:gd name="connsiteY1292" fmla="*/ 604048 h 2013279"/>
                <a:gd name="connsiteX1293" fmla="*/ 726277 w 2918007"/>
                <a:gd name="connsiteY1293" fmla="*/ 595968 h 2013279"/>
                <a:gd name="connsiteX1294" fmla="*/ 722665 w 2918007"/>
                <a:gd name="connsiteY1294" fmla="*/ 600691 h 2013279"/>
                <a:gd name="connsiteX1295" fmla="*/ 722662 w 2918007"/>
                <a:gd name="connsiteY1295" fmla="*/ 600695 h 2013279"/>
                <a:gd name="connsiteX1296" fmla="*/ 711337 w 2918007"/>
                <a:gd name="connsiteY1296" fmla="*/ 613602 h 2013279"/>
                <a:gd name="connsiteX1297" fmla="*/ 683745 w 2918007"/>
                <a:gd name="connsiteY1297" fmla="*/ 637835 h 2013279"/>
                <a:gd name="connsiteX1298" fmla="*/ 706683 w 2918007"/>
                <a:gd name="connsiteY1298" fmla="*/ 618906 h 2013279"/>
                <a:gd name="connsiteX1299" fmla="*/ 711337 w 2918007"/>
                <a:gd name="connsiteY1299" fmla="*/ 613602 h 2013279"/>
                <a:gd name="connsiteX1300" fmla="*/ 713102 w 2918007"/>
                <a:gd name="connsiteY1300" fmla="*/ 612053 h 2013279"/>
                <a:gd name="connsiteX1301" fmla="*/ 722662 w 2918007"/>
                <a:gd name="connsiteY1301" fmla="*/ 600695 h 2013279"/>
                <a:gd name="connsiteX1302" fmla="*/ 722666 w 2918007"/>
                <a:gd name="connsiteY1302" fmla="*/ 600691 h 2013279"/>
                <a:gd name="connsiteX1303" fmla="*/ 1932811 w 2918007"/>
                <a:gd name="connsiteY1303" fmla="*/ 591889 h 2013279"/>
                <a:gd name="connsiteX1304" fmla="*/ 1873405 w 2918007"/>
                <a:gd name="connsiteY1304" fmla="*/ 632909 h 2013279"/>
                <a:gd name="connsiteX1305" fmla="*/ 1859953 w 2918007"/>
                <a:gd name="connsiteY1305" fmla="*/ 663548 h 2013279"/>
                <a:gd name="connsiteX1306" fmla="*/ 1855690 w 2918007"/>
                <a:gd name="connsiteY1306" fmla="*/ 669208 h 2013279"/>
                <a:gd name="connsiteX1307" fmla="*/ 1845833 w 2918007"/>
                <a:gd name="connsiteY1307" fmla="*/ 678556 h 2013279"/>
                <a:gd name="connsiteX1308" fmla="*/ 1842261 w 2918007"/>
                <a:gd name="connsiteY1308" fmla="*/ 680770 h 2013279"/>
                <a:gd name="connsiteX1309" fmla="*/ 1832405 w 2918007"/>
                <a:gd name="connsiteY1309" fmla="*/ 683039 h 2013279"/>
                <a:gd name="connsiteX1310" fmla="*/ 1832405 w 2918007"/>
                <a:gd name="connsiteY1310" fmla="*/ 683039 h 2013279"/>
                <a:gd name="connsiteX1311" fmla="*/ 1840571 w 2918007"/>
                <a:gd name="connsiteY1311" fmla="*/ 681818 h 2013279"/>
                <a:gd name="connsiteX1312" fmla="*/ 1842261 w 2918007"/>
                <a:gd name="connsiteY1312" fmla="*/ 680770 h 2013279"/>
                <a:gd name="connsiteX1313" fmla="*/ 1843895 w 2918007"/>
                <a:gd name="connsiteY1313" fmla="*/ 680394 h 2013279"/>
                <a:gd name="connsiteX1314" fmla="*/ 1845833 w 2918007"/>
                <a:gd name="connsiteY1314" fmla="*/ 678556 h 2013279"/>
                <a:gd name="connsiteX1315" fmla="*/ 1851118 w 2918007"/>
                <a:gd name="connsiteY1315" fmla="*/ 675279 h 2013279"/>
                <a:gd name="connsiteX1316" fmla="*/ 1855690 w 2918007"/>
                <a:gd name="connsiteY1316" fmla="*/ 669208 h 2013279"/>
                <a:gd name="connsiteX1317" fmla="*/ 1858736 w 2918007"/>
                <a:gd name="connsiteY1317" fmla="*/ 666320 h 2013279"/>
                <a:gd name="connsiteX1318" fmla="*/ 1859953 w 2918007"/>
                <a:gd name="connsiteY1318" fmla="*/ 663548 h 2013279"/>
                <a:gd name="connsiteX1319" fmla="*/ 1862559 w 2918007"/>
                <a:gd name="connsiteY1319" fmla="*/ 660089 h 2013279"/>
                <a:gd name="connsiteX1320" fmla="*/ 1873406 w 2918007"/>
                <a:gd name="connsiteY1320" fmla="*/ 632909 h 2013279"/>
                <a:gd name="connsiteX1321" fmla="*/ 1897185 w 2918007"/>
                <a:gd name="connsiteY1321" fmla="*/ 600768 h 2013279"/>
                <a:gd name="connsiteX1322" fmla="*/ 1932811 w 2918007"/>
                <a:gd name="connsiteY1322" fmla="*/ 591889 h 2013279"/>
                <a:gd name="connsiteX1323" fmla="*/ 451361 w 2918007"/>
                <a:gd name="connsiteY1323" fmla="*/ 579960 h 2013279"/>
                <a:gd name="connsiteX1324" fmla="*/ 431422 w 2918007"/>
                <a:gd name="connsiteY1324" fmla="*/ 581574 h 2013279"/>
                <a:gd name="connsiteX1325" fmla="*/ 431423 w 2918007"/>
                <a:gd name="connsiteY1325" fmla="*/ 581574 h 2013279"/>
                <a:gd name="connsiteX1326" fmla="*/ 537889 w 2918007"/>
                <a:gd name="connsiteY1326" fmla="*/ 574419 h 2013279"/>
                <a:gd name="connsiteX1327" fmla="*/ 557065 w 2918007"/>
                <a:gd name="connsiteY1327" fmla="*/ 577228 h 2013279"/>
                <a:gd name="connsiteX1328" fmla="*/ 580806 w 2918007"/>
                <a:gd name="connsiteY1328" fmla="*/ 595968 h 2013279"/>
                <a:gd name="connsiteX1329" fmla="*/ 537889 w 2918007"/>
                <a:gd name="connsiteY1329" fmla="*/ 574419 h 2013279"/>
                <a:gd name="connsiteX1330" fmla="*/ 773740 w 2918007"/>
                <a:gd name="connsiteY1330" fmla="*/ 569493 h 2013279"/>
                <a:gd name="connsiteX1331" fmla="*/ 774875 w 2918007"/>
                <a:gd name="connsiteY1331" fmla="*/ 574803 h 2013279"/>
                <a:gd name="connsiteX1332" fmla="*/ 775099 w 2918007"/>
                <a:gd name="connsiteY1332" fmla="*/ 578074 h 2013279"/>
                <a:gd name="connsiteX1333" fmla="*/ 774153 w 2918007"/>
                <a:gd name="connsiteY1333" fmla="*/ 587305 h 2013279"/>
                <a:gd name="connsiteX1334" fmla="*/ 772800 w 2918007"/>
                <a:gd name="connsiteY1334" fmla="*/ 591350 h 2013279"/>
                <a:gd name="connsiteX1335" fmla="*/ 760478 w 2918007"/>
                <a:gd name="connsiteY1335" fmla="*/ 600662 h 2013279"/>
                <a:gd name="connsiteX1336" fmla="*/ 771949 w 2918007"/>
                <a:gd name="connsiteY1336" fmla="*/ 593893 h 2013279"/>
                <a:gd name="connsiteX1337" fmla="*/ 772800 w 2918007"/>
                <a:gd name="connsiteY1337" fmla="*/ 591350 h 2013279"/>
                <a:gd name="connsiteX1338" fmla="*/ 773817 w 2918007"/>
                <a:gd name="connsiteY1338" fmla="*/ 590580 h 2013279"/>
                <a:gd name="connsiteX1339" fmla="*/ 774153 w 2918007"/>
                <a:gd name="connsiteY1339" fmla="*/ 587305 h 2013279"/>
                <a:gd name="connsiteX1340" fmla="*/ 775463 w 2918007"/>
                <a:gd name="connsiteY1340" fmla="*/ 583389 h 2013279"/>
                <a:gd name="connsiteX1341" fmla="*/ 775099 w 2918007"/>
                <a:gd name="connsiteY1341" fmla="*/ 578074 h 2013279"/>
                <a:gd name="connsiteX1342" fmla="*/ 775252 w 2918007"/>
                <a:gd name="connsiteY1342" fmla="*/ 576573 h 2013279"/>
                <a:gd name="connsiteX1343" fmla="*/ 774875 w 2918007"/>
                <a:gd name="connsiteY1343" fmla="*/ 574803 h 2013279"/>
                <a:gd name="connsiteX1344" fmla="*/ 774801 w 2918007"/>
                <a:gd name="connsiteY1344" fmla="*/ 573730 h 2013279"/>
                <a:gd name="connsiteX1345" fmla="*/ 773740 w 2918007"/>
                <a:gd name="connsiteY1345" fmla="*/ 569493 h 2013279"/>
                <a:gd name="connsiteX1346" fmla="*/ 390953 w 2918007"/>
                <a:gd name="connsiteY1346" fmla="*/ 527011 h 2013279"/>
                <a:gd name="connsiteX1347" fmla="*/ 335246 w 2918007"/>
                <a:gd name="connsiteY1347" fmla="*/ 586809 h 2013279"/>
                <a:gd name="connsiteX1348" fmla="*/ 327799 w 2918007"/>
                <a:gd name="connsiteY1348" fmla="*/ 599892 h 2013279"/>
                <a:gd name="connsiteX1349" fmla="*/ 325383 w 2918007"/>
                <a:gd name="connsiteY1349" fmla="*/ 603400 h 2013279"/>
                <a:gd name="connsiteX1350" fmla="*/ 319755 w 2918007"/>
                <a:gd name="connsiteY1350" fmla="*/ 614021 h 2013279"/>
                <a:gd name="connsiteX1351" fmla="*/ 317880 w 2918007"/>
                <a:gd name="connsiteY1351" fmla="*/ 617315 h 2013279"/>
                <a:gd name="connsiteX1352" fmla="*/ 315820 w 2918007"/>
                <a:gd name="connsiteY1352" fmla="*/ 621448 h 2013279"/>
                <a:gd name="connsiteX1353" fmla="*/ 315131 w 2918007"/>
                <a:gd name="connsiteY1353" fmla="*/ 622747 h 2013279"/>
                <a:gd name="connsiteX1354" fmla="*/ 314090 w 2918007"/>
                <a:gd name="connsiteY1354" fmla="*/ 624918 h 2013279"/>
                <a:gd name="connsiteX1355" fmla="*/ 313109 w 2918007"/>
                <a:gd name="connsiteY1355" fmla="*/ 626885 h 2013279"/>
                <a:gd name="connsiteX1356" fmla="*/ 311437 w 2918007"/>
                <a:gd name="connsiteY1356" fmla="*/ 630446 h 2013279"/>
                <a:gd name="connsiteX1357" fmla="*/ 259043 w 2918007"/>
                <a:gd name="connsiteY1357" fmla="*/ 756662 h 2013279"/>
                <a:gd name="connsiteX1358" fmla="*/ 259012 w 2918007"/>
                <a:gd name="connsiteY1358" fmla="*/ 756691 h 2013279"/>
                <a:gd name="connsiteX1359" fmla="*/ 206741 w 2918007"/>
                <a:gd name="connsiteY1359" fmla="*/ 803126 h 2013279"/>
                <a:gd name="connsiteX1360" fmla="*/ 203351 w 2918007"/>
                <a:gd name="connsiteY1360" fmla="*/ 807716 h 2013279"/>
                <a:gd name="connsiteX1361" fmla="*/ 200581 w 2918007"/>
                <a:gd name="connsiteY1361" fmla="*/ 810256 h 2013279"/>
                <a:gd name="connsiteX1362" fmla="*/ 188925 w 2918007"/>
                <a:gd name="connsiteY1362" fmla="*/ 827247 h 2013279"/>
                <a:gd name="connsiteX1363" fmla="*/ 170002 w 2918007"/>
                <a:gd name="connsiteY1363" fmla="*/ 852866 h 2013279"/>
                <a:gd name="connsiteX1364" fmla="*/ 165453 w 2918007"/>
                <a:gd name="connsiteY1364" fmla="*/ 861463 h 2013279"/>
                <a:gd name="connsiteX1365" fmla="*/ 162113 w 2918007"/>
                <a:gd name="connsiteY1365" fmla="*/ 866331 h 2013279"/>
                <a:gd name="connsiteX1366" fmla="*/ 154938 w 2918007"/>
                <a:gd name="connsiteY1366" fmla="*/ 881335 h 2013279"/>
                <a:gd name="connsiteX1367" fmla="*/ 147044 w 2918007"/>
                <a:gd name="connsiteY1367" fmla="*/ 896253 h 2013279"/>
                <a:gd name="connsiteX1368" fmla="*/ 143176 w 2918007"/>
                <a:gd name="connsiteY1368" fmla="*/ 905929 h 2013279"/>
                <a:gd name="connsiteX1369" fmla="*/ 140982 w 2918007"/>
                <a:gd name="connsiteY1369" fmla="*/ 910517 h 2013279"/>
                <a:gd name="connsiteX1370" fmla="*/ 134529 w 2918007"/>
                <a:gd name="connsiteY1370" fmla="*/ 928439 h 2013279"/>
                <a:gd name="connsiteX1371" fmla="*/ 134530 w 2918007"/>
                <a:gd name="connsiteY1371" fmla="*/ 928438 h 2013279"/>
                <a:gd name="connsiteX1372" fmla="*/ 136088 w 2918007"/>
                <a:gd name="connsiteY1372" fmla="*/ 923659 h 2013279"/>
                <a:gd name="connsiteX1373" fmla="*/ 143176 w 2918007"/>
                <a:gd name="connsiteY1373" fmla="*/ 905929 h 2013279"/>
                <a:gd name="connsiteX1374" fmla="*/ 154938 w 2918007"/>
                <a:gd name="connsiteY1374" fmla="*/ 881335 h 2013279"/>
                <a:gd name="connsiteX1375" fmla="*/ 165453 w 2918007"/>
                <a:gd name="connsiteY1375" fmla="*/ 861463 h 2013279"/>
                <a:gd name="connsiteX1376" fmla="*/ 188925 w 2918007"/>
                <a:gd name="connsiteY1376" fmla="*/ 827247 h 2013279"/>
                <a:gd name="connsiteX1377" fmla="*/ 203351 w 2918007"/>
                <a:gd name="connsiteY1377" fmla="*/ 807716 h 2013279"/>
                <a:gd name="connsiteX1378" fmla="*/ 259012 w 2918007"/>
                <a:gd name="connsiteY1378" fmla="*/ 756691 h 2013279"/>
                <a:gd name="connsiteX1379" fmla="*/ 259044 w 2918007"/>
                <a:gd name="connsiteY1379" fmla="*/ 756662 h 2013279"/>
                <a:gd name="connsiteX1380" fmla="*/ 311438 w 2918007"/>
                <a:gd name="connsiteY1380" fmla="*/ 630446 h 2013279"/>
                <a:gd name="connsiteX1381" fmla="*/ 314090 w 2918007"/>
                <a:gd name="connsiteY1381" fmla="*/ 624918 h 2013279"/>
                <a:gd name="connsiteX1382" fmla="*/ 315820 w 2918007"/>
                <a:gd name="connsiteY1382" fmla="*/ 621448 h 2013279"/>
                <a:gd name="connsiteX1383" fmla="*/ 319755 w 2918007"/>
                <a:gd name="connsiteY1383" fmla="*/ 614021 h 2013279"/>
                <a:gd name="connsiteX1384" fmla="*/ 327799 w 2918007"/>
                <a:gd name="connsiteY1384" fmla="*/ 599892 h 2013279"/>
                <a:gd name="connsiteX1385" fmla="*/ 360587 w 2918007"/>
                <a:gd name="connsiteY1385" fmla="*/ 552264 h 2013279"/>
                <a:gd name="connsiteX1386" fmla="*/ 390953 w 2918007"/>
                <a:gd name="connsiteY1386" fmla="*/ 527012 h 2013279"/>
                <a:gd name="connsiteX1387" fmla="*/ 2482913 w 2918007"/>
                <a:gd name="connsiteY1387" fmla="*/ 510050 h 2013279"/>
                <a:gd name="connsiteX1388" fmla="*/ 2459605 w 2918007"/>
                <a:gd name="connsiteY1388" fmla="*/ 512234 h 2013279"/>
                <a:gd name="connsiteX1389" fmla="*/ 2415840 w 2918007"/>
                <a:gd name="connsiteY1389" fmla="*/ 650764 h 2013279"/>
                <a:gd name="connsiteX1390" fmla="*/ 2463303 w 2918007"/>
                <a:gd name="connsiteY1390" fmla="*/ 846552 h 2013279"/>
                <a:gd name="connsiteX1391" fmla="*/ 2463292 w 2918007"/>
                <a:gd name="connsiteY1391" fmla="*/ 846603 h 2013279"/>
                <a:gd name="connsiteX1392" fmla="*/ 2453259 w 2918007"/>
                <a:gd name="connsiteY1392" fmla="*/ 887244 h 2013279"/>
                <a:gd name="connsiteX1393" fmla="*/ 2450799 w 2918007"/>
                <a:gd name="connsiteY1393" fmla="*/ 894743 h 2013279"/>
                <a:gd name="connsiteX1394" fmla="*/ 2441577 w 2918007"/>
                <a:gd name="connsiteY1394" fmla="*/ 915485 h 2013279"/>
                <a:gd name="connsiteX1395" fmla="*/ 2441568 w 2918007"/>
                <a:gd name="connsiteY1395" fmla="*/ 915503 h 2013279"/>
                <a:gd name="connsiteX1396" fmla="*/ 2441561 w 2918007"/>
                <a:gd name="connsiteY1396" fmla="*/ 915510 h 2013279"/>
                <a:gd name="connsiteX1397" fmla="*/ 2433896 w 2918007"/>
                <a:gd name="connsiteY1397" fmla="*/ 922911 h 2013279"/>
                <a:gd name="connsiteX1398" fmla="*/ 2425684 w 2918007"/>
                <a:gd name="connsiteY1398" fmla="*/ 924388 h 2013279"/>
                <a:gd name="connsiteX1399" fmla="*/ 2425684 w 2918007"/>
                <a:gd name="connsiteY1399" fmla="*/ 924388 h 2013279"/>
                <a:gd name="connsiteX1400" fmla="*/ 2432432 w 2918007"/>
                <a:gd name="connsiteY1400" fmla="*/ 924325 h 2013279"/>
                <a:gd name="connsiteX1401" fmla="*/ 2433896 w 2918007"/>
                <a:gd name="connsiteY1401" fmla="*/ 922911 h 2013279"/>
                <a:gd name="connsiteX1402" fmla="*/ 2435257 w 2918007"/>
                <a:gd name="connsiteY1402" fmla="*/ 922666 h 2013279"/>
                <a:gd name="connsiteX1403" fmla="*/ 2441561 w 2918007"/>
                <a:gd name="connsiteY1403" fmla="*/ 915510 h 2013279"/>
                <a:gd name="connsiteX1404" fmla="*/ 2441569 w 2918007"/>
                <a:gd name="connsiteY1404" fmla="*/ 915503 h 2013279"/>
                <a:gd name="connsiteX1405" fmla="*/ 2441577 w 2918007"/>
                <a:gd name="connsiteY1405" fmla="*/ 915485 h 2013279"/>
                <a:gd name="connsiteX1406" fmla="*/ 2448529 w 2918007"/>
                <a:gd name="connsiteY1406" fmla="*/ 901666 h 2013279"/>
                <a:gd name="connsiteX1407" fmla="*/ 2450799 w 2918007"/>
                <a:gd name="connsiteY1407" fmla="*/ 894743 h 2013279"/>
                <a:gd name="connsiteX1408" fmla="*/ 2452168 w 2918007"/>
                <a:gd name="connsiteY1408" fmla="*/ 891665 h 2013279"/>
                <a:gd name="connsiteX1409" fmla="*/ 2453259 w 2918007"/>
                <a:gd name="connsiteY1409" fmla="*/ 887244 h 2013279"/>
                <a:gd name="connsiteX1410" fmla="*/ 2455865 w 2918007"/>
                <a:gd name="connsiteY1410" fmla="*/ 879300 h 2013279"/>
                <a:gd name="connsiteX1411" fmla="*/ 2463292 w 2918007"/>
                <a:gd name="connsiteY1411" fmla="*/ 846603 h 2013279"/>
                <a:gd name="connsiteX1412" fmla="*/ 2463304 w 2918007"/>
                <a:gd name="connsiteY1412" fmla="*/ 846552 h 2013279"/>
                <a:gd name="connsiteX1413" fmla="*/ 2415841 w 2918007"/>
                <a:gd name="connsiteY1413" fmla="*/ 650764 h 2013279"/>
                <a:gd name="connsiteX1414" fmla="*/ 2459606 w 2918007"/>
                <a:gd name="connsiteY1414" fmla="*/ 512234 h 2013279"/>
                <a:gd name="connsiteX1415" fmla="*/ 2482913 w 2918007"/>
                <a:gd name="connsiteY1415" fmla="*/ 510050 h 2013279"/>
                <a:gd name="connsiteX1416" fmla="*/ 924143 w 2918007"/>
                <a:gd name="connsiteY1416" fmla="*/ 503617 h 2013279"/>
                <a:gd name="connsiteX1417" fmla="*/ 924671 w 2918007"/>
                <a:gd name="connsiteY1417" fmla="*/ 535113 h 2013279"/>
                <a:gd name="connsiteX1418" fmla="*/ 922723 w 2918007"/>
                <a:gd name="connsiteY1418" fmla="*/ 546340 h 2013279"/>
                <a:gd name="connsiteX1419" fmla="*/ 916921 w 2918007"/>
                <a:gd name="connsiteY1419" fmla="*/ 571367 h 2013279"/>
                <a:gd name="connsiteX1420" fmla="*/ 912178 w 2918007"/>
                <a:gd name="connsiteY1420" fmla="*/ 583579 h 2013279"/>
                <a:gd name="connsiteX1421" fmla="*/ 901596 w 2918007"/>
                <a:gd name="connsiteY1421" fmla="*/ 602588 h 2013279"/>
                <a:gd name="connsiteX1422" fmla="*/ 891880 w 2918007"/>
                <a:gd name="connsiteY1422" fmla="*/ 614081 h 2013279"/>
                <a:gd name="connsiteX1423" fmla="*/ 888291 w 2918007"/>
                <a:gd name="connsiteY1423" fmla="*/ 616775 h 2013279"/>
                <a:gd name="connsiteX1424" fmla="*/ 872308 w 2918007"/>
                <a:gd name="connsiteY1424" fmla="*/ 620413 h 2013279"/>
                <a:gd name="connsiteX1425" fmla="*/ 885791 w 2918007"/>
                <a:gd name="connsiteY1425" fmla="*/ 618650 h 2013279"/>
                <a:gd name="connsiteX1426" fmla="*/ 888291 w 2918007"/>
                <a:gd name="connsiteY1426" fmla="*/ 616775 h 2013279"/>
                <a:gd name="connsiteX1427" fmla="*/ 889916 w 2918007"/>
                <a:gd name="connsiteY1427" fmla="*/ 616405 h 2013279"/>
                <a:gd name="connsiteX1428" fmla="*/ 891880 w 2918007"/>
                <a:gd name="connsiteY1428" fmla="*/ 614081 h 2013279"/>
                <a:gd name="connsiteX1429" fmla="*/ 897578 w 2918007"/>
                <a:gd name="connsiteY1429" fmla="*/ 609805 h 2013279"/>
                <a:gd name="connsiteX1430" fmla="*/ 901596 w 2918007"/>
                <a:gd name="connsiteY1430" fmla="*/ 602588 h 2013279"/>
                <a:gd name="connsiteX1431" fmla="*/ 907516 w 2918007"/>
                <a:gd name="connsiteY1431" fmla="*/ 595584 h 2013279"/>
                <a:gd name="connsiteX1432" fmla="*/ 912178 w 2918007"/>
                <a:gd name="connsiteY1432" fmla="*/ 583579 h 2013279"/>
                <a:gd name="connsiteX1433" fmla="*/ 915454 w 2918007"/>
                <a:gd name="connsiteY1433" fmla="*/ 577696 h 2013279"/>
                <a:gd name="connsiteX1434" fmla="*/ 916921 w 2918007"/>
                <a:gd name="connsiteY1434" fmla="*/ 571367 h 2013279"/>
                <a:gd name="connsiteX1435" fmla="*/ 919558 w 2918007"/>
                <a:gd name="connsiteY1435" fmla="*/ 564576 h 2013279"/>
                <a:gd name="connsiteX1436" fmla="*/ 922723 w 2918007"/>
                <a:gd name="connsiteY1436" fmla="*/ 546340 h 2013279"/>
                <a:gd name="connsiteX1437" fmla="*/ 924715 w 2918007"/>
                <a:gd name="connsiteY1437" fmla="*/ 537745 h 2013279"/>
                <a:gd name="connsiteX1438" fmla="*/ 924671 w 2918007"/>
                <a:gd name="connsiteY1438" fmla="*/ 535113 h 2013279"/>
                <a:gd name="connsiteX1439" fmla="*/ 925335 w 2918007"/>
                <a:gd name="connsiteY1439" fmla="*/ 531284 h 2013279"/>
                <a:gd name="connsiteX1440" fmla="*/ 1014140 w 2918007"/>
                <a:gd name="connsiteY1440" fmla="*/ 479603 h 2013279"/>
                <a:gd name="connsiteX1441" fmla="*/ 1014140 w 2918007"/>
                <a:gd name="connsiteY1441" fmla="*/ 479603 h 2013279"/>
                <a:gd name="connsiteX1442" fmla="*/ 1040596 w 2918007"/>
                <a:gd name="connsiteY1442" fmla="*/ 497891 h 2013279"/>
                <a:gd name="connsiteX1443" fmla="*/ 1040600 w 2918007"/>
                <a:gd name="connsiteY1443" fmla="*/ 497903 h 2013279"/>
                <a:gd name="connsiteX1444" fmla="*/ 1049394 w 2918007"/>
                <a:gd name="connsiteY1444" fmla="*/ 527843 h 2013279"/>
                <a:gd name="connsiteX1445" fmla="*/ 1050160 w 2918007"/>
                <a:gd name="connsiteY1445" fmla="*/ 537563 h 2013279"/>
                <a:gd name="connsiteX1446" fmla="*/ 1050268 w 2918007"/>
                <a:gd name="connsiteY1446" fmla="*/ 557925 h 2013279"/>
                <a:gd name="connsiteX1447" fmla="*/ 1049828 w 2918007"/>
                <a:gd name="connsiteY1447" fmla="*/ 565554 h 2013279"/>
                <a:gd name="connsiteX1448" fmla="*/ 1049438 w 2918007"/>
                <a:gd name="connsiteY1448" fmla="*/ 569236 h 2013279"/>
                <a:gd name="connsiteX1449" fmla="*/ 1048657 w 2918007"/>
                <a:gd name="connsiteY1449" fmla="*/ 575035 h 2013279"/>
                <a:gd name="connsiteX1450" fmla="*/ 1027083 w 2918007"/>
                <a:gd name="connsiteY1450" fmla="*/ 680317 h 2013279"/>
                <a:gd name="connsiteX1451" fmla="*/ 1090573 w 2918007"/>
                <a:gd name="connsiteY1451" fmla="*/ 901964 h 2013279"/>
                <a:gd name="connsiteX1452" fmla="*/ 1090577 w 2918007"/>
                <a:gd name="connsiteY1452" fmla="*/ 902036 h 2013279"/>
                <a:gd name="connsiteX1453" fmla="*/ 1093248 w 2918007"/>
                <a:gd name="connsiteY1453" fmla="*/ 961372 h 2013279"/>
                <a:gd name="connsiteX1454" fmla="*/ 1094078 w 2918007"/>
                <a:gd name="connsiteY1454" fmla="*/ 966130 h 2013279"/>
                <a:gd name="connsiteX1455" fmla="*/ 1094307 w 2918007"/>
                <a:gd name="connsiteY1455" fmla="*/ 970326 h 2013279"/>
                <a:gd name="connsiteX1456" fmla="*/ 1097240 w 2918007"/>
                <a:gd name="connsiteY1456" fmla="*/ 984245 h 2013279"/>
                <a:gd name="connsiteX1457" fmla="*/ 1101953 w 2918007"/>
                <a:gd name="connsiteY1457" fmla="*/ 1011247 h 2013279"/>
                <a:gd name="connsiteX1458" fmla="*/ 1104609 w 2918007"/>
                <a:gd name="connsiteY1458" fmla="*/ 1019219 h 2013279"/>
                <a:gd name="connsiteX1459" fmla="*/ 1106013 w 2918007"/>
                <a:gd name="connsiteY1459" fmla="*/ 1025879 h 2013279"/>
                <a:gd name="connsiteX1460" fmla="*/ 1110362 w 2918007"/>
                <a:gd name="connsiteY1460" fmla="*/ 1036484 h 2013279"/>
                <a:gd name="connsiteX1461" fmla="*/ 1115637 w 2918007"/>
                <a:gd name="connsiteY1461" fmla="*/ 1052317 h 2013279"/>
                <a:gd name="connsiteX1462" fmla="*/ 1120896 w 2918007"/>
                <a:gd name="connsiteY1462" fmla="*/ 1062173 h 2013279"/>
                <a:gd name="connsiteX1463" fmla="*/ 1124014 w 2918007"/>
                <a:gd name="connsiteY1463" fmla="*/ 1069778 h 2013279"/>
                <a:gd name="connsiteX1464" fmla="*/ 1128443 w 2918007"/>
                <a:gd name="connsiteY1464" fmla="*/ 1076316 h 2013279"/>
                <a:gd name="connsiteX1465" fmla="*/ 1133243 w 2918007"/>
                <a:gd name="connsiteY1465" fmla="*/ 1085310 h 2013279"/>
                <a:gd name="connsiteX1466" fmla="*/ 1137662 w 2918007"/>
                <a:gd name="connsiteY1466" fmla="*/ 1089926 h 2013279"/>
                <a:gd name="connsiteX1467" fmla="*/ 1146638 w 2918007"/>
                <a:gd name="connsiteY1467" fmla="*/ 1103177 h 2013279"/>
                <a:gd name="connsiteX1468" fmla="*/ 1172210 w 2918007"/>
                <a:gd name="connsiteY1468" fmla="*/ 1127233 h 2013279"/>
                <a:gd name="connsiteX1469" fmla="*/ 1174910 w 2918007"/>
                <a:gd name="connsiteY1469" fmla="*/ 1128829 h 2013279"/>
                <a:gd name="connsiteX1470" fmla="*/ 1176007 w 2918007"/>
                <a:gd name="connsiteY1470" fmla="*/ 1129974 h 2013279"/>
                <a:gd name="connsiteX1471" fmla="*/ 1179808 w 2918007"/>
                <a:gd name="connsiteY1471" fmla="*/ 1131724 h 2013279"/>
                <a:gd name="connsiteX1472" fmla="*/ 1199055 w 2918007"/>
                <a:gd name="connsiteY1472" fmla="*/ 1143099 h 2013279"/>
                <a:gd name="connsiteX1473" fmla="*/ 1210075 w 2918007"/>
                <a:gd name="connsiteY1473" fmla="*/ 1145656 h 2013279"/>
                <a:gd name="connsiteX1474" fmla="*/ 1221810 w 2918007"/>
                <a:gd name="connsiteY1474" fmla="*/ 1151058 h 2013279"/>
                <a:gd name="connsiteX1475" fmla="*/ 1249867 w 2918007"/>
                <a:gd name="connsiteY1475" fmla="*/ 1154887 h 2013279"/>
                <a:gd name="connsiteX1476" fmla="*/ 1249867 w 2918007"/>
                <a:gd name="connsiteY1476" fmla="*/ 1154888 h 2013279"/>
                <a:gd name="connsiteX1477" fmla="*/ 1249868 w 2918007"/>
                <a:gd name="connsiteY1477" fmla="*/ 1154888 h 2013279"/>
                <a:gd name="connsiteX1478" fmla="*/ 1249867 w 2918007"/>
                <a:gd name="connsiteY1478" fmla="*/ 1154887 h 2013279"/>
                <a:gd name="connsiteX1479" fmla="*/ 1210075 w 2918007"/>
                <a:gd name="connsiteY1479" fmla="*/ 1145656 h 2013279"/>
                <a:gd name="connsiteX1480" fmla="*/ 1179808 w 2918007"/>
                <a:gd name="connsiteY1480" fmla="*/ 1131724 h 2013279"/>
                <a:gd name="connsiteX1481" fmla="*/ 1174910 w 2918007"/>
                <a:gd name="connsiteY1481" fmla="*/ 1128829 h 2013279"/>
                <a:gd name="connsiteX1482" fmla="*/ 1137662 w 2918007"/>
                <a:gd name="connsiteY1482" fmla="*/ 1089926 h 2013279"/>
                <a:gd name="connsiteX1483" fmla="*/ 1128443 w 2918007"/>
                <a:gd name="connsiteY1483" fmla="*/ 1076316 h 2013279"/>
                <a:gd name="connsiteX1484" fmla="*/ 1120896 w 2918007"/>
                <a:gd name="connsiteY1484" fmla="*/ 1062173 h 2013279"/>
                <a:gd name="connsiteX1485" fmla="*/ 1110362 w 2918007"/>
                <a:gd name="connsiteY1485" fmla="*/ 1036484 h 2013279"/>
                <a:gd name="connsiteX1486" fmla="*/ 1104609 w 2918007"/>
                <a:gd name="connsiteY1486" fmla="*/ 1019219 h 2013279"/>
                <a:gd name="connsiteX1487" fmla="*/ 1097240 w 2918007"/>
                <a:gd name="connsiteY1487" fmla="*/ 984245 h 2013279"/>
                <a:gd name="connsiteX1488" fmla="*/ 1094078 w 2918007"/>
                <a:gd name="connsiteY1488" fmla="*/ 966130 h 2013279"/>
                <a:gd name="connsiteX1489" fmla="*/ 1090577 w 2918007"/>
                <a:gd name="connsiteY1489" fmla="*/ 902036 h 2013279"/>
                <a:gd name="connsiteX1490" fmla="*/ 1090574 w 2918007"/>
                <a:gd name="connsiteY1490" fmla="*/ 901964 h 2013279"/>
                <a:gd name="connsiteX1491" fmla="*/ 1027084 w 2918007"/>
                <a:gd name="connsiteY1491" fmla="*/ 680317 h 2013279"/>
                <a:gd name="connsiteX1492" fmla="*/ 1048658 w 2918007"/>
                <a:gd name="connsiteY1492" fmla="*/ 575035 h 2013279"/>
                <a:gd name="connsiteX1493" fmla="*/ 1049222 w 2918007"/>
                <a:gd name="connsiteY1493" fmla="*/ 571263 h 2013279"/>
                <a:gd name="connsiteX1494" fmla="*/ 1049438 w 2918007"/>
                <a:gd name="connsiteY1494" fmla="*/ 569236 h 2013279"/>
                <a:gd name="connsiteX1495" fmla="*/ 1049750 w 2918007"/>
                <a:gd name="connsiteY1495" fmla="*/ 566914 h 2013279"/>
                <a:gd name="connsiteX1496" fmla="*/ 1049828 w 2918007"/>
                <a:gd name="connsiteY1496" fmla="*/ 565554 h 2013279"/>
                <a:gd name="connsiteX1497" fmla="*/ 1050285 w 2918007"/>
                <a:gd name="connsiteY1497" fmla="*/ 561249 h 2013279"/>
                <a:gd name="connsiteX1498" fmla="*/ 1050268 w 2918007"/>
                <a:gd name="connsiteY1498" fmla="*/ 557925 h 2013279"/>
                <a:gd name="connsiteX1499" fmla="*/ 1050900 w 2918007"/>
                <a:gd name="connsiteY1499" fmla="*/ 546950 h 2013279"/>
                <a:gd name="connsiteX1500" fmla="*/ 1050160 w 2918007"/>
                <a:gd name="connsiteY1500" fmla="*/ 537563 h 2013279"/>
                <a:gd name="connsiteX1501" fmla="*/ 1050122 w 2918007"/>
                <a:gd name="connsiteY1501" fmla="*/ 530320 h 2013279"/>
                <a:gd name="connsiteX1502" fmla="*/ 1049394 w 2918007"/>
                <a:gd name="connsiteY1502" fmla="*/ 527843 h 2013279"/>
                <a:gd name="connsiteX1503" fmla="*/ 1048913 w 2918007"/>
                <a:gd name="connsiteY1503" fmla="*/ 521743 h 2013279"/>
                <a:gd name="connsiteX1504" fmla="*/ 1040600 w 2918007"/>
                <a:gd name="connsiteY1504" fmla="*/ 497903 h 2013279"/>
                <a:gd name="connsiteX1505" fmla="*/ 1040597 w 2918007"/>
                <a:gd name="connsiteY1505" fmla="*/ 497891 h 2013279"/>
                <a:gd name="connsiteX1506" fmla="*/ 1014140 w 2918007"/>
                <a:gd name="connsiteY1506" fmla="*/ 479603 h 2013279"/>
                <a:gd name="connsiteX1507" fmla="*/ 2005933 w 2918007"/>
                <a:gd name="connsiteY1507" fmla="*/ 437121 h 2013279"/>
                <a:gd name="connsiteX1508" fmla="*/ 2005933 w 2918007"/>
                <a:gd name="connsiteY1508" fmla="*/ 437121 h 2013279"/>
                <a:gd name="connsiteX1509" fmla="*/ 2024244 w 2918007"/>
                <a:gd name="connsiteY1509" fmla="*/ 442561 h 2013279"/>
                <a:gd name="connsiteX1510" fmla="*/ 2049537 w 2918007"/>
                <a:gd name="connsiteY1510" fmla="*/ 466329 h 2013279"/>
                <a:gd name="connsiteX1511" fmla="*/ 2069847 w 2918007"/>
                <a:gd name="connsiteY1511" fmla="*/ 494202 h 2013279"/>
                <a:gd name="connsiteX1512" fmla="*/ 2081254 w 2918007"/>
                <a:gd name="connsiteY1512" fmla="*/ 512574 h 2013279"/>
                <a:gd name="connsiteX1513" fmla="*/ 2097459 w 2918007"/>
                <a:gd name="connsiteY1513" fmla="*/ 548567 h 2013279"/>
                <a:gd name="connsiteX1514" fmla="*/ 2104426 w 2918007"/>
                <a:gd name="connsiteY1514" fmla="*/ 565629 h 2013279"/>
                <a:gd name="connsiteX1515" fmla="*/ 2113178 w 2918007"/>
                <a:gd name="connsiteY1515" fmla="*/ 610697 h 2013279"/>
                <a:gd name="connsiteX1516" fmla="*/ 2113186 w 2918007"/>
                <a:gd name="connsiteY1516" fmla="*/ 610744 h 2013279"/>
                <a:gd name="connsiteX1517" fmla="*/ 2131062 w 2918007"/>
                <a:gd name="connsiteY1517" fmla="*/ 714180 h 2013279"/>
                <a:gd name="connsiteX1518" fmla="*/ 2150787 w 2918007"/>
                <a:gd name="connsiteY1518" fmla="*/ 731419 h 2013279"/>
                <a:gd name="connsiteX1519" fmla="*/ 2101474 w 2918007"/>
                <a:gd name="connsiteY1519" fmla="*/ 747427 h 2013279"/>
                <a:gd name="connsiteX1520" fmla="*/ 1952921 w 2918007"/>
                <a:gd name="connsiteY1520" fmla="*/ 907505 h 2013279"/>
                <a:gd name="connsiteX1521" fmla="*/ 1928881 w 2918007"/>
                <a:gd name="connsiteY1521" fmla="*/ 978925 h 2013279"/>
                <a:gd name="connsiteX1522" fmla="*/ 2073736 w 2918007"/>
                <a:gd name="connsiteY1522" fmla="*/ 1060196 h 2013279"/>
                <a:gd name="connsiteX1523" fmla="*/ 2073743 w 2918007"/>
                <a:gd name="connsiteY1523" fmla="*/ 1060198 h 2013279"/>
                <a:gd name="connsiteX1524" fmla="*/ 2097783 w 2918007"/>
                <a:gd name="connsiteY1524" fmla="*/ 1066644 h 2013279"/>
                <a:gd name="connsiteX1525" fmla="*/ 2100829 w 2918007"/>
                <a:gd name="connsiteY1525" fmla="*/ 1068805 h 2013279"/>
                <a:gd name="connsiteX1526" fmla="*/ 2103045 w 2918007"/>
                <a:gd name="connsiteY1526" fmla="*/ 1072843 h 2013279"/>
                <a:gd name="connsiteX1527" fmla="*/ 2098094 w 2918007"/>
                <a:gd name="connsiteY1527" fmla="*/ 1081062 h 2013279"/>
                <a:gd name="connsiteX1528" fmla="*/ 2093461 w 2918007"/>
                <a:gd name="connsiteY1528" fmla="*/ 1083592 h 2013279"/>
                <a:gd name="connsiteX1529" fmla="*/ 2093462 w 2918007"/>
                <a:gd name="connsiteY1529" fmla="*/ 1083592 h 2013279"/>
                <a:gd name="connsiteX1530" fmla="*/ 2104172 w 2918007"/>
                <a:gd name="connsiteY1530" fmla="*/ 1074895 h 2013279"/>
                <a:gd name="connsiteX1531" fmla="*/ 2103045 w 2918007"/>
                <a:gd name="connsiteY1531" fmla="*/ 1072843 h 2013279"/>
                <a:gd name="connsiteX1532" fmla="*/ 2104086 w 2918007"/>
                <a:gd name="connsiteY1532" fmla="*/ 1071116 h 2013279"/>
                <a:gd name="connsiteX1533" fmla="*/ 2100829 w 2918007"/>
                <a:gd name="connsiteY1533" fmla="*/ 1068805 h 2013279"/>
                <a:gd name="connsiteX1534" fmla="*/ 2099963 w 2918007"/>
                <a:gd name="connsiteY1534" fmla="*/ 1067228 h 2013279"/>
                <a:gd name="connsiteX1535" fmla="*/ 2097783 w 2918007"/>
                <a:gd name="connsiteY1535" fmla="*/ 1066644 h 2013279"/>
                <a:gd name="connsiteX1536" fmla="*/ 2095928 w 2918007"/>
                <a:gd name="connsiteY1536" fmla="*/ 1065327 h 2013279"/>
                <a:gd name="connsiteX1537" fmla="*/ 2073743 w 2918007"/>
                <a:gd name="connsiteY1537" fmla="*/ 1060198 h 2013279"/>
                <a:gd name="connsiteX1538" fmla="*/ 2073737 w 2918007"/>
                <a:gd name="connsiteY1538" fmla="*/ 1060196 h 2013279"/>
                <a:gd name="connsiteX1539" fmla="*/ 1928882 w 2918007"/>
                <a:gd name="connsiteY1539" fmla="*/ 978925 h 2013279"/>
                <a:gd name="connsiteX1540" fmla="*/ 1952922 w 2918007"/>
                <a:gd name="connsiteY1540" fmla="*/ 907505 h 2013279"/>
                <a:gd name="connsiteX1541" fmla="*/ 2101475 w 2918007"/>
                <a:gd name="connsiteY1541" fmla="*/ 747427 h 2013279"/>
                <a:gd name="connsiteX1542" fmla="*/ 2150788 w 2918007"/>
                <a:gd name="connsiteY1542" fmla="*/ 731419 h 2013279"/>
                <a:gd name="connsiteX1543" fmla="*/ 2131063 w 2918007"/>
                <a:gd name="connsiteY1543" fmla="*/ 714180 h 2013279"/>
                <a:gd name="connsiteX1544" fmla="*/ 2113187 w 2918007"/>
                <a:gd name="connsiteY1544" fmla="*/ 610744 h 2013279"/>
                <a:gd name="connsiteX1545" fmla="*/ 2113178 w 2918007"/>
                <a:gd name="connsiteY1545" fmla="*/ 610697 h 2013279"/>
                <a:gd name="connsiteX1546" fmla="*/ 2106098 w 2918007"/>
                <a:gd name="connsiteY1546" fmla="*/ 569726 h 2013279"/>
                <a:gd name="connsiteX1547" fmla="*/ 2104426 w 2918007"/>
                <a:gd name="connsiteY1547" fmla="*/ 565629 h 2013279"/>
                <a:gd name="connsiteX1548" fmla="*/ 2103883 w 2918007"/>
                <a:gd name="connsiteY1548" fmla="*/ 562836 h 2013279"/>
                <a:gd name="connsiteX1549" fmla="*/ 2097459 w 2918007"/>
                <a:gd name="connsiteY1549" fmla="*/ 548567 h 2013279"/>
                <a:gd name="connsiteX1550" fmla="*/ 2085660 w 2918007"/>
                <a:gd name="connsiteY1550" fmla="*/ 519670 h 2013279"/>
                <a:gd name="connsiteX1551" fmla="*/ 2081254 w 2918007"/>
                <a:gd name="connsiteY1551" fmla="*/ 512574 h 2013279"/>
                <a:gd name="connsiteX1552" fmla="*/ 2078052 w 2918007"/>
                <a:gd name="connsiteY1552" fmla="*/ 505462 h 2013279"/>
                <a:gd name="connsiteX1553" fmla="*/ 2069847 w 2918007"/>
                <a:gd name="connsiteY1553" fmla="*/ 494202 h 2013279"/>
                <a:gd name="connsiteX1554" fmla="*/ 2056749 w 2918007"/>
                <a:gd name="connsiteY1554" fmla="*/ 473106 h 2013279"/>
                <a:gd name="connsiteX1555" fmla="*/ 2049537 w 2918007"/>
                <a:gd name="connsiteY1555" fmla="*/ 466329 h 2013279"/>
                <a:gd name="connsiteX1556" fmla="*/ 2042975 w 2918007"/>
                <a:gd name="connsiteY1556" fmla="*/ 457323 h 2013279"/>
                <a:gd name="connsiteX1557" fmla="*/ 2005933 w 2918007"/>
                <a:gd name="connsiteY1557" fmla="*/ 437121 h 2013279"/>
                <a:gd name="connsiteX1558" fmla="*/ 702237 w 2918007"/>
                <a:gd name="connsiteY1558" fmla="*/ 416803 h 2013279"/>
                <a:gd name="connsiteX1559" fmla="*/ 705907 w 2918007"/>
                <a:gd name="connsiteY1559" fmla="*/ 417178 h 2013279"/>
                <a:gd name="connsiteX1560" fmla="*/ 705909 w 2918007"/>
                <a:gd name="connsiteY1560" fmla="*/ 417180 h 2013279"/>
                <a:gd name="connsiteX1561" fmla="*/ 712474 w 2918007"/>
                <a:gd name="connsiteY1561" fmla="*/ 422995 h 2013279"/>
                <a:gd name="connsiteX1562" fmla="*/ 714429 w 2918007"/>
                <a:gd name="connsiteY1562" fmla="*/ 426794 h 2013279"/>
                <a:gd name="connsiteX1563" fmla="*/ 718821 w 2918007"/>
                <a:gd name="connsiteY1563" fmla="*/ 441180 h 2013279"/>
                <a:gd name="connsiteX1564" fmla="*/ 720598 w 2918007"/>
                <a:gd name="connsiteY1564" fmla="*/ 451547 h 2013279"/>
                <a:gd name="connsiteX1565" fmla="*/ 721049 w 2918007"/>
                <a:gd name="connsiteY1565" fmla="*/ 457921 h 2013279"/>
                <a:gd name="connsiteX1566" fmla="*/ 720729 w 2918007"/>
                <a:gd name="connsiteY1566" fmla="*/ 490685 h 2013279"/>
                <a:gd name="connsiteX1567" fmla="*/ 721528 w 2918007"/>
                <a:gd name="connsiteY1567" fmla="*/ 464707 h 2013279"/>
                <a:gd name="connsiteX1568" fmla="*/ 721049 w 2918007"/>
                <a:gd name="connsiteY1568" fmla="*/ 457921 h 2013279"/>
                <a:gd name="connsiteX1569" fmla="*/ 721083 w 2918007"/>
                <a:gd name="connsiteY1569" fmla="*/ 454374 h 2013279"/>
                <a:gd name="connsiteX1570" fmla="*/ 720598 w 2918007"/>
                <a:gd name="connsiteY1570" fmla="*/ 451547 h 2013279"/>
                <a:gd name="connsiteX1571" fmla="*/ 720181 w 2918007"/>
                <a:gd name="connsiteY1571" fmla="*/ 445634 h 2013279"/>
                <a:gd name="connsiteX1572" fmla="*/ 718821 w 2918007"/>
                <a:gd name="connsiteY1572" fmla="*/ 441180 h 2013279"/>
                <a:gd name="connsiteX1573" fmla="*/ 717317 w 2918007"/>
                <a:gd name="connsiteY1573" fmla="*/ 432406 h 2013279"/>
                <a:gd name="connsiteX1574" fmla="*/ 714429 w 2918007"/>
                <a:gd name="connsiteY1574" fmla="*/ 426794 h 2013279"/>
                <a:gd name="connsiteX1575" fmla="*/ 713564 w 2918007"/>
                <a:gd name="connsiteY1575" fmla="*/ 423960 h 2013279"/>
                <a:gd name="connsiteX1576" fmla="*/ 712474 w 2918007"/>
                <a:gd name="connsiteY1576" fmla="*/ 422995 h 2013279"/>
                <a:gd name="connsiteX1577" fmla="*/ 711551 w 2918007"/>
                <a:gd name="connsiteY1577" fmla="*/ 421200 h 2013279"/>
                <a:gd name="connsiteX1578" fmla="*/ 705909 w 2918007"/>
                <a:gd name="connsiteY1578" fmla="*/ 417180 h 2013279"/>
                <a:gd name="connsiteX1579" fmla="*/ 705907 w 2918007"/>
                <a:gd name="connsiteY1579" fmla="*/ 417178 h 2013279"/>
                <a:gd name="connsiteX1580" fmla="*/ 702237 w 2918007"/>
                <a:gd name="connsiteY1580" fmla="*/ 416803 h 2013279"/>
                <a:gd name="connsiteX1581" fmla="*/ 2390433 w 2918007"/>
                <a:gd name="connsiteY1581" fmla="*/ 412599 h 2013279"/>
                <a:gd name="connsiteX1582" fmla="*/ 2350501 w 2918007"/>
                <a:gd name="connsiteY1582" fmla="*/ 422960 h 2013279"/>
                <a:gd name="connsiteX1583" fmla="*/ 2295025 w 2918007"/>
                <a:gd name="connsiteY1583" fmla="*/ 553486 h 2013279"/>
                <a:gd name="connsiteX1584" fmla="*/ 2295000 w 2918007"/>
                <a:gd name="connsiteY1584" fmla="*/ 553516 h 2013279"/>
                <a:gd name="connsiteX1585" fmla="*/ 2275528 w 2918007"/>
                <a:gd name="connsiteY1585" fmla="*/ 576033 h 2013279"/>
                <a:gd name="connsiteX1586" fmla="*/ 2273410 w 2918007"/>
                <a:gd name="connsiteY1586" fmla="*/ 579494 h 2013279"/>
                <a:gd name="connsiteX1587" fmla="*/ 2271448 w 2918007"/>
                <a:gd name="connsiteY1587" fmla="*/ 581855 h 2013279"/>
                <a:gd name="connsiteX1588" fmla="*/ 2269925 w 2918007"/>
                <a:gd name="connsiteY1588" fmla="*/ 585188 h 2013279"/>
                <a:gd name="connsiteX1589" fmla="*/ 2266204 w 2918007"/>
                <a:gd name="connsiteY1589" fmla="*/ 591267 h 2013279"/>
                <a:gd name="connsiteX1590" fmla="*/ 2266031 w 2918007"/>
                <a:gd name="connsiteY1590" fmla="*/ 593710 h 2013279"/>
                <a:gd name="connsiteX1591" fmla="*/ 2264051 w 2918007"/>
                <a:gd name="connsiteY1591" fmla="*/ 598046 h 2013279"/>
                <a:gd name="connsiteX1592" fmla="*/ 2267287 w 2918007"/>
                <a:gd name="connsiteY1592" fmla="*/ 607050 h 2013279"/>
                <a:gd name="connsiteX1593" fmla="*/ 2267288 w 2918007"/>
                <a:gd name="connsiteY1593" fmla="*/ 607050 h 2013279"/>
                <a:gd name="connsiteX1594" fmla="*/ 2265208 w 2918007"/>
                <a:gd name="connsiteY1594" fmla="*/ 605347 h 2013279"/>
                <a:gd name="connsiteX1595" fmla="*/ 2266031 w 2918007"/>
                <a:gd name="connsiteY1595" fmla="*/ 593710 h 2013279"/>
                <a:gd name="connsiteX1596" fmla="*/ 2269925 w 2918007"/>
                <a:gd name="connsiteY1596" fmla="*/ 585188 h 2013279"/>
                <a:gd name="connsiteX1597" fmla="*/ 2273410 w 2918007"/>
                <a:gd name="connsiteY1597" fmla="*/ 579494 h 2013279"/>
                <a:gd name="connsiteX1598" fmla="*/ 2295000 w 2918007"/>
                <a:gd name="connsiteY1598" fmla="*/ 553516 h 2013279"/>
                <a:gd name="connsiteX1599" fmla="*/ 2295026 w 2918007"/>
                <a:gd name="connsiteY1599" fmla="*/ 553486 h 2013279"/>
                <a:gd name="connsiteX1600" fmla="*/ 2350502 w 2918007"/>
                <a:gd name="connsiteY1600" fmla="*/ 422960 h 2013279"/>
                <a:gd name="connsiteX1601" fmla="*/ 2390433 w 2918007"/>
                <a:gd name="connsiteY1601" fmla="*/ 412599 h 2013279"/>
                <a:gd name="connsiteX1602" fmla="*/ 1963939 w 2918007"/>
                <a:gd name="connsiteY1602" fmla="*/ 378169 h 2013279"/>
                <a:gd name="connsiteX1603" fmla="*/ 1912855 w 2918007"/>
                <a:gd name="connsiteY1603" fmla="*/ 417419 h 2013279"/>
                <a:gd name="connsiteX1604" fmla="*/ 1966482 w 2918007"/>
                <a:gd name="connsiteY1604" fmla="*/ 553486 h 2013279"/>
                <a:gd name="connsiteX1605" fmla="*/ 2021958 w 2918007"/>
                <a:gd name="connsiteY1605" fmla="*/ 632909 h 2013279"/>
                <a:gd name="connsiteX1606" fmla="*/ 2019057 w 2918007"/>
                <a:gd name="connsiteY1606" fmla="*/ 647243 h 2013279"/>
                <a:gd name="connsiteX1607" fmla="*/ 2015158 w 2918007"/>
                <a:gd name="connsiteY1607" fmla="*/ 654188 h 2013279"/>
                <a:gd name="connsiteX1608" fmla="*/ 2015159 w 2918007"/>
                <a:gd name="connsiteY1608" fmla="*/ 654189 h 2013279"/>
                <a:gd name="connsiteX1609" fmla="*/ 2021959 w 2918007"/>
                <a:gd name="connsiteY1609" fmla="*/ 632909 h 2013279"/>
                <a:gd name="connsiteX1610" fmla="*/ 1966483 w 2918007"/>
                <a:gd name="connsiteY1610" fmla="*/ 553486 h 2013279"/>
                <a:gd name="connsiteX1611" fmla="*/ 1912856 w 2918007"/>
                <a:gd name="connsiteY1611" fmla="*/ 417419 h 2013279"/>
                <a:gd name="connsiteX1612" fmla="*/ 1931377 w 2918007"/>
                <a:gd name="connsiteY1612" fmla="*/ 390579 h 2013279"/>
                <a:gd name="connsiteX1613" fmla="*/ 1963940 w 2918007"/>
                <a:gd name="connsiteY1613" fmla="*/ 378169 h 2013279"/>
                <a:gd name="connsiteX1614" fmla="*/ 1376701 w 2918007"/>
                <a:gd name="connsiteY1614" fmla="*/ 374570 h 2013279"/>
                <a:gd name="connsiteX1615" fmla="*/ 1376700 w 2918007"/>
                <a:gd name="connsiteY1615" fmla="*/ 374571 h 2013279"/>
                <a:gd name="connsiteX1616" fmla="*/ 1388912 w 2918007"/>
                <a:gd name="connsiteY1616" fmla="*/ 376783 h 2013279"/>
                <a:gd name="connsiteX1617" fmla="*/ 1407404 w 2918007"/>
                <a:gd name="connsiteY1617" fmla="*/ 427270 h 2013279"/>
                <a:gd name="connsiteX1618" fmla="*/ 1446315 w 2918007"/>
                <a:gd name="connsiteY1618" fmla="*/ 466751 h 2013279"/>
                <a:gd name="connsiteX1619" fmla="*/ 1446315 w 2918007"/>
                <a:gd name="connsiteY1619" fmla="*/ 466750 h 2013279"/>
                <a:gd name="connsiteX1620" fmla="*/ 1427640 w 2918007"/>
                <a:gd name="connsiteY1620" fmla="*/ 458929 h 2013279"/>
                <a:gd name="connsiteX1621" fmla="*/ 1407405 w 2918007"/>
                <a:gd name="connsiteY1621" fmla="*/ 427270 h 2013279"/>
                <a:gd name="connsiteX1622" fmla="*/ 1388913 w 2918007"/>
                <a:gd name="connsiteY1622" fmla="*/ 376783 h 2013279"/>
                <a:gd name="connsiteX1623" fmla="*/ 1376701 w 2918007"/>
                <a:gd name="connsiteY1623" fmla="*/ 374570 h 2013279"/>
                <a:gd name="connsiteX1624" fmla="*/ 2162702 w 2918007"/>
                <a:gd name="connsiteY1624" fmla="*/ 330126 h 2013279"/>
                <a:gd name="connsiteX1625" fmla="*/ 2162702 w 2918007"/>
                <a:gd name="connsiteY1625" fmla="*/ 330126 h 2013279"/>
                <a:gd name="connsiteX1626" fmla="*/ 2198250 w 2918007"/>
                <a:gd name="connsiteY1626" fmla="*/ 339842 h 2013279"/>
                <a:gd name="connsiteX1627" fmla="*/ 2235564 w 2918007"/>
                <a:gd name="connsiteY1627" fmla="*/ 358774 h 2013279"/>
                <a:gd name="connsiteX1628" fmla="*/ 2242980 w 2918007"/>
                <a:gd name="connsiteY1628" fmla="*/ 363926 h 2013279"/>
                <a:gd name="connsiteX1629" fmla="*/ 2254374 w 2918007"/>
                <a:gd name="connsiteY1629" fmla="*/ 373450 h 2013279"/>
                <a:gd name="connsiteX1630" fmla="*/ 2266805 w 2918007"/>
                <a:gd name="connsiteY1630" fmla="*/ 386930 h 2013279"/>
                <a:gd name="connsiteX1631" fmla="*/ 2266815 w 2918007"/>
                <a:gd name="connsiteY1631" fmla="*/ 386942 h 2013279"/>
                <a:gd name="connsiteX1632" fmla="*/ 2277149 w 2918007"/>
                <a:gd name="connsiteY1632" fmla="*/ 391560 h 2013279"/>
                <a:gd name="connsiteX1633" fmla="*/ 2277150 w 2918007"/>
                <a:gd name="connsiteY1633" fmla="*/ 391560 h 2013279"/>
                <a:gd name="connsiteX1634" fmla="*/ 2266816 w 2918007"/>
                <a:gd name="connsiteY1634" fmla="*/ 386942 h 2013279"/>
                <a:gd name="connsiteX1635" fmla="*/ 2266805 w 2918007"/>
                <a:gd name="connsiteY1635" fmla="*/ 386930 h 2013279"/>
                <a:gd name="connsiteX1636" fmla="*/ 2257810 w 2918007"/>
                <a:gd name="connsiteY1636" fmla="*/ 376322 h 2013279"/>
                <a:gd name="connsiteX1637" fmla="*/ 2254374 w 2918007"/>
                <a:gd name="connsiteY1637" fmla="*/ 373450 h 2013279"/>
                <a:gd name="connsiteX1638" fmla="*/ 2250249 w 2918007"/>
                <a:gd name="connsiteY1638" fmla="*/ 368977 h 2013279"/>
                <a:gd name="connsiteX1639" fmla="*/ 2242980 w 2918007"/>
                <a:gd name="connsiteY1639" fmla="*/ 363926 h 2013279"/>
                <a:gd name="connsiteX1640" fmla="*/ 2238750 w 2918007"/>
                <a:gd name="connsiteY1640" fmla="*/ 360391 h 2013279"/>
                <a:gd name="connsiteX1641" fmla="*/ 2235564 w 2918007"/>
                <a:gd name="connsiteY1641" fmla="*/ 358774 h 2013279"/>
                <a:gd name="connsiteX1642" fmla="*/ 2231080 w 2918007"/>
                <a:gd name="connsiteY1642" fmla="*/ 355659 h 2013279"/>
                <a:gd name="connsiteX1643" fmla="*/ 2198251 w 2918007"/>
                <a:gd name="connsiteY1643" fmla="*/ 339842 h 2013279"/>
                <a:gd name="connsiteX1644" fmla="*/ 2162702 w 2918007"/>
                <a:gd name="connsiteY1644" fmla="*/ 330126 h 2013279"/>
                <a:gd name="connsiteX1645" fmla="*/ 1722646 w 2918007"/>
                <a:gd name="connsiteY1645" fmla="*/ 308865 h 2013279"/>
                <a:gd name="connsiteX1646" fmla="*/ 1634240 w 2918007"/>
                <a:gd name="connsiteY1646" fmla="*/ 321372 h 2013279"/>
                <a:gd name="connsiteX1647" fmla="*/ 1722646 w 2918007"/>
                <a:gd name="connsiteY1647" fmla="*/ 308865 h 2013279"/>
                <a:gd name="connsiteX1648" fmla="*/ 2276677 w 2918007"/>
                <a:gd name="connsiteY1648" fmla="*/ 307057 h 2013279"/>
                <a:gd name="connsiteX1649" fmla="*/ 2261739 w 2918007"/>
                <a:gd name="connsiteY1649" fmla="*/ 308442 h 2013279"/>
                <a:gd name="connsiteX1650" fmla="*/ 2201515 w 2918007"/>
                <a:gd name="connsiteY1650" fmla="*/ 313492 h 2013279"/>
                <a:gd name="connsiteX1651" fmla="*/ 2201515 w 2918007"/>
                <a:gd name="connsiteY1651" fmla="*/ 313492 h 2013279"/>
                <a:gd name="connsiteX1652" fmla="*/ 2261740 w 2918007"/>
                <a:gd name="connsiteY1652" fmla="*/ 308442 h 2013279"/>
                <a:gd name="connsiteX1653" fmla="*/ 2276678 w 2918007"/>
                <a:gd name="connsiteY1653" fmla="*/ 307057 h 2013279"/>
                <a:gd name="connsiteX1654" fmla="*/ 1491852 w 2918007"/>
                <a:gd name="connsiteY1654" fmla="*/ 284430 h 2013279"/>
                <a:gd name="connsiteX1655" fmla="*/ 1491852 w 2918007"/>
                <a:gd name="connsiteY1655" fmla="*/ 284430 h 2013279"/>
                <a:gd name="connsiteX1656" fmla="*/ 1528527 w 2918007"/>
                <a:gd name="connsiteY1656" fmla="*/ 291683 h 2013279"/>
                <a:gd name="connsiteX1657" fmla="*/ 1528528 w 2918007"/>
                <a:gd name="connsiteY1657" fmla="*/ 291683 h 2013279"/>
                <a:gd name="connsiteX1658" fmla="*/ 2045959 w 2918007"/>
                <a:gd name="connsiteY1658" fmla="*/ 268836 h 2013279"/>
                <a:gd name="connsiteX1659" fmla="*/ 2000798 w 2918007"/>
                <a:gd name="connsiteY1659" fmla="*/ 296574 h 2013279"/>
                <a:gd name="connsiteX1660" fmla="*/ 1999405 w 2918007"/>
                <a:gd name="connsiteY1660" fmla="*/ 303145 h 2013279"/>
                <a:gd name="connsiteX1661" fmla="*/ 1996823 w 2918007"/>
                <a:gd name="connsiteY1661" fmla="*/ 306490 h 2013279"/>
                <a:gd name="connsiteX1662" fmla="*/ 1997476 w 2918007"/>
                <a:gd name="connsiteY1662" fmla="*/ 312248 h 2013279"/>
                <a:gd name="connsiteX1663" fmla="*/ 1996746 w 2918007"/>
                <a:gd name="connsiteY1663" fmla="*/ 315691 h 2013279"/>
                <a:gd name="connsiteX1664" fmla="*/ 1997997 w 2918007"/>
                <a:gd name="connsiteY1664" fmla="*/ 316846 h 2013279"/>
                <a:gd name="connsiteX1665" fmla="*/ 1998324 w 2918007"/>
                <a:gd name="connsiteY1665" fmla="*/ 319727 h 2013279"/>
                <a:gd name="connsiteX1666" fmla="*/ 2010243 w 2918007"/>
                <a:gd name="connsiteY1666" fmla="*/ 328141 h 2013279"/>
                <a:gd name="connsiteX1667" fmla="*/ 2010246 w 2918007"/>
                <a:gd name="connsiteY1667" fmla="*/ 328144 h 2013279"/>
                <a:gd name="connsiteX1668" fmla="*/ 2152636 w 2918007"/>
                <a:gd name="connsiteY1668" fmla="*/ 405105 h 2013279"/>
                <a:gd name="connsiteX1669" fmla="*/ 2152644 w 2918007"/>
                <a:gd name="connsiteY1669" fmla="*/ 405111 h 2013279"/>
                <a:gd name="connsiteX1670" fmla="*/ 2174052 w 2918007"/>
                <a:gd name="connsiteY1670" fmla="*/ 422941 h 2013279"/>
                <a:gd name="connsiteX1671" fmla="*/ 2178554 w 2918007"/>
                <a:gd name="connsiteY1671" fmla="*/ 436361 h 2013279"/>
                <a:gd name="connsiteX1672" fmla="*/ 2162499 w 2918007"/>
                <a:gd name="connsiteY1672" fmla="*/ 440815 h 2013279"/>
                <a:gd name="connsiteX1673" fmla="*/ 2162499 w 2918007"/>
                <a:gd name="connsiteY1673" fmla="*/ 440815 h 2013279"/>
                <a:gd name="connsiteX1674" fmla="*/ 2177679 w 2918007"/>
                <a:gd name="connsiteY1674" fmla="*/ 425961 h 2013279"/>
                <a:gd name="connsiteX1675" fmla="*/ 2174052 w 2918007"/>
                <a:gd name="connsiteY1675" fmla="*/ 422941 h 2013279"/>
                <a:gd name="connsiteX1676" fmla="*/ 2173039 w 2918007"/>
                <a:gd name="connsiteY1676" fmla="*/ 419921 h 2013279"/>
                <a:gd name="connsiteX1677" fmla="*/ 2152644 w 2918007"/>
                <a:gd name="connsiteY1677" fmla="*/ 405111 h 2013279"/>
                <a:gd name="connsiteX1678" fmla="*/ 2152637 w 2918007"/>
                <a:gd name="connsiteY1678" fmla="*/ 405105 h 2013279"/>
                <a:gd name="connsiteX1679" fmla="*/ 2010247 w 2918007"/>
                <a:gd name="connsiteY1679" fmla="*/ 328144 h 2013279"/>
                <a:gd name="connsiteX1680" fmla="*/ 2010243 w 2918007"/>
                <a:gd name="connsiteY1680" fmla="*/ 328141 h 2013279"/>
                <a:gd name="connsiteX1681" fmla="*/ 1997997 w 2918007"/>
                <a:gd name="connsiteY1681" fmla="*/ 316846 h 2013279"/>
                <a:gd name="connsiteX1682" fmla="*/ 1997476 w 2918007"/>
                <a:gd name="connsiteY1682" fmla="*/ 312248 h 2013279"/>
                <a:gd name="connsiteX1683" fmla="*/ 1999405 w 2918007"/>
                <a:gd name="connsiteY1683" fmla="*/ 303145 h 2013279"/>
                <a:gd name="connsiteX1684" fmla="*/ 2018504 w 2918007"/>
                <a:gd name="connsiteY1684" fmla="*/ 278415 h 2013279"/>
                <a:gd name="connsiteX1685" fmla="*/ 2045960 w 2918007"/>
                <a:gd name="connsiteY1685" fmla="*/ 268836 h 2013279"/>
                <a:gd name="connsiteX1686" fmla="*/ 1742188 w 2918007"/>
                <a:gd name="connsiteY1686" fmla="*/ 244411 h 2013279"/>
                <a:gd name="connsiteX1687" fmla="*/ 1782072 w 2918007"/>
                <a:gd name="connsiteY1687" fmla="*/ 251164 h 2013279"/>
                <a:gd name="connsiteX1688" fmla="*/ 1798204 w 2918007"/>
                <a:gd name="connsiteY1688" fmla="*/ 255493 h 2013279"/>
                <a:gd name="connsiteX1689" fmla="*/ 1846861 w 2918007"/>
                <a:gd name="connsiteY1689" fmla="*/ 264921 h 2013279"/>
                <a:gd name="connsiteX1690" fmla="*/ 1846861 w 2918007"/>
                <a:gd name="connsiteY1690" fmla="*/ 264920 h 2013279"/>
                <a:gd name="connsiteX1691" fmla="*/ 1826983 w 2918007"/>
                <a:gd name="connsiteY1691" fmla="*/ 264406 h 2013279"/>
                <a:gd name="connsiteX1692" fmla="*/ 1798205 w 2918007"/>
                <a:gd name="connsiteY1692" fmla="*/ 255493 h 2013279"/>
                <a:gd name="connsiteX1693" fmla="*/ 1742189 w 2918007"/>
                <a:gd name="connsiteY1693" fmla="*/ 244411 h 2013279"/>
                <a:gd name="connsiteX1694" fmla="*/ 1258331 w 2918007"/>
                <a:gd name="connsiteY1694" fmla="*/ 208229 h 2013279"/>
                <a:gd name="connsiteX1695" fmla="*/ 1235624 w 2918007"/>
                <a:gd name="connsiteY1695" fmla="*/ 208510 h 2013279"/>
                <a:gd name="connsiteX1696" fmla="*/ 1228251 w 2918007"/>
                <a:gd name="connsiteY1696" fmla="*/ 210998 h 2013279"/>
                <a:gd name="connsiteX1697" fmla="*/ 1224160 w 2918007"/>
                <a:gd name="connsiteY1697" fmla="*/ 211375 h 2013279"/>
                <a:gd name="connsiteX1698" fmla="*/ 1216328 w 2918007"/>
                <a:gd name="connsiteY1698" fmla="*/ 215022 h 2013279"/>
                <a:gd name="connsiteX1699" fmla="*/ 1207474 w 2918007"/>
                <a:gd name="connsiteY1699" fmla="*/ 218011 h 2013279"/>
                <a:gd name="connsiteX1700" fmla="*/ 1197153 w 2918007"/>
                <a:gd name="connsiteY1700" fmla="*/ 223954 h 2013279"/>
                <a:gd name="connsiteX1701" fmla="*/ 1192085 w 2918007"/>
                <a:gd name="connsiteY1701" fmla="*/ 226314 h 2013279"/>
                <a:gd name="connsiteX1702" fmla="*/ 1187324 w 2918007"/>
                <a:gd name="connsiteY1702" fmla="*/ 229613 h 2013279"/>
                <a:gd name="connsiteX1703" fmla="*/ 1182930 w 2918007"/>
                <a:gd name="connsiteY1703" fmla="*/ 232143 h 2013279"/>
                <a:gd name="connsiteX1704" fmla="*/ 1171833 w 2918007"/>
                <a:gd name="connsiteY1704" fmla="*/ 240347 h 2013279"/>
                <a:gd name="connsiteX1705" fmla="*/ 1168299 w 2918007"/>
                <a:gd name="connsiteY1705" fmla="*/ 242796 h 2013279"/>
                <a:gd name="connsiteX1706" fmla="*/ 1166591 w 2918007"/>
                <a:gd name="connsiteY1706" fmla="*/ 244223 h 2013279"/>
                <a:gd name="connsiteX1707" fmla="*/ 1165576 w 2918007"/>
                <a:gd name="connsiteY1707" fmla="*/ 244973 h 2013279"/>
                <a:gd name="connsiteX1708" fmla="*/ 1159034 w 2918007"/>
                <a:gd name="connsiteY1708" fmla="*/ 250535 h 2013279"/>
                <a:gd name="connsiteX1709" fmla="*/ 1158994 w 2918007"/>
                <a:gd name="connsiteY1709" fmla="*/ 250568 h 2013279"/>
                <a:gd name="connsiteX1710" fmla="*/ 1000578 w 2918007"/>
                <a:gd name="connsiteY1710" fmla="*/ 419266 h 2013279"/>
                <a:gd name="connsiteX1711" fmla="*/ 966676 w 2918007"/>
                <a:gd name="connsiteY1711" fmla="*/ 540556 h 2013279"/>
                <a:gd name="connsiteX1712" fmla="*/ 959020 w 2918007"/>
                <a:gd name="connsiteY1712" fmla="*/ 574964 h 2013279"/>
                <a:gd name="connsiteX1713" fmla="*/ 958252 w 2918007"/>
                <a:gd name="connsiteY1713" fmla="*/ 583939 h 2013279"/>
                <a:gd name="connsiteX1714" fmla="*/ 957341 w 2918007"/>
                <a:gd name="connsiteY1714" fmla="*/ 588629 h 2013279"/>
                <a:gd name="connsiteX1715" fmla="*/ 957531 w 2918007"/>
                <a:gd name="connsiteY1715" fmla="*/ 592353 h 2013279"/>
                <a:gd name="connsiteX1716" fmla="*/ 956862 w 2918007"/>
                <a:gd name="connsiteY1716" fmla="*/ 600172 h 2013279"/>
                <a:gd name="connsiteX1717" fmla="*/ 963517 w 2918007"/>
                <a:gd name="connsiteY1717" fmla="*/ 628677 h 2013279"/>
                <a:gd name="connsiteX1718" fmla="*/ 965238 w 2918007"/>
                <a:gd name="connsiteY1718" fmla="*/ 629924 h 2013279"/>
                <a:gd name="connsiteX1719" fmla="*/ 966461 w 2918007"/>
                <a:gd name="connsiteY1719" fmla="*/ 632274 h 2013279"/>
                <a:gd name="connsiteX1720" fmla="*/ 975601 w 2918007"/>
                <a:gd name="connsiteY1720" fmla="*/ 637438 h 2013279"/>
                <a:gd name="connsiteX1721" fmla="*/ 975604 w 2918007"/>
                <a:gd name="connsiteY1721" fmla="*/ 637440 h 2013279"/>
                <a:gd name="connsiteX1722" fmla="*/ 982086 w 2918007"/>
                <a:gd name="connsiteY1722" fmla="*/ 637835 h 2013279"/>
                <a:gd name="connsiteX1723" fmla="*/ 982086 w 2918007"/>
                <a:gd name="connsiteY1723" fmla="*/ 637835 h 2013279"/>
                <a:gd name="connsiteX1724" fmla="*/ 975605 w 2918007"/>
                <a:gd name="connsiteY1724" fmla="*/ 637440 h 2013279"/>
                <a:gd name="connsiteX1725" fmla="*/ 975601 w 2918007"/>
                <a:gd name="connsiteY1725" fmla="*/ 637438 h 2013279"/>
                <a:gd name="connsiteX1726" fmla="*/ 965238 w 2918007"/>
                <a:gd name="connsiteY1726" fmla="*/ 629924 h 2013279"/>
                <a:gd name="connsiteX1727" fmla="*/ 958821 w 2918007"/>
                <a:gd name="connsiteY1727" fmla="*/ 617603 h 2013279"/>
                <a:gd name="connsiteX1728" fmla="*/ 957531 w 2918007"/>
                <a:gd name="connsiteY1728" fmla="*/ 592353 h 2013279"/>
                <a:gd name="connsiteX1729" fmla="*/ 958252 w 2918007"/>
                <a:gd name="connsiteY1729" fmla="*/ 583939 h 2013279"/>
                <a:gd name="connsiteX1730" fmla="*/ 966677 w 2918007"/>
                <a:gd name="connsiteY1730" fmla="*/ 540556 h 2013279"/>
                <a:gd name="connsiteX1731" fmla="*/ 1000579 w 2918007"/>
                <a:gd name="connsiteY1731" fmla="*/ 419266 h 2013279"/>
                <a:gd name="connsiteX1732" fmla="*/ 1158995 w 2918007"/>
                <a:gd name="connsiteY1732" fmla="*/ 250568 h 2013279"/>
                <a:gd name="connsiteX1733" fmla="*/ 1159034 w 2918007"/>
                <a:gd name="connsiteY1733" fmla="*/ 250535 h 2013279"/>
                <a:gd name="connsiteX1734" fmla="*/ 1166591 w 2918007"/>
                <a:gd name="connsiteY1734" fmla="*/ 244223 h 2013279"/>
                <a:gd name="connsiteX1735" fmla="*/ 1171833 w 2918007"/>
                <a:gd name="connsiteY1735" fmla="*/ 240347 h 2013279"/>
                <a:gd name="connsiteX1736" fmla="*/ 1187324 w 2918007"/>
                <a:gd name="connsiteY1736" fmla="*/ 229613 h 2013279"/>
                <a:gd name="connsiteX1737" fmla="*/ 1197153 w 2918007"/>
                <a:gd name="connsiteY1737" fmla="*/ 223954 h 2013279"/>
                <a:gd name="connsiteX1738" fmla="*/ 1216328 w 2918007"/>
                <a:gd name="connsiteY1738" fmla="*/ 215022 h 2013279"/>
                <a:gd name="connsiteX1739" fmla="*/ 1228251 w 2918007"/>
                <a:gd name="connsiteY1739" fmla="*/ 210998 h 2013279"/>
                <a:gd name="connsiteX1740" fmla="*/ 1240946 w 2918007"/>
                <a:gd name="connsiteY1740" fmla="*/ 169855 h 2013279"/>
                <a:gd name="connsiteX1741" fmla="*/ 1195047 w 2918007"/>
                <a:gd name="connsiteY1741" fmla="*/ 173960 h 2013279"/>
                <a:gd name="connsiteX1742" fmla="*/ 1187197 w 2918007"/>
                <a:gd name="connsiteY1742" fmla="*/ 176966 h 2013279"/>
                <a:gd name="connsiteX1743" fmla="*/ 1182340 w 2918007"/>
                <a:gd name="connsiteY1743" fmla="*/ 177609 h 2013279"/>
                <a:gd name="connsiteX1744" fmla="*/ 1174148 w 2918007"/>
                <a:gd name="connsiteY1744" fmla="*/ 181965 h 2013279"/>
                <a:gd name="connsiteX1745" fmla="*/ 1160387 w 2918007"/>
                <a:gd name="connsiteY1745" fmla="*/ 187236 h 2013279"/>
                <a:gd name="connsiteX1746" fmla="*/ 1152591 w 2918007"/>
                <a:gd name="connsiteY1746" fmla="*/ 193427 h 2013279"/>
                <a:gd name="connsiteX1747" fmla="*/ 1142573 w 2918007"/>
                <a:gd name="connsiteY1747" fmla="*/ 198754 h 2013279"/>
                <a:gd name="connsiteX1748" fmla="*/ 1117081 w 2918007"/>
                <a:gd name="connsiteY1748" fmla="*/ 221627 h 2013279"/>
                <a:gd name="connsiteX1749" fmla="*/ 1117078 w 2918007"/>
                <a:gd name="connsiteY1749" fmla="*/ 221630 h 2013279"/>
                <a:gd name="connsiteX1750" fmla="*/ 1006125 w 2918007"/>
                <a:gd name="connsiteY1750" fmla="*/ 350925 h 2013279"/>
                <a:gd name="connsiteX1751" fmla="*/ 919887 w 2918007"/>
                <a:gd name="connsiteY1751" fmla="*/ 432760 h 2013279"/>
                <a:gd name="connsiteX1752" fmla="*/ 1006125 w 2918007"/>
                <a:gd name="connsiteY1752" fmla="*/ 350925 h 2013279"/>
                <a:gd name="connsiteX1753" fmla="*/ 1117078 w 2918007"/>
                <a:gd name="connsiteY1753" fmla="*/ 221630 h 2013279"/>
                <a:gd name="connsiteX1754" fmla="*/ 1117081 w 2918007"/>
                <a:gd name="connsiteY1754" fmla="*/ 221627 h 2013279"/>
                <a:gd name="connsiteX1755" fmla="*/ 1152591 w 2918007"/>
                <a:gd name="connsiteY1755" fmla="*/ 193427 h 2013279"/>
                <a:gd name="connsiteX1756" fmla="*/ 1174148 w 2918007"/>
                <a:gd name="connsiteY1756" fmla="*/ 181965 h 2013279"/>
                <a:gd name="connsiteX1757" fmla="*/ 1187197 w 2918007"/>
                <a:gd name="connsiteY1757" fmla="*/ 176966 h 2013279"/>
                <a:gd name="connsiteX1758" fmla="*/ 1240946 w 2918007"/>
                <a:gd name="connsiteY1758" fmla="*/ 169855 h 2013279"/>
                <a:gd name="connsiteX1759" fmla="*/ 1250154 w 2918007"/>
                <a:gd name="connsiteY1759" fmla="*/ 106699 h 2013279"/>
                <a:gd name="connsiteX1760" fmla="*/ 1301999 w 2918007"/>
                <a:gd name="connsiteY1760" fmla="*/ 118811 h 2013279"/>
                <a:gd name="connsiteX1761" fmla="*/ 1302001 w 2918007"/>
                <a:gd name="connsiteY1761" fmla="*/ 118813 h 2013279"/>
                <a:gd name="connsiteX1762" fmla="*/ 1327415 w 2918007"/>
                <a:gd name="connsiteY1762" fmla="*/ 138605 h 2013279"/>
                <a:gd name="connsiteX1763" fmla="*/ 1330640 w 2918007"/>
                <a:gd name="connsiteY1763" fmla="*/ 144977 h 2013279"/>
                <a:gd name="connsiteX1764" fmla="*/ 1333005 w 2918007"/>
                <a:gd name="connsiteY1764" fmla="*/ 156715 h 2013279"/>
                <a:gd name="connsiteX1765" fmla="*/ 1327830 w 2918007"/>
                <a:gd name="connsiteY1765" fmla="*/ 180110 h 2013279"/>
                <a:gd name="connsiteX1766" fmla="*/ 1322957 w 2918007"/>
                <a:gd name="connsiteY1766" fmla="*/ 187152 h 2013279"/>
                <a:gd name="connsiteX1767" fmla="*/ 1322957 w 2918007"/>
                <a:gd name="connsiteY1767" fmla="*/ 187152 h 2013279"/>
                <a:gd name="connsiteX1768" fmla="*/ 1334206 w 2918007"/>
                <a:gd name="connsiteY1768" fmla="*/ 162678 h 2013279"/>
                <a:gd name="connsiteX1769" fmla="*/ 1333005 w 2918007"/>
                <a:gd name="connsiteY1769" fmla="*/ 156715 h 2013279"/>
                <a:gd name="connsiteX1770" fmla="*/ 1334093 w 2918007"/>
                <a:gd name="connsiteY1770" fmla="*/ 151798 h 2013279"/>
                <a:gd name="connsiteX1771" fmla="*/ 1330640 w 2918007"/>
                <a:gd name="connsiteY1771" fmla="*/ 144977 h 2013279"/>
                <a:gd name="connsiteX1772" fmla="*/ 1329718 w 2918007"/>
                <a:gd name="connsiteY1772" fmla="*/ 140398 h 2013279"/>
                <a:gd name="connsiteX1773" fmla="*/ 1327415 w 2918007"/>
                <a:gd name="connsiteY1773" fmla="*/ 138605 h 2013279"/>
                <a:gd name="connsiteX1774" fmla="*/ 1325449 w 2918007"/>
                <a:gd name="connsiteY1774" fmla="*/ 134720 h 2013279"/>
                <a:gd name="connsiteX1775" fmla="*/ 1302001 w 2918007"/>
                <a:gd name="connsiteY1775" fmla="*/ 118813 h 2013279"/>
                <a:gd name="connsiteX1776" fmla="*/ 1301999 w 2918007"/>
                <a:gd name="connsiteY1776" fmla="*/ 118811 h 2013279"/>
                <a:gd name="connsiteX1777" fmla="*/ 1250154 w 2918007"/>
                <a:gd name="connsiteY1777" fmla="*/ 106699 h 2013279"/>
                <a:gd name="connsiteX1778" fmla="*/ 1563370 w 2918007"/>
                <a:gd name="connsiteY1778" fmla="*/ 77426 h 2013279"/>
                <a:gd name="connsiteX1779" fmla="*/ 1522116 w 2918007"/>
                <a:gd name="connsiteY1779" fmla="*/ 79997 h 2013279"/>
                <a:gd name="connsiteX1780" fmla="*/ 1519315 w 2918007"/>
                <a:gd name="connsiteY1780" fmla="*/ 80733 h 2013279"/>
                <a:gd name="connsiteX1781" fmla="*/ 1516864 w 2918007"/>
                <a:gd name="connsiteY1781" fmla="*/ 80917 h 2013279"/>
                <a:gd name="connsiteX1782" fmla="*/ 1512508 w 2918007"/>
                <a:gd name="connsiteY1782" fmla="*/ 82522 h 2013279"/>
                <a:gd name="connsiteX1783" fmla="*/ 1488353 w 2918007"/>
                <a:gd name="connsiteY1783" fmla="*/ 88869 h 2013279"/>
                <a:gd name="connsiteX1784" fmla="*/ 1477324 w 2918007"/>
                <a:gd name="connsiteY1784" fmla="*/ 95483 h 2013279"/>
                <a:gd name="connsiteX1785" fmla="*/ 1464426 w 2918007"/>
                <a:gd name="connsiteY1785" fmla="*/ 100234 h 2013279"/>
                <a:gd name="connsiteX1786" fmla="*/ 1447183 w 2918007"/>
                <a:gd name="connsiteY1786" fmla="*/ 113555 h 2013279"/>
                <a:gd name="connsiteX1787" fmla="*/ 1438286 w 2918007"/>
                <a:gd name="connsiteY1787" fmla="*/ 118890 h 2013279"/>
                <a:gd name="connsiteX1788" fmla="*/ 1431677 w 2918007"/>
                <a:gd name="connsiteY1788" fmla="*/ 125534 h 2013279"/>
                <a:gd name="connsiteX1789" fmla="*/ 1427160 w 2918007"/>
                <a:gd name="connsiteY1789" fmla="*/ 129023 h 2013279"/>
                <a:gd name="connsiteX1790" fmla="*/ 1405024 w 2918007"/>
                <a:gd name="connsiteY1790" fmla="*/ 152329 h 2013279"/>
                <a:gd name="connsiteX1791" fmla="*/ 1403139 w 2918007"/>
                <a:gd name="connsiteY1791" fmla="*/ 154225 h 2013279"/>
                <a:gd name="connsiteX1792" fmla="*/ 1372886 w 2918007"/>
                <a:gd name="connsiteY1792" fmla="*/ 181611 h 2013279"/>
                <a:gd name="connsiteX1793" fmla="*/ 1343915 w 2918007"/>
                <a:gd name="connsiteY1793" fmla="*/ 345383 h 2013279"/>
                <a:gd name="connsiteX1794" fmla="*/ 1296452 w 2918007"/>
                <a:gd name="connsiteY1794" fmla="*/ 427270 h 2013279"/>
                <a:gd name="connsiteX1795" fmla="*/ 1251454 w 2918007"/>
                <a:gd name="connsiteY1795" fmla="*/ 530089 h 2013279"/>
                <a:gd name="connsiteX1796" fmla="*/ 1232962 w 2918007"/>
                <a:gd name="connsiteY1796" fmla="*/ 711717 h 2013279"/>
                <a:gd name="connsiteX1797" fmla="*/ 1283507 w 2918007"/>
                <a:gd name="connsiteY1797" fmla="*/ 938906 h 2013279"/>
                <a:gd name="connsiteX1798" fmla="*/ 1283525 w 2918007"/>
                <a:gd name="connsiteY1798" fmla="*/ 938921 h 2013279"/>
                <a:gd name="connsiteX1799" fmla="*/ 1312878 w 2918007"/>
                <a:gd name="connsiteY1799" fmla="*/ 964229 h 2013279"/>
                <a:gd name="connsiteX1800" fmla="*/ 1317923 w 2918007"/>
                <a:gd name="connsiteY1800" fmla="*/ 970009 h 2013279"/>
                <a:gd name="connsiteX1801" fmla="*/ 1324020 w 2918007"/>
                <a:gd name="connsiteY1801" fmla="*/ 978931 h 2013279"/>
                <a:gd name="connsiteX1802" fmla="*/ 1327369 w 2918007"/>
                <a:gd name="connsiteY1802" fmla="*/ 991979 h 2013279"/>
                <a:gd name="connsiteX1803" fmla="*/ 1325423 w 2918007"/>
                <a:gd name="connsiteY1803" fmla="*/ 994317 h 2013279"/>
                <a:gd name="connsiteX1804" fmla="*/ 1325424 w 2918007"/>
                <a:gd name="connsiteY1804" fmla="*/ 994317 h 2013279"/>
                <a:gd name="connsiteX1805" fmla="*/ 1327119 w 2918007"/>
                <a:gd name="connsiteY1805" fmla="*/ 983466 h 2013279"/>
                <a:gd name="connsiteX1806" fmla="*/ 1324020 w 2918007"/>
                <a:gd name="connsiteY1806" fmla="*/ 978931 h 2013279"/>
                <a:gd name="connsiteX1807" fmla="*/ 1323316 w 2918007"/>
                <a:gd name="connsiteY1807" fmla="*/ 976190 h 2013279"/>
                <a:gd name="connsiteX1808" fmla="*/ 1317923 w 2918007"/>
                <a:gd name="connsiteY1808" fmla="*/ 970009 h 2013279"/>
                <a:gd name="connsiteX1809" fmla="*/ 1315542 w 2918007"/>
                <a:gd name="connsiteY1809" fmla="*/ 966525 h 2013279"/>
                <a:gd name="connsiteX1810" fmla="*/ 1312878 w 2918007"/>
                <a:gd name="connsiteY1810" fmla="*/ 964229 h 2013279"/>
                <a:gd name="connsiteX1811" fmla="*/ 1309807 w 2918007"/>
                <a:gd name="connsiteY1811" fmla="*/ 960709 h 2013279"/>
                <a:gd name="connsiteX1812" fmla="*/ 1283525 w 2918007"/>
                <a:gd name="connsiteY1812" fmla="*/ 938921 h 2013279"/>
                <a:gd name="connsiteX1813" fmla="*/ 1283508 w 2918007"/>
                <a:gd name="connsiteY1813" fmla="*/ 938906 h 2013279"/>
                <a:gd name="connsiteX1814" fmla="*/ 1232963 w 2918007"/>
                <a:gd name="connsiteY1814" fmla="*/ 711717 h 2013279"/>
                <a:gd name="connsiteX1815" fmla="*/ 1251455 w 2918007"/>
                <a:gd name="connsiteY1815" fmla="*/ 530089 h 2013279"/>
                <a:gd name="connsiteX1816" fmla="*/ 1296453 w 2918007"/>
                <a:gd name="connsiteY1816" fmla="*/ 427270 h 2013279"/>
                <a:gd name="connsiteX1817" fmla="*/ 1343916 w 2918007"/>
                <a:gd name="connsiteY1817" fmla="*/ 345383 h 2013279"/>
                <a:gd name="connsiteX1818" fmla="*/ 1372887 w 2918007"/>
                <a:gd name="connsiteY1818" fmla="*/ 181611 h 2013279"/>
                <a:gd name="connsiteX1819" fmla="*/ 1398752 w 2918007"/>
                <a:gd name="connsiteY1819" fmla="*/ 158933 h 2013279"/>
                <a:gd name="connsiteX1820" fmla="*/ 1405024 w 2918007"/>
                <a:gd name="connsiteY1820" fmla="*/ 152329 h 2013279"/>
                <a:gd name="connsiteX1821" fmla="*/ 1431677 w 2918007"/>
                <a:gd name="connsiteY1821" fmla="*/ 125534 h 2013279"/>
                <a:gd name="connsiteX1822" fmla="*/ 1447183 w 2918007"/>
                <a:gd name="connsiteY1822" fmla="*/ 113555 h 2013279"/>
                <a:gd name="connsiteX1823" fmla="*/ 1477324 w 2918007"/>
                <a:gd name="connsiteY1823" fmla="*/ 95483 h 2013279"/>
                <a:gd name="connsiteX1824" fmla="*/ 1512508 w 2918007"/>
                <a:gd name="connsiteY1824" fmla="*/ 82522 h 2013279"/>
                <a:gd name="connsiteX1825" fmla="*/ 1519315 w 2918007"/>
                <a:gd name="connsiteY1825" fmla="*/ 80733 h 2013279"/>
                <a:gd name="connsiteX1826" fmla="*/ 1563370 w 2918007"/>
                <a:gd name="connsiteY1826" fmla="*/ 77426 h 2013279"/>
                <a:gd name="connsiteX1827" fmla="*/ 1758754 w 2918007"/>
                <a:gd name="connsiteY1827" fmla="*/ 70787 h 2013279"/>
                <a:gd name="connsiteX1828" fmla="*/ 1728001 w 2918007"/>
                <a:gd name="connsiteY1828" fmla="*/ 75520 h 2013279"/>
                <a:gd name="connsiteX1829" fmla="*/ 1727998 w 2918007"/>
                <a:gd name="connsiteY1829" fmla="*/ 75525 h 2013279"/>
                <a:gd name="connsiteX1830" fmla="*/ 1720376 w 2918007"/>
                <a:gd name="connsiteY1830" fmla="*/ 84789 h 2013279"/>
                <a:gd name="connsiteX1831" fmla="*/ 1720467 w 2918007"/>
                <a:gd name="connsiteY1831" fmla="*/ 87354 h 2013279"/>
                <a:gd name="connsiteX1832" fmla="*/ 1719843 w 2918007"/>
                <a:gd name="connsiteY1832" fmla="*/ 88334 h 2013279"/>
                <a:gd name="connsiteX1833" fmla="*/ 1720613 w 2918007"/>
                <a:gd name="connsiteY1833" fmla="*/ 91443 h 2013279"/>
                <a:gd name="connsiteX1834" fmla="*/ 1720753 w 2918007"/>
                <a:gd name="connsiteY1834" fmla="*/ 95390 h 2013279"/>
                <a:gd name="connsiteX1835" fmla="*/ 1722774 w 2918007"/>
                <a:gd name="connsiteY1835" fmla="*/ 100181 h 2013279"/>
                <a:gd name="connsiteX1836" fmla="*/ 1723128 w 2918007"/>
                <a:gd name="connsiteY1836" fmla="*/ 101610 h 2013279"/>
                <a:gd name="connsiteX1837" fmla="*/ 1724025 w 2918007"/>
                <a:gd name="connsiteY1837" fmla="*/ 103145 h 2013279"/>
                <a:gd name="connsiteX1838" fmla="*/ 1724431 w 2918007"/>
                <a:gd name="connsiteY1838" fmla="*/ 104108 h 2013279"/>
                <a:gd name="connsiteX1839" fmla="*/ 1726687 w 2918007"/>
                <a:gd name="connsiteY1839" fmla="*/ 107704 h 2013279"/>
                <a:gd name="connsiteX1840" fmla="*/ 1726701 w 2918007"/>
                <a:gd name="connsiteY1840" fmla="*/ 107728 h 2013279"/>
                <a:gd name="connsiteX1841" fmla="*/ 1726708 w 2918007"/>
                <a:gd name="connsiteY1841" fmla="*/ 107741 h 2013279"/>
                <a:gd name="connsiteX1842" fmla="*/ 1741857 w 2918007"/>
                <a:gd name="connsiteY1842" fmla="*/ 142460 h 2013279"/>
                <a:gd name="connsiteX1843" fmla="*/ 1742335 w 2918007"/>
                <a:gd name="connsiteY1843" fmla="*/ 152329 h 2013279"/>
                <a:gd name="connsiteX1844" fmla="*/ 1738549 w 2918007"/>
                <a:gd name="connsiteY1844" fmla="*/ 175334 h 2013279"/>
                <a:gd name="connsiteX1845" fmla="*/ 1735331 w 2918007"/>
                <a:gd name="connsiteY1845" fmla="*/ 183550 h 2013279"/>
                <a:gd name="connsiteX1846" fmla="*/ 1715961 w 2918007"/>
                <a:gd name="connsiteY1846" fmla="*/ 206248 h 2013279"/>
                <a:gd name="connsiteX1847" fmla="*/ 1715952 w 2918007"/>
                <a:gd name="connsiteY1847" fmla="*/ 206257 h 2013279"/>
                <a:gd name="connsiteX1848" fmla="*/ 1684786 w 2918007"/>
                <a:gd name="connsiteY1848" fmla="*/ 216089 h 2013279"/>
                <a:gd name="connsiteX1849" fmla="*/ 1684786 w 2918007"/>
                <a:gd name="connsiteY1849" fmla="*/ 216089 h 2013279"/>
                <a:gd name="connsiteX1850" fmla="*/ 1715953 w 2918007"/>
                <a:gd name="connsiteY1850" fmla="*/ 206257 h 2013279"/>
                <a:gd name="connsiteX1851" fmla="*/ 1715961 w 2918007"/>
                <a:gd name="connsiteY1851" fmla="*/ 206248 h 2013279"/>
                <a:gd name="connsiteX1852" fmla="*/ 1733462 w 2918007"/>
                <a:gd name="connsiteY1852" fmla="*/ 188322 h 2013279"/>
                <a:gd name="connsiteX1853" fmla="*/ 1735331 w 2918007"/>
                <a:gd name="connsiteY1853" fmla="*/ 183550 h 2013279"/>
                <a:gd name="connsiteX1854" fmla="*/ 1737643 w 2918007"/>
                <a:gd name="connsiteY1854" fmla="*/ 180841 h 2013279"/>
                <a:gd name="connsiteX1855" fmla="*/ 1738549 w 2918007"/>
                <a:gd name="connsiteY1855" fmla="*/ 175334 h 2013279"/>
                <a:gd name="connsiteX1856" fmla="*/ 1742910 w 2918007"/>
                <a:gd name="connsiteY1856" fmla="*/ 164201 h 2013279"/>
                <a:gd name="connsiteX1857" fmla="*/ 1742335 w 2918007"/>
                <a:gd name="connsiteY1857" fmla="*/ 152329 h 2013279"/>
                <a:gd name="connsiteX1858" fmla="*/ 1743383 w 2918007"/>
                <a:gd name="connsiteY1858" fmla="*/ 145959 h 2013279"/>
                <a:gd name="connsiteX1859" fmla="*/ 1741857 w 2918007"/>
                <a:gd name="connsiteY1859" fmla="*/ 142460 h 2013279"/>
                <a:gd name="connsiteX1860" fmla="*/ 1741567 w 2918007"/>
                <a:gd name="connsiteY1860" fmla="*/ 136476 h 2013279"/>
                <a:gd name="connsiteX1861" fmla="*/ 1726708 w 2918007"/>
                <a:gd name="connsiteY1861" fmla="*/ 107741 h 2013279"/>
                <a:gd name="connsiteX1862" fmla="*/ 1726702 w 2918007"/>
                <a:gd name="connsiteY1862" fmla="*/ 107728 h 2013279"/>
                <a:gd name="connsiteX1863" fmla="*/ 1726687 w 2918007"/>
                <a:gd name="connsiteY1863" fmla="*/ 107704 h 2013279"/>
                <a:gd name="connsiteX1864" fmla="*/ 1724025 w 2918007"/>
                <a:gd name="connsiteY1864" fmla="*/ 103145 h 2013279"/>
                <a:gd name="connsiteX1865" fmla="*/ 1722774 w 2918007"/>
                <a:gd name="connsiteY1865" fmla="*/ 100181 h 2013279"/>
                <a:gd name="connsiteX1866" fmla="*/ 1720613 w 2918007"/>
                <a:gd name="connsiteY1866" fmla="*/ 91443 h 2013279"/>
                <a:gd name="connsiteX1867" fmla="*/ 1720467 w 2918007"/>
                <a:gd name="connsiteY1867" fmla="*/ 87354 h 2013279"/>
                <a:gd name="connsiteX1868" fmla="*/ 1727998 w 2918007"/>
                <a:gd name="connsiteY1868" fmla="*/ 75525 h 2013279"/>
                <a:gd name="connsiteX1869" fmla="*/ 1728002 w 2918007"/>
                <a:gd name="connsiteY1869" fmla="*/ 75520 h 2013279"/>
                <a:gd name="connsiteX1870" fmla="*/ 1758754 w 2918007"/>
                <a:gd name="connsiteY1870" fmla="*/ 70787 h 2013279"/>
                <a:gd name="connsiteX1871" fmla="*/ 1761849 w 2918007"/>
                <a:gd name="connsiteY1871" fmla="*/ 144 h 2013279"/>
                <a:gd name="connsiteX1872" fmla="*/ 1877103 w 2918007"/>
                <a:gd name="connsiteY1872" fmla="*/ 39387 h 2013279"/>
                <a:gd name="connsiteX1873" fmla="*/ 2079284 w 2918007"/>
                <a:gd name="connsiteY1873" fmla="*/ 86795 h 2013279"/>
                <a:gd name="connsiteX1874" fmla="*/ 2253726 w 2918007"/>
                <a:gd name="connsiteY1874" fmla="*/ 185920 h 2013279"/>
                <a:gd name="connsiteX1875" fmla="*/ 2463303 w 2918007"/>
                <a:gd name="connsiteY1875" fmla="*/ 355850 h 2013279"/>
                <a:gd name="connsiteX1876" fmla="*/ 2704934 w 2918007"/>
                <a:gd name="connsiteY1876" fmla="*/ 660615 h 2013279"/>
                <a:gd name="connsiteX1877" fmla="*/ 2867664 w 2918007"/>
                <a:gd name="connsiteY1877" fmla="*/ 937674 h 2013279"/>
                <a:gd name="connsiteX1878" fmla="*/ 2796161 w 2918007"/>
                <a:gd name="connsiteY1878" fmla="*/ 1585992 h 2013279"/>
                <a:gd name="connsiteX1879" fmla="*/ 2665484 w 2918007"/>
                <a:gd name="connsiteY1879" fmla="*/ 1582298 h 2013279"/>
                <a:gd name="connsiteX1880" fmla="*/ 2447893 w 2918007"/>
                <a:gd name="connsiteY1880" fmla="*/ 1633400 h 2013279"/>
                <a:gd name="connsiteX1881" fmla="*/ 2304888 w 2918007"/>
                <a:gd name="connsiteY1881" fmla="*/ 1724522 h 2013279"/>
                <a:gd name="connsiteX1882" fmla="*/ 2095310 w 2918007"/>
                <a:gd name="connsiteY1882" fmla="*/ 1799636 h 2013279"/>
                <a:gd name="connsiteX1883" fmla="*/ 1877103 w 2918007"/>
                <a:gd name="connsiteY1883" fmla="*/ 1847044 h 2013279"/>
                <a:gd name="connsiteX1884" fmla="*/ 1445621 w 2918007"/>
                <a:gd name="connsiteY1884" fmla="*/ 1965871 h 2013279"/>
                <a:gd name="connsiteX1885" fmla="*/ 1243441 w 2918007"/>
                <a:gd name="connsiteY1885" fmla="*/ 2013279 h 2013279"/>
                <a:gd name="connsiteX1886" fmla="*/ 811957 w 2918007"/>
                <a:gd name="connsiteY1886" fmla="*/ 1902456 h 2013279"/>
                <a:gd name="connsiteX1887" fmla="*/ 705319 w 2918007"/>
                <a:gd name="connsiteY1887" fmla="*/ 1763926 h 2013279"/>
                <a:gd name="connsiteX1888" fmla="*/ 558615 w 2918007"/>
                <a:gd name="connsiteY1888" fmla="*/ 1744224 h 2013279"/>
                <a:gd name="connsiteX1889" fmla="*/ 67341 w 2918007"/>
                <a:gd name="connsiteY1889" fmla="*/ 1424067 h 2013279"/>
                <a:gd name="connsiteX1890" fmla="*/ 11865 w 2918007"/>
                <a:gd name="connsiteY1890" fmla="*/ 1238129 h 2013279"/>
                <a:gd name="connsiteX1891" fmla="*/ 59328 w 2918007"/>
                <a:gd name="connsiteY1891" fmla="*/ 1024486 h 2013279"/>
                <a:gd name="connsiteX1892" fmla="*/ 178294 w 2918007"/>
                <a:gd name="connsiteY1892" fmla="*/ 724031 h 2013279"/>
                <a:gd name="connsiteX1893" fmla="*/ 238085 w 2918007"/>
                <a:gd name="connsiteY1893" fmla="*/ 640913 h 2013279"/>
                <a:gd name="connsiteX1894" fmla="*/ 344723 w 2918007"/>
                <a:gd name="connsiteY1894" fmla="*/ 478372 h 2013279"/>
                <a:gd name="connsiteX1895" fmla="*/ 511152 w 2918007"/>
                <a:gd name="connsiteY1895" fmla="*/ 347846 h 2013279"/>
                <a:gd name="connsiteX1896" fmla="*/ 776206 w 2918007"/>
                <a:gd name="connsiteY1896" fmla="*/ 225324 h 2013279"/>
                <a:gd name="connsiteX1897" fmla="*/ 994414 w 2918007"/>
                <a:gd name="connsiteY1897" fmla="*/ 134203 h 2013279"/>
                <a:gd name="connsiteX1898" fmla="*/ 1188581 w 2918007"/>
                <a:gd name="connsiteY1898" fmla="*/ 39387 h 2013279"/>
                <a:gd name="connsiteX1899" fmla="*/ 1378433 w 2918007"/>
                <a:gd name="connsiteY1899" fmla="*/ 70787 h 2013279"/>
                <a:gd name="connsiteX1900" fmla="*/ 1655814 w 2918007"/>
                <a:gd name="connsiteY1900" fmla="*/ 19685 h 2013279"/>
                <a:gd name="connsiteX1901" fmla="*/ 1761849 w 2918007"/>
                <a:gd name="connsiteY1901" fmla="*/ 144 h 201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</a:cxnLst>
              <a:rect l="l" t="t" r="r" b="b"/>
              <a:pathLst>
                <a:path w="2918007" h="2013279">
                  <a:moveTo>
                    <a:pt x="919617" y="1842840"/>
                  </a:moveTo>
                  <a:lnTo>
                    <a:pt x="946395" y="1843537"/>
                  </a:lnTo>
                  <a:cubicBezTo>
                    <a:pt x="955561" y="1845197"/>
                    <a:pt x="964981" y="1848661"/>
                    <a:pt x="974689" y="1855048"/>
                  </a:cubicBezTo>
                  <a:cubicBezTo>
                    <a:pt x="1013214" y="1880907"/>
                    <a:pt x="1048811" y="1890758"/>
                    <a:pt x="1080710" y="1890450"/>
                  </a:cubicBezTo>
                  <a:lnTo>
                    <a:pt x="1080710" y="1890450"/>
                  </a:lnTo>
                  <a:lnTo>
                    <a:pt x="1030185" y="1882561"/>
                  </a:lnTo>
                  <a:cubicBezTo>
                    <a:pt x="1012483" y="1876905"/>
                    <a:pt x="993952" y="1867978"/>
                    <a:pt x="974690" y="1855048"/>
                  </a:cubicBezTo>
                  <a:cubicBezTo>
                    <a:pt x="955273" y="1842273"/>
                    <a:pt x="937011" y="1841195"/>
                    <a:pt x="919617" y="1842840"/>
                  </a:cubicBezTo>
                  <a:close/>
                  <a:moveTo>
                    <a:pt x="1312420" y="1839964"/>
                  </a:moveTo>
                  <a:lnTo>
                    <a:pt x="1352544" y="1841503"/>
                  </a:lnTo>
                  <a:lnTo>
                    <a:pt x="1352544" y="1841503"/>
                  </a:lnTo>
                  <a:lnTo>
                    <a:pt x="1312421" y="1839964"/>
                  </a:lnTo>
                  <a:close/>
                  <a:moveTo>
                    <a:pt x="1403032" y="1782012"/>
                  </a:moveTo>
                  <a:lnTo>
                    <a:pt x="1403034" y="1782014"/>
                  </a:lnTo>
                  <a:lnTo>
                    <a:pt x="1411936" y="1798116"/>
                  </a:lnTo>
                  <a:lnTo>
                    <a:pt x="1413421" y="1803975"/>
                  </a:lnTo>
                  <a:lnTo>
                    <a:pt x="1416034" y="1835335"/>
                  </a:lnTo>
                  <a:lnTo>
                    <a:pt x="1416034" y="1835346"/>
                  </a:lnTo>
                  <a:cubicBezTo>
                    <a:pt x="1414185" y="1871056"/>
                    <a:pt x="1313095" y="1887063"/>
                    <a:pt x="1259467" y="1890757"/>
                  </a:cubicBezTo>
                  <a:cubicBezTo>
                    <a:pt x="1205840" y="1894452"/>
                    <a:pt x="1198443" y="1926467"/>
                    <a:pt x="1210155" y="1942475"/>
                  </a:cubicBezTo>
                  <a:cubicBezTo>
                    <a:pt x="1213083" y="1946323"/>
                    <a:pt x="1217514" y="1950595"/>
                    <a:pt x="1224246" y="1953933"/>
                  </a:cubicBezTo>
                  <a:lnTo>
                    <a:pt x="1224246" y="1953933"/>
                  </a:lnTo>
                  <a:lnTo>
                    <a:pt x="1228713" y="1954871"/>
                  </a:lnTo>
                  <a:lnTo>
                    <a:pt x="1252148" y="1959791"/>
                  </a:lnTo>
                  <a:lnTo>
                    <a:pt x="1252148" y="1959791"/>
                  </a:lnTo>
                  <a:lnTo>
                    <a:pt x="1228713" y="1954871"/>
                  </a:lnTo>
                  <a:lnTo>
                    <a:pt x="1224246" y="1953933"/>
                  </a:lnTo>
                  <a:lnTo>
                    <a:pt x="1224246" y="1953933"/>
                  </a:lnTo>
                  <a:lnTo>
                    <a:pt x="1210156" y="1942475"/>
                  </a:lnTo>
                  <a:cubicBezTo>
                    <a:pt x="1198444" y="1926467"/>
                    <a:pt x="1205841" y="1894452"/>
                    <a:pt x="1259468" y="1890757"/>
                  </a:cubicBezTo>
                  <a:cubicBezTo>
                    <a:pt x="1313096" y="1887063"/>
                    <a:pt x="1414186" y="1871056"/>
                    <a:pt x="1416035" y="1835346"/>
                  </a:cubicBezTo>
                  <a:lnTo>
                    <a:pt x="1416034" y="1835335"/>
                  </a:lnTo>
                  <a:lnTo>
                    <a:pt x="1415090" y="1810565"/>
                  </a:lnTo>
                  <a:lnTo>
                    <a:pt x="1413421" y="1803975"/>
                  </a:lnTo>
                  <a:lnTo>
                    <a:pt x="1413109" y="1800238"/>
                  </a:lnTo>
                  <a:lnTo>
                    <a:pt x="1411936" y="1798116"/>
                  </a:lnTo>
                  <a:lnTo>
                    <a:pt x="1410332" y="1791786"/>
                  </a:lnTo>
                  <a:lnTo>
                    <a:pt x="1403034" y="1782014"/>
                  </a:lnTo>
                  <a:lnTo>
                    <a:pt x="1403033" y="1782012"/>
                  </a:lnTo>
                  <a:close/>
                  <a:moveTo>
                    <a:pt x="1499248" y="1696816"/>
                  </a:moveTo>
                  <a:cubicBezTo>
                    <a:pt x="1460723" y="1695893"/>
                    <a:pt x="1438379" y="1701434"/>
                    <a:pt x="1417806" y="1712132"/>
                  </a:cubicBezTo>
                  <a:lnTo>
                    <a:pt x="1405848" y="1719670"/>
                  </a:lnTo>
                  <a:lnTo>
                    <a:pt x="1402485" y="1721101"/>
                  </a:lnTo>
                  <a:lnTo>
                    <a:pt x="1347578" y="1757996"/>
                  </a:lnTo>
                  <a:lnTo>
                    <a:pt x="1346997" y="1758385"/>
                  </a:lnTo>
                  <a:lnTo>
                    <a:pt x="1312122" y="1775875"/>
                  </a:lnTo>
                  <a:lnTo>
                    <a:pt x="1312122" y="1775875"/>
                  </a:lnTo>
                  <a:lnTo>
                    <a:pt x="1297300" y="1775932"/>
                  </a:lnTo>
                  <a:lnTo>
                    <a:pt x="1312122" y="1775875"/>
                  </a:lnTo>
                  <a:lnTo>
                    <a:pt x="1312122" y="1775875"/>
                  </a:lnTo>
                  <a:cubicBezTo>
                    <a:pt x="1319953" y="1773508"/>
                    <a:pt x="1331125" y="1768236"/>
                    <a:pt x="1346998" y="1758385"/>
                  </a:cubicBezTo>
                  <a:lnTo>
                    <a:pt x="1347578" y="1757996"/>
                  </a:lnTo>
                  <a:lnTo>
                    <a:pt x="1386476" y="1731882"/>
                  </a:lnTo>
                  <a:lnTo>
                    <a:pt x="1405848" y="1719670"/>
                  </a:lnTo>
                  <a:lnTo>
                    <a:pt x="1451796" y="1700116"/>
                  </a:lnTo>
                  <a:lnTo>
                    <a:pt x="1499248" y="1696816"/>
                  </a:lnTo>
                  <a:close/>
                  <a:moveTo>
                    <a:pt x="2079592" y="1655104"/>
                  </a:moveTo>
                  <a:lnTo>
                    <a:pt x="2089127" y="1660087"/>
                  </a:lnTo>
                  <a:cubicBezTo>
                    <a:pt x="2091727" y="1661953"/>
                    <a:pt x="2093461" y="1663569"/>
                    <a:pt x="2093461" y="1663569"/>
                  </a:cubicBezTo>
                  <a:lnTo>
                    <a:pt x="2093466" y="1663573"/>
                  </a:lnTo>
                  <a:lnTo>
                    <a:pt x="2115252" y="1687244"/>
                  </a:lnTo>
                  <a:lnTo>
                    <a:pt x="2116852" y="1690459"/>
                  </a:lnTo>
                  <a:lnTo>
                    <a:pt x="2116752" y="1701539"/>
                  </a:lnTo>
                  <a:lnTo>
                    <a:pt x="2114804" y="1717519"/>
                  </a:lnTo>
                  <a:lnTo>
                    <a:pt x="2114752" y="1717783"/>
                  </a:lnTo>
                  <a:lnTo>
                    <a:pt x="2111000" y="1729487"/>
                  </a:lnTo>
                  <a:lnTo>
                    <a:pt x="2112139" y="1731085"/>
                  </a:lnTo>
                  <a:lnTo>
                    <a:pt x="2111404" y="1734825"/>
                  </a:lnTo>
                  <a:cubicBezTo>
                    <a:pt x="2113224" y="1738876"/>
                    <a:pt x="2119504" y="1740992"/>
                    <a:pt x="2134760" y="1740530"/>
                  </a:cubicBezTo>
                  <a:lnTo>
                    <a:pt x="2134760" y="1740530"/>
                  </a:lnTo>
                  <a:lnTo>
                    <a:pt x="2118045" y="1739370"/>
                  </a:lnTo>
                  <a:lnTo>
                    <a:pt x="2112139" y="1731085"/>
                  </a:lnTo>
                  <a:lnTo>
                    <a:pt x="2114752" y="1717783"/>
                  </a:lnTo>
                  <a:lnTo>
                    <a:pt x="2116659" y="1711833"/>
                  </a:lnTo>
                  <a:lnTo>
                    <a:pt x="2116752" y="1701539"/>
                  </a:lnTo>
                  <a:lnTo>
                    <a:pt x="2117857" y="1692478"/>
                  </a:lnTo>
                  <a:lnTo>
                    <a:pt x="2116852" y="1690459"/>
                  </a:lnTo>
                  <a:lnTo>
                    <a:pt x="2116865" y="1688996"/>
                  </a:lnTo>
                  <a:lnTo>
                    <a:pt x="2115252" y="1687244"/>
                  </a:lnTo>
                  <a:lnTo>
                    <a:pt x="2110784" y="1678265"/>
                  </a:lnTo>
                  <a:lnTo>
                    <a:pt x="2093466" y="1663573"/>
                  </a:lnTo>
                  <a:lnTo>
                    <a:pt x="2093462" y="1663569"/>
                  </a:lnTo>
                  <a:cubicBezTo>
                    <a:pt x="2093462" y="1663569"/>
                    <a:pt x="2086528" y="1657105"/>
                    <a:pt x="2079593" y="1655104"/>
                  </a:cubicBezTo>
                  <a:close/>
                  <a:moveTo>
                    <a:pt x="289776" y="1591004"/>
                  </a:moveTo>
                  <a:cubicBezTo>
                    <a:pt x="309482" y="1597873"/>
                    <a:pt x="346716" y="1607243"/>
                    <a:pt x="392773" y="1601644"/>
                  </a:cubicBezTo>
                  <a:lnTo>
                    <a:pt x="392773" y="1601644"/>
                  </a:lnTo>
                  <a:lnTo>
                    <a:pt x="331393" y="1600999"/>
                  </a:lnTo>
                  <a:cubicBezTo>
                    <a:pt x="313864" y="1598498"/>
                    <a:pt x="299629" y="1594439"/>
                    <a:pt x="289776" y="1591004"/>
                  </a:cubicBezTo>
                  <a:close/>
                  <a:moveTo>
                    <a:pt x="2232084" y="1584289"/>
                  </a:moveTo>
                  <a:lnTo>
                    <a:pt x="2232081" y="1584290"/>
                  </a:lnTo>
                  <a:lnTo>
                    <a:pt x="2172593" y="1592226"/>
                  </a:lnTo>
                  <a:lnTo>
                    <a:pt x="2147248" y="1597613"/>
                  </a:lnTo>
                  <a:lnTo>
                    <a:pt x="2142293" y="1598391"/>
                  </a:lnTo>
                  <a:cubicBezTo>
                    <a:pt x="2112319" y="1604866"/>
                    <a:pt x="2083830" y="1611851"/>
                    <a:pt x="2061408" y="1615545"/>
                  </a:cubicBezTo>
                  <a:cubicBezTo>
                    <a:pt x="2002233" y="1626012"/>
                    <a:pt x="1980659" y="1643251"/>
                    <a:pt x="1980659" y="1706667"/>
                  </a:cubicBezTo>
                  <a:lnTo>
                    <a:pt x="1978131" y="1739592"/>
                  </a:lnTo>
                  <a:lnTo>
                    <a:pt x="1976523" y="1746054"/>
                  </a:lnTo>
                  <a:lnTo>
                    <a:pt x="1971531" y="1757635"/>
                  </a:lnTo>
                  <a:lnTo>
                    <a:pt x="1969185" y="1760677"/>
                  </a:lnTo>
                  <a:lnTo>
                    <a:pt x="1959596" y="1764157"/>
                  </a:lnTo>
                  <a:lnTo>
                    <a:pt x="1959597" y="1764157"/>
                  </a:lnTo>
                  <a:cubicBezTo>
                    <a:pt x="1962609" y="1764388"/>
                    <a:pt x="1965431" y="1763883"/>
                    <a:pt x="1967971" y="1762252"/>
                  </a:cubicBezTo>
                  <a:lnTo>
                    <a:pt x="1969185" y="1760677"/>
                  </a:lnTo>
                  <a:lnTo>
                    <a:pt x="1970411" y="1760232"/>
                  </a:lnTo>
                  <a:lnTo>
                    <a:pt x="1971531" y="1757635"/>
                  </a:lnTo>
                  <a:lnTo>
                    <a:pt x="1974647" y="1753594"/>
                  </a:lnTo>
                  <a:lnTo>
                    <a:pt x="1976523" y="1746054"/>
                  </a:lnTo>
                  <a:lnTo>
                    <a:pt x="1977876" y="1742916"/>
                  </a:lnTo>
                  <a:lnTo>
                    <a:pt x="1978131" y="1739592"/>
                  </a:lnTo>
                  <a:lnTo>
                    <a:pt x="1979063" y="1735845"/>
                  </a:lnTo>
                  <a:cubicBezTo>
                    <a:pt x="1980097" y="1728154"/>
                    <a:pt x="1980660" y="1718558"/>
                    <a:pt x="1980660" y="1706667"/>
                  </a:cubicBezTo>
                  <a:cubicBezTo>
                    <a:pt x="1980660" y="1643251"/>
                    <a:pt x="2002234" y="1626012"/>
                    <a:pt x="2061409" y="1615545"/>
                  </a:cubicBezTo>
                  <a:cubicBezTo>
                    <a:pt x="2076357" y="1613082"/>
                    <a:pt x="2094001" y="1609157"/>
                    <a:pt x="2112985" y="1604895"/>
                  </a:cubicBezTo>
                  <a:lnTo>
                    <a:pt x="2147248" y="1597613"/>
                  </a:lnTo>
                  <a:lnTo>
                    <a:pt x="2232081" y="1584290"/>
                  </a:lnTo>
                  <a:lnTo>
                    <a:pt x="2232085" y="1584289"/>
                  </a:lnTo>
                  <a:close/>
                  <a:moveTo>
                    <a:pt x="1522672" y="1576141"/>
                  </a:moveTo>
                  <a:lnTo>
                    <a:pt x="1522671" y="1576141"/>
                  </a:lnTo>
                  <a:lnTo>
                    <a:pt x="1541086" y="1594140"/>
                  </a:lnTo>
                  <a:lnTo>
                    <a:pt x="1566281" y="1629863"/>
                  </a:lnTo>
                  <a:lnTo>
                    <a:pt x="1573075" y="1640544"/>
                  </a:lnTo>
                  <a:lnTo>
                    <a:pt x="1576192" y="1645623"/>
                  </a:lnTo>
                  <a:lnTo>
                    <a:pt x="1580518" y="1652941"/>
                  </a:lnTo>
                  <a:lnTo>
                    <a:pt x="1580613" y="1653102"/>
                  </a:lnTo>
                  <a:lnTo>
                    <a:pt x="1580665" y="1653155"/>
                  </a:lnTo>
                  <a:lnTo>
                    <a:pt x="1617078" y="1690618"/>
                  </a:lnTo>
                  <a:lnTo>
                    <a:pt x="1624194" y="1697080"/>
                  </a:lnTo>
                  <a:lnTo>
                    <a:pt x="1628623" y="1701549"/>
                  </a:lnTo>
                  <a:lnTo>
                    <a:pt x="1636422" y="1708185"/>
                  </a:lnTo>
                  <a:lnTo>
                    <a:pt x="1650764" y="1721209"/>
                  </a:lnTo>
                  <a:lnTo>
                    <a:pt x="1658267" y="1726770"/>
                  </a:lnTo>
                  <a:lnTo>
                    <a:pt x="1671590" y="1738106"/>
                  </a:lnTo>
                  <a:cubicBezTo>
                    <a:pt x="1698462" y="1758885"/>
                    <a:pt x="1721693" y="1772854"/>
                    <a:pt x="1740724" y="1782243"/>
                  </a:cubicBezTo>
                  <a:lnTo>
                    <a:pt x="1746978" y="1784615"/>
                  </a:lnTo>
                  <a:lnTo>
                    <a:pt x="1754203" y="1788461"/>
                  </a:lnTo>
                  <a:lnTo>
                    <a:pt x="1784658" y="1798903"/>
                  </a:lnTo>
                  <a:lnTo>
                    <a:pt x="1784662" y="1798905"/>
                  </a:lnTo>
                  <a:lnTo>
                    <a:pt x="1784663" y="1798905"/>
                  </a:lnTo>
                  <a:lnTo>
                    <a:pt x="1785936" y="1799118"/>
                  </a:lnTo>
                  <a:lnTo>
                    <a:pt x="1800053" y="1801483"/>
                  </a:lnTo>
                  <a:lnTo>
                    <a:pt x="1800054" y="1801483"/>
                  </a:lnTo>
                  <a:lnTo>
                    <a:pt x="1785936" y="1799118"/>
                  </a:lnTo>
                  <a:lnTo>
                    <a:pt x="1784663" y="1798905"/>
                  </a:lnTo>
                  <a:lnTo>
                    <a:pt x="1784663" y="1798905"/>
                  </a:lnTo>
                  <a:lnTo>
                    <a:pt x="1784658" y="1798903"/>
                  </a:lnTo>
                  <a:lnTo>
                    <a:pt x="1746978" y="1784615"/>
                  </a:lnTo>
                  <a:lnTo>
                    <a:pt x="1709098" y="1764446"/>
                  </a:lnTo>
                  <a:lnTo>
                    <a:pt x="1658267" y="1726770"/>
                  </a:lnTo>
                  <a:lnTo>
                    <a:pt x="1636422" y="1708185"/>
                  </a:lnTo>
                  <a:lnTo>
                    <a:pt x="1624194" y="1697080"/>
                  </a:lnTo>
                  <a:lnTo>
                    <a:pt x="1580665" y="1653155"/>
                  </a:lnTo>
                  <a:lnTo>
                    <a:pt x="1580614" y="1653102"/>
                  </a:lnTo>
                  <a:lnTo>
                    <a:pt x="1580518" y="1652941"/>
                  </a:lnTo>
                  <a:lnTo>
                    <a:pt x="1577167" y="1647213"/>
                  </a:lnTo>
                  <a:lnTo>
                    <a:pt x="1576192" y="1645623"/>
                  </a:lnTo>
                  <a:lnTo>
                    <a:pt x="1574681" y="1643068"/>
                  </a:lnTo>
                  <a:lnTo>
                    <a:pt x="1573075" y="1640544"/>
                  </a:lnTo>
                  <a:lnTo>
                    <a:pt x="1568131" y="1632485"/>
                  </a:lnTo>
                  <a:lnTo>
                    <a:pt x="1566281" y="1629863"/>
                  </a:lnTo>
                  <a:lnTo>
                    <a:pt x="1559965" y="1619932"/>
                  </a:lnTo>
                  <a:cubicBezTo>
                    <a:pt x="1548253" y="1602461"/>
                    <a:pt x="1533768" y="1583221"/>
                    <a:pt x="1522672" y="1576141"/>
                  </a:cubicBezTo>
                  <a:close/>
                  <a:moveTo>
                    <a:pt x="506760" y="1570139"/>
                  </a:moveTo>
                  <a:lnTo>
                    <a:pt x="506760" y="1570139"/>
                  </a:lnTo>
                  <a:lnTo>
                    <a:pt x="520992" y="1573342"/>
                  </a:lnTo>
                  <a:cubicBezTo>
                    <a:pt x="534518" y="1579402"/>
                    <a:pt x="544978" y="1595074"/>
                    <a:pt x="543822" y="1629706"/>
                  </a:cubicBezTo>
                  <a:cubicBezTo>
                    <a:pt x="543206" y="1652794"/>
                    <a:pt x="530222" y="1665993"/>
                    <a:pt x="510054" y="1671688"/>
                  </a:cubicBezTo>
                  <a:lnTo>
                    <a:pt x="475062" y="1674902"/>
                  </a:lnTo>
                  <a:lnTo>
                    <a:pt x="475062" y="1674902"/>
                  </a:lnTo>
                  <a:cubicBezTo>
                    <a:pt x="514148" y="1676720"/>
                    <a:pt x="542898" y="1664339"/>
                    <a:pt x="543822" y="1629706"/>
                  </a:cubicBezTo>
                  <a:cubicBezTo>
                    <a:pt x="545363" y="1583530"/>
                    <a:pt x="526254" y="1571062"/>
                    <a:pt x="506760" y="1570139"/>
                  </a:cubicBezTo>
                  <a:close/>
                  <a:moveTo>
                    <a:pt x="2203394" y="1547435"/>
                  </a:moveTo>
                  <a:lnTo>
                    <a:pt x="2253726" y="1548436"/>
                  </a:lnTo>
                  <a:lnTo>
                    <a:pt x="2253734" y="1548438"/>
                  </a:lnTo>
                  <a:lnTo>
                    <a:pt x="2283955" y="1559558"/>
                  </a:lnTo>
                  <a:lnTo>
                    <a:pt x="2288138" y="1563215"/>
                  </a:lnTo>
                  <a:lnTo>
                    <a:pt x="2291836" y="1569999"/>
                  </a:lnTo>
                  <a:lnTo>
                    <a:pt x="2288138" y="1583674"/>
                  </a:lnTo>
                  <a:lnTo>
                    <a:pt x="2283313" y="1587840"/>
                  </a:lnTo>
                  <a:lnTo>
                    <a:pt x="2283314" y="1587840"/>
                  </a:lnTo>
                  <a:cubicBezTo>
                    <a:pt x="2283314" y="1587840"/>
                    <a:pt x="2292714" y="1581529"/>
                    <a:pt x="2293716" y="1573448"/>
                  </a:cubicBezTo>
                  <a:lnTo>
                    <a:pt x="2291836" y="1569999"/>
                  </a:lnTo>
                  <a:lnTo>
                    <a:pt x="2292614" y="1567126"/>
                  </a:lnTo>
                  <a:lnTo>
                    <a:pt x="2288138" y="1563215"/>
                  </a:lnTo>
                  <a:lnTo>
                    <a:pt x="2286695" y="1560566"/>
                  </a:lnTo>
                  <a:lnTo>
                    <a:pt x="2283955" y="1559558"/>
                  </a:lnTo>
                  <a:lnTo>
                    <a:pt x="2281406" y="1557330"/>
                  </a:lnTo>
                  <a:lnTo>
                    <a:pt x="2253734" y="1548438"/>
                  </a:lnTo>
                  <a:lnTo>
                    <a:pt x="2253727" y="1548436"/>
                  </a:lnTo>
                  <a:cubicBezTo>
                    <a:pt x="2236930" y="1545049"/>
                    <a:pt x="2220095" y="1545203"/>
                    <a:pt x="2203394" y="1547435"/>
                  </a:cubicBezTo>
                  <a:close/>
                  <a:moveTo>
                    <a:pt x="989426" y="1534746"/>
                  </a:moveTo>
                  <a:lnTo>
                    <a:pt x="994414" y="1534890"/>
                  </a:lnTo>
                  <a:lnTo>
                    <a:pt x="1021357" y="1548766"/>
                  </a:lnTo>
                  <a:lnTo>
                    <a:pt x="1027313" y="1560173"/>
                  </a:lnTo>
                  <a:lnTo>
                    <a:pt x="1034865" y="1577065"/>
                  </a:lnTo>
                  <a:lnTo>
                    <a:pt x="1036500" y="1580109"/>
                  </a:lnTo>
                  <a:lnTo>
                    <a:pt x="1042287" y="1594415"/>
                  </a:lnTo>
                  <a:lnTo>
                    <a:pt x="1045707" y="1597251"/>
                  </a:lnTo>
                  <a:lnTo>
                    <a:pt x="1048763" y="1602943"/>
                  </a:lnTo>
                  <a:cubicBezTo>
                    <a:pt x="1052158" y="1606262"/>
                    <a:pt x="1056331" y="1608874"/>
                    <a:pt x="1061639" y="1610464"/>
                  </a:cubicBezTo>
                  <a:lnTo>
                    <a:pt x="1061640" y="1610464"/>
                  </a:lnTo>
                  <a:lnTo>
                    <a:pt x="1079977" y="1611756"/>
                  </a:lnTo>
                  <a:lnTo>
                    <a:pt x="1081327" y="1611851"/>
                  </a:lnTo>
                  <a:lnTo>
                    <a:pt x="1081327" y="1611851"/>
                  </a:lnTo>
                  <a:lnTo>
                    <a:pt x="1079977" y="1611756"/>
                  </a:lnTo>
                  <a:lnTo>
                    <a:pt x="1061640" y="1610464"/>
                  </a:lnTo>
                  <a:lnTo>
                    <a:pt x="1061640" y="1610464"/>
                  </a:lnTo>
                  <a:lnTo>
                    <a:pt x="1045707" y="1597251"/>
                  </a:lnTo>
                  <a:lnTo>
                    <a:pt x="1036500" y="1580109"/>
                  </a:lnTo>
                  <a:lnTo>
                    <a:pt x="1032297" y="1569716"/>
                  </a:lnTo>
                  <a:lnTo>
                    <a:pt x="1027313" y="1560173"/>
                  </a:lnTo>
                  <a:lnTo>
                    <a:pt x="1022470" y="1549340"/>
                  </a:lnTo>
                  <a:lnTo>
                    <a:pt x="1021357" y="1548766"/>
                  </a:lnTo>
                  <a:lnTo>
                    <a:pt x="1020172" y="1546497"/>
                  </a:lnTo>
                  <a:cubicBezTo>
                    <a:pt x="1014497" y="1540130"/>
                    <a:pt x="1006550" y="1535698"/>
                    <a:pt x="994415" y="1534890"/>
                  </a:cubicBezTo>
                  <a:cubicBezTo>
                    <a:pt x="994415" y="1534890"/>
                    <a:pt x="992296" y="1534620"/>
                    <a:pt x="989426" y="1534746"/>
                  </a:cubicBezTo>
                  <a:close/>
                  <a:moveTo>
                    <a:pt x="1798204" y="1483173"/>
                  </a:moveTo>
                  <a:lnTo>
                    <a:pt x="1750510" y="1483740"/>
                  </a:lnTo>
                  <a:lnTo>
                    <a:pt x="1750511" y="1483740"/>
                  </a:lnTo>
                  <a:close/>
                  <a:moveTo>
                    <a:pt x="1566975" y="1449156"/>
                  </a:moveTo>
                  <a:lnTo>
                    <a:pt x="1529034" y="1450063"/>
                  </a:lnTo>
                  <a:lnTo>
                    <a:pt x="1521929" y="1450233"/>
                  </a:lnTo>
                  <a:lnTo>
                    <a:pt x="1516975" y="1450767"/>
                  </a:lnTo>
                  <a:lnTo>
                    <a:pt x="1473359" y="1455467"/>
                  </a:lnTo>
                  <a:cubicBezTo>
                    <a:pt x="1404322" y="1463471"/>
                    <a:pt x="1390145" y="1510879"/>
                    <a:pt x="1301383" y="1534890"/>
                  </a:cubicBezTo>
                  <a:cubicBezTo>
                    <a:pt x="1212004" y="1558287"/>
                    <a:pt x="1148515" y="1598306"/>
                    <a:pt x="1148515" y="1598306"/>
                  </a:cubicBezTo>
                  <a:cubicBezTo>
                    <a:pt x="1077628" y="1673420"/>
                    <a:pt x="1033864" y="1704820"/>
                    <a:pt x="952498" y="1716518"/>
                  </a:cubicBezTo>
                  <a:lnTo>
                    <a:pt x="909764" y="1718058"/>
                  </a:lnTo>
                  <a:cubicBezTo>
                    <a:pt x="918750" y="1719674"/>
                    <a:pt x="932311" y="1719597"/>
                    <a:pt x="952499" y="1716518"/>
                  </a:cubicBezTo>
                  <a:cubicBezTo>
                    <a:pt x="1033865" y="1704820"/>
                    <a:pt x="1077629" y="1673420"/>
                    <a:pt x="1148516" y="1598306"/>
                  </a:cubicBezTo>
                  <a:cubicBezTo>
                    <a:pt x="1148516" y="1598306"/>
                    <a:pt x="1212005" y="1558287"/>
                    <a:pt x="1301384" y="1534890"/>
                  </a:cubicBezTo>
                  <a:cubicBezTo>
                    <a:pt x="1390146" y="1510879"/>
                    <a:pt x="1404323" y="1463471"/>
                    <a:pt x="1473360" y="1455467"/>
                  </a:cubicBezTo>
                  <a:lnTo>
                    <a:pt x="1516975" y="1450767"/>
                  </a:lnTo>
                  <a:lnTo>
                    <a:pt x="1521930" y="1450233"/>
                  </a:lnTo>
                  <a:lnTo>
                    <a:pt x="1529034" y="1450063"/>
                  </a:lnTo>
                  <a:lnTo>
                    <a:pt x="1566975" y="1449156"/>
                  </a:lnTo>
                  <a:close/>
                  <a:moveTo>
                    <a:pt x="786454" y="1421835"/>
                  </a:moveTo>
                  <a:cubicBezTo>
                    <a:pt x="779172" y="1420334"/>
                    <a:pt x="769117" y="1421296"/>
                    <a:pt x="755248" y="1426530"/>
                  </a:cubicBezTo>
                  <a:lnTo>
                    <a:pt x="736786" y="1426943"/>
                  </a:lnTo>
                  <a:lnTo>
                    <a:pt x="736786" y="1426943"/>
                  </a:lnTo>
                  <a:cubicBezTo>
                    <a:pt x="748161" y="1426876"/>
                    <a:pt x="755249" y="1426530"/>
                    <a:pt x="755249" y="1426530"/>
                  </a:cubicBezTo>
                  <a:lnTo>
                    <a:pt x="786454" y="1421835"/>
                  </a:lnTo>
                  <a:close/>
                  <a:moveTo>
                    <a:pt x="2099009" y="1376659"/>
                  </a:moveTo>
                  <a:lnTo>
                    <a:pt x="2120265" y="1381382"/>
                  </a:lnTo>
                  <a:lnTo>
                    <a:pt x="2122596" y="1393508"/>
                  </a:lnTo>
                  <a:lnTo>
                    <a:pt x="2121071" y="1396565"/>
                  </a:lnTo>
                  <a:lnTo>
                    <a:pt x="2116884" y="1401902"/>
                  </a:lnTo>
                  <a:cubicBezTo>
                    <a:pt x="2053395" y="1443769"/>
                    <a:pt x="1857378" y="1378506"/>
                    <a:pt x="1875254" y="1507185"/>
                  </a:cubicBezTo>
                  <a:lnTo>
                    <a:pt x="1875262" y="1507214"/>
                  </a:lnTo>
                  <a:lnTo>
                    <a:pt x="1882616" y="1538957"/>
                  </a:lnTo>
                  <a:lnTo>
                    <a:pt x="1885021" y="1543882"/>
                  </a:lnTo>
                  <a:lnTo>
                    <a:pt x="1886034" y="1547689"/>
                  </a:lnTo>
                  <a:lnTo>
                    <a:pt x="1889193" y="1552426"/>
                  </a:lnTo>
                  <a:lnTo>
                    <a:pt x="1894160" y="1562598"/>
                  </a:lnTo>
                  <a:lnTo>
                    <a:pt x="1898216" y="1565956"/>
                  </a:lnTo>
                  <a:lnTo>
                    <a:pt x="1903821" y="1574361"/>
                  </a:lnTo>
                  <a:cubicBezTo>
                    <a:pt x="1917632" y="1588089"/>
                    <a:pt x="1934968" y="1594265"/>
                    <a:pt x="1953537" y="1596228"/>
                  </a:cubicBezTo>
                  <a:lnTo>
                    <a:pt x="1953538" y="1596228"/>
                  </a:lnTo>
                  <a:lnTo>
                    <a:pt x="1926896" y="1589707"/>
                  </a:lnTo>
                  <a:lnTo>
                    <a:pt x="1898216" y="1565956"/>
                  </a:lnTo>
                  <a:lnTo>
                    <a:pt x="1889193" y="1552426"/>
                  </a:lnTo>
                  <a:lnTo>
                    <a:pt x="1885021" y="1543882"/>
                  </a:lnTo>
                  <a:lnTo>
                    <a:pt x="1875262" y="1507214"/>
                  </a:lnTo>
                  <a:lnTo>
                    <a:pt x="1875255" y="1507185"/>
                  </a:lnTo>
                  <a:cubicBezTo>
                    <a:pt x="1857379" y="1378506"/>
                    <a:pt x="2053396" y="1443769"/>
                    <a:pt x="2116885" y="1401902"/>
                  </a:cubicBezTo>
                  <a:cubicBezTo>
                    <a:pt x="2116885" y="1401902"/>
                    <a:pt x="2118503" y="1400439"/>
                    <a:pt x="2120246" y="1398217"/>
                  </a:cubicBezTo>
                  <a:lnTo>
                    <a:pt x="2121071" y="1396565"/>
                  </a:lnTo>
                  <a:lnTo>
                    <a:pt x="2122768" y="1394402"/>
                  </a:lnTo>
                  <a:lnTo>
                    <a:pt x="2122596" y="1393508"/>
                  </a:lnTo>
                  <a:lnTo>
                    <a:pt x="2124359" y="1389973"/>
                  </a:lnTo>
                  <a:cubicBezTo>
                    <a:pt x="2125361" y="1383893"/>
                    <a:pt x="2120892" y="1377582"/>
                    <a:pt x="2099010" y="1376659"/>
                  </a:cubicBezTo>
                  <a:close/>
                  <a:moveTo>
                    <a:pt x="602255" y="1376380"/>
                  </a:moveTo>
                  <a:lnTo>
                    <a:pt x="631351" y="1381584"/>
                  </a:lnTo>
                  <a:cubicBezTo>
                    <a:pt x="651076" y="1386817"/>
                    <a:pt x="689910" y="1392205"/>
                    <a:pt x="734060" y="1390973"/>
                  </a:cubicBezTo>
                  <a:lnTo>
                    <a:pt x="734060" y="1390973"/>
                  </a:lnTo>
                  <a:lnTo>
                    <a:pt x="673547" y="1388703"/>
                  </a:lnTo>
                  <a:cubicBezTo>
                    <a:pt x="655854" y="1386856"/>
                    <a:pt x="641215" y="1384201"/>
                    <a:pt x="631352" y="1381584"/>
                  </a:cubicBezTo>
                  <a:cubicBezTo>
                    <a:pt x="621490" y="1378967"/>
                    <a:pt x="611280" y="1377159"/>
                    <a:pt x="602256" y="1376380"/>
                  </a:cubicBezTo>
                  <a:close/>
                  <a:moveTo>
                    <a:pt x="1133105" y="1339718"/>
                  </a:moveTo>
                  <a:lnTo>
                    <a:pt x="1149459" y="1347135"/>
                  </a:lnTo>
                  <a:lnTo>
                    <a:pt x="1149464" y="1347150"/>
                  </a:lnTo>
                  <a:lnTo>
                    <a:pt x="1155365" y="1367673"/>
                  </a:lnTo>
                  <a:lnTo>
                    <a:pt x="1156844" y="1380140"/>
                  </a:lnTo>
                  <a:lnTo>
                    <a:pt x="1158590" y="1397987"/>
                  </a:lnTo>
                  <a:lnTo>
                    <a:pt x="1164537" y="1426510"/>
                  </a:lnTo>
                  <a:lnTo>
                    <a:pt x="1164541" y="1426530"/>
                  </a:lnTo>
                  <a:lnTo>
                    <a:pt x="1164558" y="1426562"/>
                  </a:lnTo>
                  <a:lnTo>
                    <a:pt x="1178873" y="1455380"/>
                  </a:lnTo>
                  <a:lnTo>
                    <a:pt x="1190453" y="1476316"/>
                  </a:lnTo>
                  <a:lnTo>
                    <a:pt x="1195535" y="1486112"/>
                  </a:lnTo>
                  <a:lnTo>
                    <a:pt x="1201985" y="1505913"/>
                  </a:lnTo>
                  <a:lnTo>
                    <a:pt x="1201988" y="1505924"/>
                  </a:lnTo>
                  <a:lnTo>
                    <a:pt x="1188581" y="1510879"/>
                  </a:lnTo>
                  <a:lnTo>
                    <a:pt x="1188582" y="1510879"/>
                  </a:lnTo>
                  <a:cubicBezTo>
                    <a:pt x="1197674" y="1512880"/>
                    <a:pt x="1201526" y="1510763"/>
                    <a:pt x="1201989" y="1505924"/>
                  </a:cubicBezTo>
                  <a:lnTo>
                    <a:pt x="1201985" y="1505913"/>
                  </a:lnTo>
                  <a:lnTo>
                    <a:pt x="1198087" y="1491031"/>
                  </a:lnTo>
                  <a:lnTo>
                    <a:pt x="1195535" y="1486112"/>
                  </a:lnTo>
                  <a:lnTo>
                    <a:pt x="1195054" y="1484635"/>
                  </a:lnTo>
                  <a:lnTo>
                    <a:pt x="1190453" y="1476316"/>
                  </a:lnTo>
                  <a:lnTo>
                    <a:pt x="1187425" y="1470480"/>
                  </a:lnTo>
                  <a:lnTo>
                    <a:pt x="1164558" y="1426562"/>
                  </a:lnTo>
                  <a:lnTo>
                    <a:pt x="1164542" y="1426530"/>
                  </a:lnTo>
                  <a:lnTo>
                    <a:pt x="1164537" y="1426510"/>
                  </a:lnTo>
                  <a:lnTo>
                    <a:pt x="1157195" y="1383098"/>
                  </a:lnTo>
                  <a:lnTo>
                    <a:pt x="1156844" y="1380140"/>
                  </a:lnTo>
                  <a:lnTo>
                    <a:pt x="1155758" y="1369040"/>
                  </a:lnTo>
                  <a:lnTo>
                    <a:pt x="1155365" y="1367673"/>
                  </a:lnTo>
                  <a:lnTo>
                    <a:pt x="1154765" y="1362612"/>
                  </a:lnTo>
                  <a:lnTo>
                    <a:pt x="1149464" y="1347150"/>
                  </a:lnTo>
                  <a:lnTo>
                    <a:pt x="1149459" y="1347135"/>
                  </a:lnTo>
                  <a:cubicBezTo>
                    <a:pt x="1146050" y="1341834"/>
                    <a:pt x="1140965" y="1338948"/>
                    <a:pt x="1133106" y="1339718"/>
                  </a:cubicBezTo>
                  <a:close/>
                  <a:moveTo>
                    <a:pt x="185076" y="1331714"/>
                  </a:moveTo>
                  <a:lnTo>
                    <a:pt x="229280" y="1341324"/>
                  </a:lnTo>
                  <a:cubicBezTo>
                    <a:pt x="242367" y="1343479"/>
                    <a:pt x="253910" y="1344643"/>
                    <a:pt x="264225" y="1344989"/>
                  </a:cubicBezTo>
                  <a:lnTo>
                    <a:pt x="264225" y="1344989"/>
                  </a:lnTo>
                  <a:lnTo>
                    <a:pt x="229281" y="1341324"/>
                  </a:lnTo>
                  <a:cubicBezTo>
                    <a:pt x="216195" y="1339169"/>
                    <a:pt x="201565" y="1336023"/>
                    <a:pt x="185076" y="1331714"/>
                  </a:cubicBezTo>
                  <a:close/>
                  <a:moveTo>
                    <a:pt x="1069254" y="1312314"/>
                  </a:moveTo>
                  <a:cubicBezTo>
                    <a:pt x="1055420" y="1311283"/>
                    <a:pt x="1042903" y="1311515"/>
                    <a:pt x="1031589" y="1312711"/>
                  </a:cubicBezTo>
                  <a:lnTo>
                    <a:pt x="1029025" y="1313231"/>
                  </a:lnTo>
                  <a:lnTo>
                    <a:pt x="1026814" y="1313281"/>
                  </a:lnTo>
                  <a:lnTo>
                    <a:pt x="1022870" y="1314480"/>
                  </a:lnTo>
                  <a:lnTo>
                    <a:pt x="1001144" y="1318888"/>
                  </a:lnTo>
                  <a:lnTo>
                    <a:pt x="991719" y="1323946"/>
                  </a:lnTo>
                  <a:lnTo>
                    <a:pt x="980282" y="1327421"/>
                  </a:lnTo>
                  <a:lnTo>
                    <a:pt x="966848" y="1337292"/>
                  </a:lnTo>
                  <a:lnTo>
                    <a:pt x="959205" y="1341393"/>
                  </a:lnTo>
                  <a:lnTo>
                    <a:pt x="955423" y="1345686"/>
                  </a:lnTo>
                  <a:lnTo>
                    <a:pt x="951271" y="1348736"/>
                  </a:lnTo>
                  <a:lnTo>
                    <a:pt x="941420" y="1361580"/>
                  </a:lnTo>
                  <a:lnTo>
                    <a:pt x="938015" y="1365445"/>
                  </a:lnTo>
                  <a:lnTo>
                    <a:pt x="937074" y="1367247"/>
                  </a:lnTo>
                  <a:lnTo>
                    <a:pt x="936367" y="1368168"/>
                  </a:lnTo>
                  <a:lnTo>
                    <a:pt x="932176" y="1376621"/>
                  </a:lnTo>
                  <a:lnTo>
                    <a:pt x="932156" y="1376659"/>
                  </a:lnTo>
                  <a:cubicBezTo>
                    <a:pt x="839695" y="1410522"/>
                    <a:pt x="821203" y="1500412"/>
                    <a:pt x="821203" y="1500412"/>
                  </a:cubicBezTo>
                  <a:cubicBezTo>
                    <a:pt x="834764" y="1519498"/>
                    <a:pt x="826135" y="1562596"/>
                    <a:pt x="826135" y="1562596"/>
                  </a:cubicBezTo>
                  <a:cubicBezTo>
                    <a:pt x="778671" y="1598306"/>
                    <a:pt x="778671" y="1688812"/>
                    <a:pt x="778671" y="1688812"/>
                  </a:cubicBezTo>
                  <a:cubicBezTo>
                    <a:pt x="782370" y="1704512"/>
                    <a:pt x="786068" y="1718700"/>
                    <a:pt x="789771" y="1731514"/>
                  </a:cubicBezTo>
                  <a:lnTo>
                    <a:pt x="793560" y="1743252"/>
                  </a:lnTo>
                  <a:lnTo>
                    <a:pt x="795330" y="1749724"/>
                  </a:lnTo>
                  <a:lnTo>
                    <a:pt x="797268" y="1754737"/>
                  </a:lnTo>
                  <a:lnTo>
                    <a:pt x="800898" y="1765981"/>
                  </a:lnTo>
                  <a:lnTo>
                    <a:pt x="804874" y="1774412"/>
                  </a:lnTo>
                  <a:lnTo>
                    <a:pt x="812080" y="1793054"/>
                  </a:lnTo>
                  <a:lnTo>
                    <a:pt x="819852" y="1806177"/>
                  </a:lnTo>
                  <a:lnTo>
                    <a:pt x="823342" y="1813575"/>
                  </a:lnTo>
                  <a:lnTo>
                    <a:pt x="825829" y="1816267"/>
                  </a:lnTo>
                  <a:lnTo>
                    <a:pt x="829013" y="1821642"/>
                  </a:lnTo>
                  <a:lnTo>
                    <a:pt x="846210" y="1838318"/>
                  </a:lnTo>
                  <a:lnTo>
                    <a:pt x="846218" y="1838327"/>
                  </a:lnTo>
                  <a:cubicBezTo>
                    <a:pt x="853940" y="1843518"/>
                    <a:pt x="861770" y="1846024"/>
                    <a:pt x="869745" y="1846967"/>
                  </a:cubicBezTo>
                  <a:lnTo>
                    <a:pt x="869746" y="1846967"/>
                  </a:lnTo>
                  <a:lnTo>
                    <a:pt x="846219" y="1838327"/>
                  </a:lnTo>
                  <a:lnTo>
                    <a:pt x="846210" y="1838318"/>
                  </a:lnTo>
                  <a:lnTo>
                    <a:pt x="825829" y="1816267"/>
                  </a:lnTo>
                  <a:lnTo>
                    <a:pt x="819852" y="1806177"/>
                  </a:lnTo>
                  <a:lnTo>
                    <a:pt x="804874" y="1774412"/>
                  </a:lnTo>
                  <a:lnTo>
                    <a:pt x="797268" y="1754737"/>
                  </a:lnTo>
                  <a:lnTo>
                    <a:pt x="793560" y="1743252"/>
                  </a:lnTo>
                  <a:lnTo>
                    <a:pt x="778672" y="1688812"/>
                  </a:lnTo>
                  <a:cubicBezTo>
                    <a:pt x="778672" y="1688812"/>
                    <a:pt x="778672" y="1598306"/>
                    <a:pt x="826136" y="1562596"/>
                  </a:cubicBezTo>
                  <a:cubicBezTo>
                    <a:pt x="826136" y="1562596"/>
                    <a:pt x="834765" y="1519498"/>
                    <a:pt x="821204" y="1500412"/>
                  </a:cubicBezTo>
                  <a:cubicBezTo>
                    <a:pt x="821204" y="1500412"/>
                    <a:pt x="839696" y="1410522"/>
                    <a:pt x="932157" y="1376659"/>
                  </a:cubicBezTo>
                  <a:lnTo>
                    <a:pt x="932176" y="1376621"/>
                  </a:lnTo>
                  <a:lnTo>
                    <a:pt x="937074" y="1367247"/>
                  </a:lnTo>
                  <a:lnTo>
                    <a:pt x="941420" y="1361580"/>
                  </a:lnTo>
                  <a:lnTo>
                    <a:pt x="955423" y="1345686"/>
                  </a:lnTo>
                  <a:lnTo>
                    <a:pt x="966848" y="1337292"/>
                  </a:lnTo>
                  <a:lnTo>
                    <a:pt x="991719" y="1323946"/>
                  </a:lnTo>
                  <a:lnTo>
                    <a:pt x="1022870" y="1314480"/>
                  </a:lnTo>
                  <a:lnTo>
                    <a:pt x="1029025" y="1313231"/>
                  </a:lnTo>
                  <a:lnTo>
                    <a:pt x="1069254" y="1312314"/>
                  </a:lnTo>
                  <a:close/>
                  <a:moveTo>
                    <a:pt x="454443" y="1310780"/>
                  </a:moveTo>
                  <a:cubicBezTo>
                    <a:pt x="449050" y="1318014"/>
                    <a:pt x="441730" y="1324595"/>
                    <a:pt x="433784" y="1330395"/>
                  </a:cubicBezTo>
                  <a:lnTo>
                    <a:pt x="433777" y="1330400"/>
                  </a:lnTo>
                  <a:lnTo>
                    <a:pt x="400643" y="1349411"/>
                  </a:lnTo>
                  <a:lnTo>
                    <a:pt x="391172" y="1353835"/>
                  </a:lnTo>
                  <a:lnTo>
                    <a:pt x="386877" y="1355680"/>
                  </a:lnTo>
                  <a:lnTo>
                    <a:pt x="380475" y="1358188"/>
                  </a:lnTo>
                  <a:lnTo>
                    <a:pt x="311377" y="1375258"/>
                  </a:lnTo>
                  <a:lnTo>
                    <a:pt x="311376" y="1375258"/>
                  </a:lnTo>
                  <a:lnTo>
                    <a:pt x="279114" y="1378792"/>
                  </a:lnTo>
                  <a:lnTo>
                    <a:pt x="260748" y="1380805"/>
                  </a:lnTo>
                  <a:lnTo>
                    <a:pt x="260749" y="1380805"/>
                  </a:lnTo>
                  <a:lnTo>
                    <a:pt x="279114" y="1378792"/>
                  </a:lnTo>
                  <a:lnTo>
                    <a:pt x="311377" y="1375258"/>
                  </a:lnTo>
                  <a:lnTo>
                    <a:pt x="311377" y="1375258"/>
                  </a:lnTo>
                  <a:cubicBezTo>
                    <a:pt x="331173" y="1371646"/>
                    <a:pt x="354048" y="1366115"/>
                    <a:pt x="380476" y="1358188"/>
                  </a:cubicBezTo>
                  <a:cubicBezTo>
                    <a:pt x="380476" y="1358188"/>
                    <a:pt x="382318" y="1357538"/>
                    <a:pt x="385453" y="1356292"/>
                  </a:cubicBezTo>
                  <a:lnTo>
                    <a:pt x="386877" y="1355680"/>
                  </a:lnTo>
                  <a:lnTo>
                    <a:pt x="388999" y="1354850"/>
                  </a:lnTo>
                  <a:lnTo>
                    <a:pt x="391172" y="1353835"/>
                  </a:lnTo>
                  <a:lnTo>
                    <a:pt x="398192" y="1350818"/>
                  </a:lnTo>
                  <a:lnTo>
                    <a:pt x="400643" y="1349411"/>
                  </a:lnTo>
                  <a:lnTo>
                    <a:pt x="409369" y="1345336"/>
                  </a:lnTo>
                  <a:lnTo>
                    <a:pt x="433777" y="1330400"/>
                  </a:lnTo>
                  <a:lnTo>
                    <a:pt x="433785" y="1330395"/>
                  </a:lnTo>
                  <a:lnTo>
                    <a:pt x="454443" y="1310781"/>
                  </a:lnTo>
                  <a:close/>
                  <a:moveTo>
                    <a:pt x="586165" y="1241610"/>
                  </a:moveTo>
                  <a:cubicBezTo>
                    <a:pt x="571627" y="1242228"/>
                    <a:pt x="555225" y="1244056"/>
                    <a:pt x="536425" y="1247365"/>
                  </a:cubicBezTo>
                  <a:cubicBezTo>
                    <a:pt x="536425" y="1247365"/>
                    <a:pt x="451361" y="1305239"/>
                    <a:pt x="528411" y="1424067"/>
                  </a:cubicBezTo>
                  <a:cubicBezTo>
                    <a:pt x="528411" y="1424067"/>
                    <a:pt x="504372" y="1508416"/>
                    <a:pt x="538890" y="1547820"/>
                  </a:cubicBezTo>
                  <a:lnTo>
                    <a:pt x="538915" y="1547827"/>
                  </a:lnTo>
                  <a:lnTo>
                    <a:pt x="547132" y="1550259"/>
                  </a:lnTo>
                  <a:lnTo>
                    <a:pt x="548826" y="1550691"/>
                  </a:lnTo>
                  <a:lnTo>
                    <a:pt x="551509" y="1551467"/>
                  </a:lnTo>
                  <a:lnTo>
                    <a:pt x="555815" y="1552476"/>
                  </a:lnTo>
                  <a:lnTo>
                    <a:pt x="569220" y="1555901"/>
                  </a:lnTo>
                  <a:lnTo>
                    <a:pt x="572756" y="1556450"/>
                  </a:lnTo>
                  <a:lnTo>
                    <a:pt x="584222" y="1559138"/>
                  </a:lnTo>
                  <a:cubicBezTo>
                    <a:pt x="597617" y="1561822"/>
                    <a:pt x="613075" y="1564358"/>
                    <a:pt x="629310" y="1565931"/>
                  </a:cubicBezTo>
                  <a:lnTo>
                    <a:pt x="634523" y="1566037"/>
                  </a:lnTo>
                  <a:lnTo>
                    <a:pt x="639134" y="1566752"/>
                  </a:lnTo>
                  <a:lnTo>
                    <a:pt x="679056" y="1566940"/>
                  </a:lnTo>
                  <a:lnTo>
                    <a:pt x="634523" y="1566037"/>
                  </a:lnTo>
                  <a:lnTo>
                    <a:pt x="572756" y="1556450"/>
                  </a:lnTo>
                  <a:lnTo>
                    <a:pt x="555815" y="1552476"/>
                  </a:lnTo>
                  <a:lnTo>
                    <a:pt x="548826" y="1550691"/>
                  </a:lnTo>
                  <a:lnTo>
                    <a:pt x="538915" y="1547827"/>
                  </a:lnTo>
                  <a:lnTo>
                    <a:pt x="538891" y="1547820"/>
                  </a:lnTo>
                  <a:cubicBezTo>
                    <a:pt x="504373" y="1508416"/>
                    <a:pt x="528412" y="1424067"/>
                    <a:pt x="528412" y="1424067"/>
                  </a:cubicBezTo>
                  <a:cubicBezTo>
                    <a:pt x="451362" y="1305239"/>
                    <a:pt x="536426" y="1247365"/>
                    <a:pt x="536426" y="1247365"/>
                  </a:cubicBezTo>
                  <a:lnTo>
                    <a:pt x="586166" y="1241610"/>
                  </a:lnTo>
                  <a:close/>
                  <a:moveTo>
                    <a:pt x="1596385" y="1215105"/>
                  </a:moveTo>
                  <a:lnTo>
                    <a:pt x="1609230" y="1218911"/>
                  </a:lnTo>
                  <a:lnTo>
                    <a:pt x="1613762" y="1223843"/>
                  </a:lnTo>
                  <a:lnTo>
                    <a:pt x="1619447" y="1235897"/>
                  </a:lnTo>
                  <a:lnTo>
                    <a:pt x="1622205" y="1244422"/>
                  </a:lnTo>
                  <a:lnTo>
                    <a:pt x="1624213" y="1255240"/>
                  </a:lnTo>
                  <a:lnTo>
                    <a:pt x="1629925" y="1301545"/>
                  </a:lnTo>
                  <a:cubicBezTo>
                    <a:pt x="1633624" y="1348953"/>
                    <a:pt x="1578147" y="1417910"/>
                    <a:pt x="1695264" y="1432071"/>
                  </a:cubicBezTo>
                  <a:cubicBezTo>
                    <a:pt x="1724389" y="1435457"/>
                    <a:pt x="1754169" y="1435419"/>
                    <a:pt x="1782764" y="1432311"/>
                  </a:cubicBezTo>
                  <a:lnTo>
                    <a:pt x="1782764" y="1432311"/>
                  </a:lnTo>
                  <a:lnTo>
                    <a:pt x="1695265" y="1432071"/>
                  </a:lnTo>
                  <a:cubicBezTo>
                    <a:pt x="1578148" y="1417910"/>
                    <a:pt x="1633625" y="1348953"/>
                    <a:pt x="1629926" y="1301545"/>
                  </a:cubicBezTo>
                  <a:cubicBezTo>
                    <a:pt x="1629117" y="1291174"/>
                    <a:pt x="1628190" y="1280126"/>
                    <a:pt x="1626861" y="1269503"/>
                  </a:cubicBezTo>
                  <a:lnTo>
                    <a:pt x="1624213" y="1255240"/>
                  </a:lnTo>
                  <a:lnTo>
                    <a:pt x="1623294" y="1247789"/>
                  </a:lnTo>
                  <a:lnTo>
                    <a:pt x="1622205" y="1244422"/>
                  </a:lnTo>
                  <a:lnTo>
                    <a:pt x="1621385" y="1240007"/>
                  </a:lnTo>
                  <a:lnTo>
                    <a:pt x="1619447" y="1235897"/>
                  </a:lnTo>
                  <a:lnTo>
                    <a:pt x="1616517" y="1226841"/>
                  </a:lnTo>
                  <a:lnTo>
                    <a:pt x="1613762" y="1223843"/>
                  </a:lnTo>
                  <a:lnTo>
                    <a:pt x="1611794" y="1219671"/>
                  </a:lnTo>
                  <a:lnTo>
                    <a:pt x="1609230" y="1218911"/>
                  </a:lnTo>
                  <a:lnTo>
                    <a:pt x="1606001" y="1215397"/>
                  </a:lnTo>
                  <a:close/>
                  <a:moveTo>
                    <a:pt x="633567" y="1197003"/>
                  </a:moveTo>
                  <a:lnTo>
                    <a:pt x="690534" y="1210912"/>
                  </a:lnTo>
                  <a:lnTo>
                    <a:pt x="706433" y="1218144"/>
                  </a:lnTo>
                  <a:lnTo>
                    <a:pt x="739870" y="1236231"/>
                  </a:lnTo>
                  <a:lnTo>
                    <a:pt x="752530" y="1243801"/>
                  </a:lnTo>
                  <a:lnTo>
                    <a:pt x="784196" y="1260281"/>
                  </a:lnTo>
                  <a:lnTo>
                    <a:pt x="784219" y="1260294"/>
                  </a:lnTo>
                  <a:lnTo>
                    <a:pt x="784239" y="1260301"/>
                  </a:lnTo>
                  <a:lnTo>
                    <a:pt x="827638" y="1277033"/>
                  </a:lnTo>
                  <a:lnTo>
                    <a:pt x="839282" y="1280442"/>
                  </a:lnTo>
                  <a:lnTo>
                    <a:pt x="848104" y="1283671"/>
                  </a:lnTo>
                  <a:lnTo>
                    <a:pt x="859369" y="1286325"/>
                  </a:lnTo>
                  <a:lnTo>
                    <a:pt x="866665" y="1288461"/>
                  </a:lnTo>
                  <a:lnTo>
                    <a:pt x="869181" y="1288637"/>
                  </a:lnTo>
                  <a:lnTo>
                    <a:pt x="874976" y="1290002"/>
                  </a:lnTo>
                  <a:cubicBezTo>
                    <a:pt x="882914" y="1291225"/>
                    <a:pt x="889683" y="1291463"/>
                    <a:pt x="894826" y="1290424"/>
                  </a:cubicBezTo>
                  <a:lnTo>
                    <a:pt x="894826" y="1290424"/>
                  </a:lnTo>
                  <a:lnTo>
                    <a:pt x="869181" y="1288637"/>
                  </a:lnTo>
                  <a:lnTo>
                    <a:pt x="859369" y="1286325"/>
                  </a:lnTo>
                  <a:lnTo>
                    <a:pt x="839282" y="1280442"/>
                  </a:lnTo>
                  <a:lnTo>
                    <a:pt x="784239" y="1260301"/>
                  </a:lnTo>
                  <a:lnTo>
                    <a:pt x="784220" y="1260294"/>
                  </a:lnTo>
                  <a:lnTo>
                    <a:pt x="784196" y="1260281"/>
                  </a:lnTo>
                  <a:lnTo>
                    <a:pt x="741938" y="1237350"/>
                  </a:lnTo>
                  <a:lnTo>
                    <a:pt x="739870" y="1236231"/>
                  </a:lnTo>
                  <a:lnTo>
                    <a:pt x="719751" y="1224200"/>
                  </a:lnTo>
                  <a:lnTo>
                    <a:pt x="706433" y="1218144"/>
                  </a:lnTo>
                  <a:lnTo>
                    <a:pt x="695149" y="1212039"/>
                  </a:lnTo>
                  <a:lnTo>
                    <a:pt x="690534" y="1210912"/>
                  </a:lnTo>
                  <a:lnTo>
                    <a:pt x="681543" y="1206823"/>
                  </a:lnTo>
                  <a:cubicBezTo>
                    <a:pt x="667420" y="1201994"/>
                    <a:pt x="651669" y="1198424"/>
                    <a:pt x="633567" y="1197003"/>
                  </a:cubicBezTo>
                  <a:close/>
                  <a:moveTo>
                    <a:pt x="1407010" y="1171394"/>
                  </a:moveTo>
                  <a:lnTo>
                    <a:pt x="1407010" y="1171395"/>
                  </a:lnTo>
                  <a:lnTo>
                    <a:pt x="1425562" y="1177487"/>
                  </a:lnTo>
                  <a:lnTo>
                    <a:pt x="1431431" y="1182672"/>
                  </a:lnTo>
                  <a:lnTo>
                    <a:pt x="1446527" y="1202532"/>
                  </a:lnTo>
                  <a:lnTo>
                    <a:pt x="1451935" y="1213121"/>
                  </a:lnTo>
                  <a:lnTo>
                    <a:pt x="1459798" y="1261525"/>
                  </a:lnTo>
                  <a:cubicBezTo>
                    <a:pt x="1453635" y="1347106"/>
                    <a:pt x="1406172" y="1334792"/>
                    <a:pt x="1477674" y="1382200"/>
                  </a:cubicBezTo>
                  <a:cubicBezTo>
                    <a:pt x="1495396" y="1394052"/>
                    <a:pt x="1509573" y="1399862"/>
                    <a:pt x="1520899" y="1401228"/>
                  </a:cubicBezTo>
                  <a:lnTo>
                    <a:pt x="1520900" y="1401228"/>
                  </a:lnTo>
                  <a:lnTo>
                    <a:pt x="1501686" y="1395646"/>
                  </a:lnTo>
                  <a:cubicBezTo>
                    <a:pt x="1494510" y="1392541"/>
                    <a:pt x="1486536" y="1388126"/>
                    <a:pt x="1477675" y="1382200"/>
                  </a:cubicBezTo>
                  <a:cubicBezTo>
                    <a:pt x="1406173" y="1334792"/>
                    <a:pt x="1453636" y="1347106"/>
                    <a:pt x="1459799" y="1261525"/>
                  </a:cubicBezTo>
                  <a:cubicBezTo>
                    <a:pt x="1460839" y="1245594"/>
                    <a:pt x="1458976" y="1231676"/>
                    <a:pt x="1455366" y="1219840"/>
                  </a:cubicBezTo>
                  <a:lnTo>
                    <a:pt x="1451935" y="1213121"/>
                  </a:lnTo>
                  <a:lnTo>
                    <a:pt x="1451217" y="1208701"/>
                  </a:lnTo>
                  <a:lnTo>
                    <a:pt x="1446527" y="1202532"/>
                  </a:lnTo>
                  <a:lnTo>
                    <a:pt x="1440458" y="1190648"/>
                  </a:lnTo>
                  <a:lnTo>
                    <a:pt x="1431431" y="1182672"/>
                  </a:lnTo>
                  <a:lnTo>
                    <a:pt x="1428131" y="1178331"/>
                  </a:lnTo>
                  <a:lnTo>
                    <a:pt x="1425562" y="1177487"/>
                  </a:lnTo>
                  <a:lnTo>
                    <a:pt x="1422024" y="1174361"/>
                  </a:lnTo>
                  <a:cubicBezTo>
                    <a:pt x="1416063" y="1171129"/>
                    <a:pt x="1410672" y="1170117"/>
                    <a:pt x="1407010" y="1171394"/>
                  </a:cubicBezTo>
                  <a:close/>
                  <a:moveTo>
                    <a:pt x="2454771" y="1162313"/>
                  </a:moveTo>
                  <a:lnTo>
                    <a:pt x="2497449" y="1166697"/>
                  </a:lnTo>
                  <a:lnTo>
                    <a:pt x="2509074" y="1169436"/>
                  </a:lnTo>
                  <a:lnTo>
                    <a:pt x="2514272" y="1170919"/>
                  </a:lnTo>
                  <a:lnTo>
                    <a:pt x="2521862" y="1173482"/>
                  </a:lnTo>
                  <a:cubicBezTo>
                    <a:pt x="2537580" y="1186719"/>
                    <a:pt x="2549562" y="1193838"/>
                    <a:pt x="2559183" y="1196657"/>
                  </a:cubicBezTo>
                  <a:lnTo>
                    <a:pt x="2559184" y="1196656"/>
                  </a:lnTo>
                  <a:lnTo>
                    <a:pt x="2542810" y="1188976"/>
                  </a:lnTo>
                  <a:cubicBezTo>
                    <a:pt x="2536647" y="1185189"/>
                    <a:pt x="2529722" y="1180100"/>
                    <a:pt x="2521863" y="1173482"/>
                  </a:cubicBezTo>
                  <a:cubicBezTo>
                    <a:pt x="2521863" y="1173482"/>
                    <a:pt x="2519718" y="1172638"/>
                    <a:pt x="2515988" y="1171408"/>
                  </a:cubicBezTo>
                  <a:lnTo>
                    <a:pt x="2514272" y="1170919"/>
                  </a:lnTo>
                  <a:lnTo>
                    <a:pt x="2511749" y="1170067"/>
                  </a:lnTo>
                  <a:lnTo>
                    <a:pt x="2509074" y="1169436"/>
                  </a:lnTo>
                  <a:lnTo>
                    <a:pt x="2500604" y="1167021"/>
                  </a:lnTo>
                  <a:lnTo>
                    <a:pt x="2497449" y="1166697"/>
                  </a:lnTo>
                  <a:lnTo>
                    <a:pt x="2486727" y="1164170"/>
                  </a:lnTo>
                  <a:close/>
                  <a:moveTo>
                    <a:pt x="2216125" y="1161169"/>
                  </a:moveTo>
                  <a:cubicBezTo>
                    <a:pt x="2198250" y="1163016"/>
                    <a:pt x="2175443" y="1172405"/>
                    <a:pt x="2149939" y="1185257"/>
                  </a:cubicBezTo>
                  <a:lnTo>
                    <a:pt x="2136818" y="1192404"/>
                  </a:lnTo>
                  <a:lnTo>
                    <a:pt x="2130342" y="1195482"/>
                  </a:lnTo>
                  <a:lnTo>
                    <a:pt x="2067649" y="1230083"/>
                  </a:lnTo>
                  <a:lnTo>
                    <a:pt x="2067572" y="1230125"/>
                  </a:lnTo>
                  <a:cubicBezTo>
                    <a:pt x="2010246" y="1261525"/>
                    <a:pt x="2047847" y="1279380"/>
                    <a:pt x="2015794" y="1331098"/>
                  </a:cubicBezTo>
                  <a:lnTo>
                    <a:pt x="2015718" y="1331227"/>
                  </a:lnTo>
                  <a:lnTo>
                    <a:pt x="2001220" y="1355699"/>
                  </a:lnTo>
                  <a:lnTo>
                    <a:pt x="1999141" y="1359578"/>
                  </a:lnTo>
                  <a:lnTo>
                    <a:pt x="1997620" y="1362180"/>
                  </a:lnTo>
                  <a:lnTo>
                    <a:pt x="1995686" y="1366025"/>
                  </a:lnTo>
                  <a:lnTo>
                    <a:pt x="1992033" y="1372841"/>
                  </a:lnTo>
                  <a:lnTo>
                    <a:pt x="1990791" y="1375758"/>
                  </a:lnTo>
                  <a:lnTo>
                    <a:pt x="1988287" y="1380738"/>
                  </a:lnTo>
                  <a:cubicBezTo>
                    <a:pt x="1984357" y="1389588"/>
                    <a:pt x="1984357" y="1392051"/>
                    <a:pt x="1984357" y="1392051"/>
                  </a:cubicBezTo>
                  <a:lnTo>
                    <a:pt x="1984358" y="1392050"/>
                  </a:lnTo>
                  <a:lnTo>
                    <a:pt x="1984849" y="1389713"/>
                  </a:lnTo>
                  <a:lnTo>
                    <a:pt x="1990791" y="1375758"/>
                  </a:lnTo>
                  <a:lnTo>
                    <a:pt x="1995686" y="1366025"/>
                  </a:lnTo>
                  <a:lnTo>
                    <a:pt x="1999141" y="1359578"/>
                  </a:lnTo>
                  <a:lnTo>
                    <a:pt x="2015718" y="1331227"/>
                  </a:lnTo>
                  <a:lnTo>
                    <a:pt x="2015795" y="1331098"/>
                  </a:lnTo>
                  <a:cubicBezTo>
                    <a:pt x="2047848" y="1279380"/>
                    <a:pt x="2010247" y="1261525"/>
                    <a:pt x="2067573" y="1230125"/>
                  </a:cubicBezTo>
                  <a:lnTo>
                    <a:pt x="2067649" y="1230083"/>
                  </a:lnTo>
                  <a:lnTo>
                    <a:pt x="2136818" y="1192404"/>
                  </a:lnTo>
                  <a:lnTo>
                    <a:pt x="2185894" y="1169086"/>
                  </a:lnTo>
                  <a:lnTo>
                    <a:pt x="2216126" y="1161169"/>
                  </a:lnTo>
                  <a:close/>
                  <a:moveTo>
                    <a:pt x="1140501" y="1144545"/>
                  </a:moveTo>
                  <a:cubicBezTo>
                    <a:pt x="1140501" y="1144545"/>
                    <a:pt x="1131255" y="1152395"/>
                    <a:pt x="1121084" y="1164247"/>
                  </a:cubicBezTo>
                  <a:lnTo>
                    <a:pt x="1117094" y="1169680"/>
                  </a:lnTo>
                  <a:lnTo>
                    <a:pt x="1113413" y="1173826"/>
                  </a:lnTo>
                  <a:lnTo>
                    <a:pt x="1112001" y="1176613"/>
                  </a:lnTo>
                  <a:lnTo>
                    <a:pt x="1106175" y="1184545"/>
                  </a:lnTo>
                  <a:cubicBezTo>
                    <a:pt x="1101668" y="1191991"/>
                    <a:pt x="1097969" y="1199957"/>
                    <a:pt x="1096120" y="1207961"/>
                  </a:cubicBezTo>
                  <a:cubicBezTo>
                    <a:pt x="1096120" y="1207961"/>
                    <a:pt x="1092807" y="1210731"/>
                    <a:pt x="1088203" y="1213781"/>
                  </a:cubicBezTo>
                  <a:lnTo>
                    <a:pt x="1072543" y="1221275"/>
                  </a:lnTo>
                  <a:lnTo>
                    <a:pt x="1072543" y="1221275"/>
                  </a:lnTo>
                  <a:cubicBezTo>
                    <a:pt x="1082868" y="1219043"/>
                    <a:pt x="1096120" y="1207961"/>
                    <a:pt x="1096120" y="1207961"/>
                  </a:cubicBezTo>
                  <a:lnTo>
                    <a:pt x="1112001" y="1176613"/>
                  </a:lnTo>
                  <a:lnTo>
                    <a:pt x="1117094" y="1169680"/>
                  </a:lnTo>
                  <a:lnTo>
                    <a:pt x="1134607" y="1149951"/>
                  </a:lnTo>
                  <a:lnTo>
                    <a:pt x="1140501" y="1144545"/>
                  </a:lnTo>
                  <a:close/>
                  <a:moveTo>
                    <a:pt x="1416178" y="1143968"/>
                  </a:moveTo>
                  <a:cubicBezTo>
                    <a:pt x="1410717" y="1144199"/>
                    <a:pt x="1407404" y="1144545"/>
                    <a:pt x="1407404" y="1144545"/>
                  </a:cubicBezTo>
                  <a:cubicBezTo>
                    <a:pt x="1375968" y="1178408"/>
                    <a:pt x="1338984" y="1183949"/>
                    <a:pt x="1338984" y="1183949"/>
                  </a:cubicBezTo>
                  <a:cubicBezTo>
                    <a:pt x="1236044" y="1186412"/>
                    <a:pt x="1207073" y="1239361"/>
                    <a:pt x="1207073" y="1239361"/>
                  </a:cubicBezTo>
                  <a:lnTo>
                    <a:pt x="1195446" y="1274442"/>
                  </a:lnTo>
                  <a:lnTo>
                    <a:pt x="1191615" y="1281340"/>
                  </a:lnTo>
                  <a:lnTo>
                    <a:pt x="1182182" y="1292713"/>
                  </a:lnTo>
                  <a:lnTo>
                    <a:pt x="1163196" y="1308771"/>
                  </a:lnTo>
                  <a:lnTo>
                    <a:pt x="1155748" y="1313127"/>
                  </a:lnTo>
                  <a:lnTo>
                    <a:pt x="1133394" y="1320313"/>
                  </a:lnTo>
                  <a:lnTo>
                    <a:pt x="1133394" y="1320314"/>
                  </a:lnTo>
                  <a:lnTo>
                    <a:pt x="1133393" y="1320314"/>
                  </a:lnTo>
                  <a:lnTo>
                    <a:pt x="1123783" y="1321101"/>
                  </a:lnTo>
                  <a:lnTo>
                    <a:pt x="1122009" y="1321247"/>
                  </a:lnTo>
                  <a:lnTo>
                    <a:pt x="1122010" y="1321247"/>
                  </a:lnTo>
                  <a:lnTo>
                    <a:pt x="1123783" y="1321101"/>
                  </a:lnTo>
                  <a:lnTo>
                    <a:pt x="1133394" y="1320314"/>
                  </a:lnTo>
                  <a:lnTo>
                    <a:pt x="1133394" y="1320314"/>
                  </a:lnTo>
                  <a:lnTo>
                    <a:pt x="1133394" y="1320313"/>
                  </a:lnTo>
                  <a:lnTo>
                    <a:pt x="1152228" y="1315185"/>
                  </a:lnTo>
                  <a:lnTo>
                    <a:pt x="1155748" y="1313127"/>
                  </a:lnTo>
                  <a:lnTo>
                    <a:pt x="1159456" y="1311935"/>
                  </a:lnTo>
                  <a:lnTo>
                    <a:pt x="1163196" y="1308771"/>
                  </a:lnTo>
                  <a:lnTo>
                    <a:pt x="1174199" y="1302337"/>
                  </a:lnTo>
                  <a:lnTo>
                    <a:pt x="1182182" y="1292713"/>
                  </a:lnTo>
                  <a:lnTo>
                    <a:pt x="1188061" y="1287740"/>
                  </a:lnTo>
                  <a:lnTo>
                    <a:pt x="1191615" y="1281340"/>
                  </a:lnTo>
                  <a:lnTo>
                    <a:pt x="1194187" y="1278240"/>
                  </a:lnTo>
                  <a:lnTo>
                    <a:pt x="1195446" y="1274442"/>
                  </a:lnTo>
                  <a:lnTo>
                    <a:pt x="1199525" y="1267097"/>
                  </a:lnTo>
                  <a:cubicBezTo>
                    <a:pt x="1202778" y="1259092"/>
                    <a:pt x="1205378" y="1249904"/>
                    <a:pt x="1207074" y="1239361"/>
                  </a:cubicBezTo>
                  <a:cubicBezTo>
                    <a:pt x="1207074" y="1239361"/>
                    <a:pt x="1236045" y="1186412"/>
                    <a:pt x="1338985" y="1183949"/>
                  </a:cubicBezTo>
                  <a:cubicBezTo>
                    <a:pt x="1338985" y="1183949"/>
                    <a:pt x="1375969" y="1178408"/>
                    <a:pt x="1407405" y="1144545"/>
                  </a:cubicBezTo>
                  <a:lnTo>
                    <a:pt x="1416179" y="1143968"/>
                  </a:lnTo>
                  <a:close/>
                  <a:moveTo>
                    <a:pt x="2652772" y="1133539"/>
                  </a:moveTo>
                  <a:lnTo>
                    <a:pt x="2652771" y="1133539"/>
                  </a:lnTo>
                  <a:lnTo>
                    <a:pt x="2658347" y="1136743"/>
                  </a:lnTo>
                  <a:cubicBezTo>
                    <a:pt x="2658935" y="1139388"/>
                    <a:pt x="2658241" y="1143621"/>
                    <a:pt x="2656238" y="1149470"/>
                  </a:cubicBezTo>
                  <a:cubicBezTo>
                    <a:pt x="2648224" y="1173482"/>
                    <a:pt x="2608775" y="1210423"/>
                    <a:pt x="2608775" y="1210423"/>
                  </a:cubicBezTo>
                  <a:cubicBezTo>
                    <a:pt x="2563777" y="1226431"/>
                    <a:pt x="2595830" y="1440075"/>
                    <a:pt x="2595830" y="1440075"/>
                  </a:cubicBezTo>
                  <a:lnTo>
                    <a:pt x="2595862" y="1440173"/>
                  </a:lnTo>
                  <a:lnTo>
                    <a:pt x="2604190" y="1466825"/>
                  </a:lnTo>
                  <a:lnTo>
                    <a:pt x="2605752" y="1470831"/>
                  </a:lnTo>
                  <a:lnTo>
                    <a:pt x="2606763" y="1473965"/>
                  </a:lnTo>
                  <a:lnTo>
                    <a:pt x="2608449" y="1477747"/>
                  </a:lnTo>
                  <a:lnTo>
                    <a:pt x="2611601" y="1485829"/>
                  </a:lnTo>
                  <a:lnTo>
                    <a:pt x="2613154" y="1488300"/>
                  </a:lnTo>
                  <a:lnTo>
                    <a:pt x="2616027" y="1494746"/>
                  </a:lnTo>
                  <a:cubicBezTo>
                    <a:pt x="2621661" y="1504818"/>
                    <a:pt x="2626227" y="1507915"/>
                    <a:pt x="2629809" y="1507569"/>
                  </a:cubicBezTo>
                  <a:lnTo>
                    <a:pt x="2629810" y="1507569"/>
                  </a:lnTo>
                  <a:lnTo>
                    <a:pt x="2623689" y="1505064"/>
                  </a:lnTo>
                  <a:lnTo>
                    <a:pt x="2613154" y="1488300"/>
                  </a:lnTo>
                  <a:lnTo>
                    <a:pt x="2608449" y="1477747"/>
                  </a:lnTo>
                  <a:lnTo>
                    <a:pt x="2605752" y="1470831"/>
                  </a:lnTo>
                  <a:lnTo>
                    <a:pt x="2595862" y="1440173"/>
                  </a:lnTo>
                  <a:lnTo>
                    <a:pt x="2595831" y="1440075"/>
                  </a:lnTo>
                  <a:cubicBezTo>
                    <a:pt x="2595831" y="1440075"/>
                    <a:pt x="2563778" y="1226431"/>
                    <a:pt x="2608776" y="1210423"/>
                  </a:cubicBezTo>
                  <a:cubicBezTo>
                    <a:pt x="2608776" y="1210423"/>
                    <a:pt x="2648225" y="1173482"/>
                    <a:pt x="2656239" y="1149470"/>
                  </a:cubicBezTo>
                  <a:cubicBezTo>
                    <a:pt x="2660246" y="1137772"/>
                    <a:pt x="2659013" y="1132539"/>
                    <a:pt x="2652772" y="1133539"/>
                  </a:cubicBezTo>
                  <a:close/>
                  <a:moveTo>
                    <a:pt x="1601157" y="1073712"/>
                  </a:moveTo>
                  <a:cubicBezTo>
                    <a:pt x="1591513" y="1072738"/>
                    <a:pt x="1583327" y="1074215"/>
                    <a:pt x="1576473" y="1076979"/>
                  </a:cubicBezTo>
                  <a:lnTo>
                    <a:pt x="1572430" y="1079639"/>
                  </a:lnTo>
                  <a:lnTo>
                    <a:pt x="1570058" y="1080129"/>
                  </a:lnTo>
                  <a:lnTo>
                    <a:pt x="1566004" y="1083868"/>
                  </a:lnTo>
                  <a:lnTo>
                    <a:pt x="1559777" y="1087965"/>
                  </a:lnTo>
                  <a:lnTo>
                    <a:pt x="1554567" y="1094416"/>
                  </a:lnTo>
                  <a:lnTo>
                    <a:pt x="1552712" y="1096127"/>
                  </a:lnTo>
                  <a:lnTo>
                    <a:pt x="1551369" y="1098376"/>
                  </a:lnTo>
                  <a:lnTo>
                    <a:pt x="1550314" y="1099682"/>
                  </a:lnTo>
                  <a:cubicBezTo>
                    <a:pt x="1548281" y="1102933"/>
                    <a:pt x="1547327" y="1105141"/>
                    <a:pt x="1547327" y="1105141"/>
                  </a:cubicBezTo>
                  <a:lnTo>
                    <a:pt x="1547315" y="1105159"/>
                  </a:lnTo>
                  <a:lnTo>
                    <a:pt x="1539004" y="1117269"/>
                  </a:lnTo>
                  <a:lnTo>
                    <a:pt x="1536825" y="1121746"/>
                  </a:lnTo>
                  <a:lnTo>
                    <a:pt x="1536405" y="1122409"/>
                  </a:lnTo>
                  <a:lnTo>
                    <a:pt x="1528780" y="1137648"/>
                  </a:lnTo>
                  <a:lnTo>
                    <a:pt x="1524662" y="1145040"/>
                  </a:lnTo>
                  <a:lnTo>
                    <a:pt x="1511788" y="1159254"/>
                  </a:lnTo>
                  <a:lnTo>
                    <a:pt x="1511789" y="1159254"/>
                  </a:lnTo>
                  <a:cubicBezTo>
                    <a:pt x="1515877" y="1157125"/>
                    <a:pt x="1519392" y="1153401"/>
                    <a:pt x="1522551" y="1148830"/>
                  </a:cubicBezTo>
                  <a:lnTo>
                    <a:pt x="1524662" y="1145040"/>
                  </a:lnTo>
                  <a:lnTo>
                    <a:pt x="1525599" y="1144006"/>
                  </a:lnTo>
                  <a:lnTo>
                    <a:pt x="1528780" y="1137648"/>
                  </a:lnTo>
                  <a:lnTo>
                    <a:pt x="1531184" y="1133334"/>
                  </a:lnTo>
                  <a:lnTo>
                    <a:pt x="1536825" y="1121746"/>
                  </a:lnTo>
                  <a:lnTo>
                    <a:pt x="1547315" y="1105159"/>
                  </a:lnTo>
                  <a:lnTo>
                    <a:pt x="1547328" y="1105141"/>
                  </a:lnTo>
                  <a:lnTo>
                    <a:pt x="1551369" y="1098376"/>
                  </a:lnTo>
                  <a:lnTo>
                    <a:pt x="1554567" y="1094416"/>
                  </a:lnTo>
                  <a:lnTo>
                    <a:pt x="1566004" y="1083868"/>
                  </a:lnTo>
                  <a:lnTo>
                    <a:pt x="1572430" y="1079639"/>
                  </a:lnTo>
                  <a:lnTo>
                    <a:pt x="1601157" y="1073712"/>
                  </a:lnTo>
                  <a:close/>
                  <a:moveTo>
                    <a:pt x="2527409" y="1046420"/>
                  </a:moveTo>
                  <a:cubicBezTo>
                    <a:pt x="2510381" y="1047959"/>
                    <a:pt x="2497514" y="1053885"/>
                    <a:pt x="2492891" y="1065121"/>
                  </a:cubicBezTo>
                  <a:cubicBezTo>
                    <a:pt x="2474399" y="1110067"/>
                    <a:pt x="2463303" y="1115608"/>
                    <a:pt x="2405361" y="1142082"/>
                  </a:cubicBezTo>
                  <a:lnTo>
                    <a:pt x="2405353" y="1142088"/>
                  </a:lnTo>
                  <a:lnTo>
                    <a:pt x="2381400" y="1157480"/>
                  </a:lnTo>
                  <a:lnTo>
                    <a:pt x="2379152" y="1161081"/>
                  </a:lnTo>
                  <a:lnTo>
                    <a:pt x="2376775" y="1162804"/>
                  </a:lnTo>
                  <a:lnTo>
                    <a:pt x="2375460" y="1166993"/>
                  </a:lnTo>
                  <a:lnTo>
                    <a:pt x="2371513" y="1173316"/>
                  </a:lnTo>
                  <a:lnTo>
                    <a:pt x="2372092" y="1177724"/>
                  </a:lnTo>
                  <a:lnTo>
                    <a:pt x="2370380" y="1183179"/>
                  </a:lnTo>
                  <a:cubicBezTo>
                    <a:pt x="2370997" y="1195647"/>
                    <a:pt x="2378856" y="1204882"/>
                    <a:pt x="2378856" y="1204882"/>
                  </a:cubicBezTo>
                  <a:lnTo>
                    <a:pt x="2378857" y="1204882"/>
                  </a:lnTo>
                  <a:lnTo>
                    <a:pt x="2374850" y="1198706"/>
                  </a:lnTo>
                  <a:lnTo>
                    <a:pt x="2372092" y="1177724"/>
                  </a:lnTo>
                  <a:lnTo>
                    <a:pt x="2375460" y="1166993"/>
                  </a:lnTo>
                  <a:lnTo>
                    <a:pt x="2379152" y="1161081"/>
                  </a:lnTo>
                  <a:lnTo>
                    <a:pt x="2405353" y="1142088"/>
                  </a:lnTo>
                  <a:lnTo>
                    <a:pt x="2405362" y="1142082"/>
                  </a:lnTo>
                  <a:cubicBezTo>
                    <a:pt x="2463304" y="1115608"/>
                    <a:pt x="2474400" y="1110067"/>
                    <a:pt x="2492892" y="1065121"/>
                  </a:cubicBezTo>
                  <a:cubicBezTo>
                    <a:pt x="2495204" y="1059503"/>
                    <a:pt x="2499576" y="1055212"/>
                    <a:pt x="2505499" y="1052134"/>
                  </a:cubicBezTo>
                  <a:lnTo>
                    <a:pt x="2527410" y="1046420"/>
                  </a:lnTo>
                  <a:close/>
                  <a:moveTo>
                    <a:pt x="263974" y="1036184"/>
                  </a:moveTo>
                  <a:cubicBezTo>
                    <a:pt x="236236" y="1040186"/>
                    <a:pt x="223754" y="1058657"/>
                    <a:pt x="218206" y="1076127"/>
                  </a:cubicBezTo>
                  <a:lnTo>
                    <a:pt x="216422" y="1086211"/>
                  </a:lnTo>
                  <a:lnTo>
                    <a:pt x="215216" y="1088800"/>
                  </a:lnTo>
                  <a:lnTo>
                    <a:pt x="214493" y="1097117"/>
                  </a:lnTo>
                  <a:lnTo>
                    <a:pt x="214045" y="1099648"/>
                  </a:lnTo>
                  <a:lnTo>
                    <a:pt x="214045" y="1102264"/>
                  </a:lnTo>
                  <a:lnTo>
                    <a:pt x="213900" y="1103934"/>
                  </a:lnTo>
                  <a:lnTo>
                    <a:pt x="214045" y="1110025"/>
                  </a:lnTo>
                  <a:lnTo>
                    <a:pt x="214045" y="1110067"/>
                  </a:lnTo>
                  <a:cubicBezTo>
                    <a:pt x="208498" y="1144545"/>
                    <a:pt x="235003" y="1186412"/>
                    <a:pt x="235003" y="1186412"/>
                  </a:cubicBezTo>
                  <a:cubicBezTo>
                    <a:pt x="238085" y="1236898"/>
                    <a:pt x="161035" y="1260294"/>
                    <a:pt x="161035" y="1260294"/>
                  </a:cubicBezTo>
                  <a:cubicBezTo>
                    <a:pt x="92614" y="1260294"/>
                    <a:pt x="113572" y="1302777"/>
                    <a:pt x="113572" y="1302777"/>
                  </a:cubicBezTo>
                  <a:cubicBezTo>
                    <a:pt x="140077" y="1321247"/>
                    <a:pt x="145625" y="1363114"/>
                    <a:pt x="145625" y="1363114"/>
                  </a:cubicBezTo>
                  <a:cubicBezTo>
                    <a:pt x="129598" y="1471475"/>
                    <a:pt x="208498" y="1513341"/>
                    <a:pt x="208498" y="1513341"/>
                  </a:cubicBezTo>
                  <a:cubicBezTo>
                    <a:pt x="261354" y="1539815"/>
                    <a:pt x="306622" y="1551745"/>
                    <a:pt x="344290" y="1554044"/>
                  </a:cubicBezTo>
                  <a:lnTo>
                    <a:pt x="344290" y="1554044"/>
                  </a:lnTo>
                  <a:lnTo>
                    <a:pt x="282090" y="1542758"/>
                  </a:lnTo>
                  <a:cubicBezTo>
                    <a:pt x="259458" y="1536179"/>
                    <a:pt x="234927" y="1526578"/>
                    <a:pt x="208499" y="1513341"/>
                  </a:cubicBezTo>
                  <a:cubicBezTo>
                    <a:pt x="208499" y="1513341"/>
                    <a:pt x="129599" y="1471475"/>
                    <a:pt x="145626" y="1363114"/>
                  </a:cubicBezTo>
                  <a:cubicBezTo>
                    <a:pt x="145626" y="1363114"/>
                    <a:pt x="140078" y="1321247"/>
                    <a:pt x="113573" y="1302777"/>
                  </a:cubicBezTo>
                  <a:cubicBezTo>
                    <a:pt x="113573" y="1302777"/>
                    <a:pt x="92615" y="1260294"/>
                    <a:pt x="161036" y="1260294"/>
                  </a:cubicBezTo>
                  <a:cubicBezTo>
                    <a:pt x="161036" y="1260294"/>
                    <a:pt x="238086" y="1236898"/>
                    <a:pt x="235004" y="1186412"/>
                  </a:cubicBezTo>
                  <a:cubicBezTo>
                    <a:pt x="235004" y="1186412"/>
                    <a:pt x="208499" y="1144545"/>
                    <a:pt x="214046" y="1110067"/>
                  </a:cubicBezTo>
                  <a:lnTo>
                    <a:pt x="214045" y="1110025"/>
                  </a:lnTo>
                  <a:lnTo>
                    <a:pt x="214045" y="1102264"/>
                  </a:lnTo>
                  <a:lnTo>
                    <a:pt x="214493" y="1097117"/>
                  </a:lnTo>
                  <a:lnTo>
                    <a:pt x="216422" y="1086211"/>
                  </a:lnTo>
                  <a:lnTo>
                    <a:pt x="232770" y="1051105"/>
                  </a:lnTo>
                  <a:lnTo>
                    <a:pt x="263975" y="1036184"/>
                  </a:lnTo>
                  <a:close/>
                  <a:moveTo>
                    <a:pt x="879145" y="1012788"/>
                  </a:moveTo>
                  <a:lnTo>
                    <a:pt x="879073" y="1063241"/>
                  </a:lnTo>
                  <a:lnTo>
                    <a:pt x="878176" y="1081458"/>
                  </a:lnTo>
                  <a:lnTo>
                    <a:pt x="876240" y="1093224"/>
                  </a:lnTo>
                  <a:lnTo>
                    <a:pt x="870489" y="1111294"/>
                  </a:lnTo>
                  <a:lnTo>
                    <a:pt x="865480" y="1119963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62531" y="1125066"/>
                  </a:lnTo>
                  <a:lnTo>
                    <a:pt x="865480" y="1119963"/>
                  </a:lnTo>
                  <a:lnTo>
                    <a:pt x="868321" y="1118105"/>
                  </a:lnTo>
                  <a:lnTo>
                    <a:pt x="870489" y="1111294"/>
                  </a:lnTo>
                  <a:lnTo>
                    <a:pt x="874371" y="1104575"/>
                  </a:lnTo>
                  <a:lnTo>
                    <a:pt x="876240" y="1093224"/>
                  </a:lnTo>
                  <a:lnTo>
                    <a:pt x="877845" y="1088178"/>
                  </a:lnTo>
                  <a:lnTo>
                    <a:pt x="878176" y="1081458"/>
                  </a:lnTo>
                  <a:lnTo>
                    <a:pt x="879055" y="1076120"/>
                  </a:lnTo>
                  <a:lnTo>
                    <a:pt x="879073" y="1063241"/>
                  </a:lnTo>
                  <a:lnTo>
                    <a:pt x="879698" y="1050556"/>
                  </a:lnTo>
                  <a:cubicBezTo>
                    <a:pt x="879622" y="1037572"/>
                    <a:pt x="879145" y="1024563"/>
                    <a:pt x="879145" y="1012788"/>
                  </a:cubicBezTo>
                  <a:close/>
                  <a:moveTo>
                    <a:pt x="2564606" y="997242"/>
                  </a:moveTo>
                  <a:lnTo>
                    <a:pt x="2603698" y="1004351"/>
                  </a:lnTo>
                  <a:lnTo>
                    <a:pt x="2614978" y="1008193"/>
                  </a:lnTo>
                  <a:lnTo>
                    <a:pt x="2637702" y="1017378"/>
                  </a:lnTo>
                  <a:lnTo>
                    <a:pt x="2644937" y="1020730"/>
                  </a:lnTo>
                  <a:lnTo>
                    <a:pt x="2655621" y="1026333"/>
                  </a:lnTo>
                  <a:cubicBezTo>
                    <a:pt x="2659320" y="1029796"/>
                    <a:pt x="2662989" y="1031864"/>
                    <a:pt x="2666553" y="1032810"/>
                  </a:cubicBezTo>
                  <a:lnTo>
                    <a:pt x="2666554" y="1032810"/>
                  </a:lnTo>
                  <a:lnTo>
                    <a:pt x="2655622" y="1026333"/>
                  </a:lnTo>
                  <a:cubicBezTo>
                    <a:pt x="2655622" y="1026333"/>
                    <a:pt x="2652567" y="1024536"/>
                    <a:pt x="2647325" y="1021836"/>
                  </a:cubicBezTo>
                  <a:lnTo>
                    <a:pt x="2644937" y="1020730"/>
                  </a:lnTo>
                  <a:lnTo>
                    <a:pt x="2641386" y="1018868"/>
                  </a:lnTo>
                  <a:lnTo>
                    <a:pt x="2637702" y="1017378"/>
                  </a:lnTo>
                  <a:lnTo>
                    <a:pt x="2625912" y="1011917"/>
                  </a:lnTo>
                  <a:lnTo>
                    <a:pt x="2614978" y="1008193"/>
                  </a:lnTo>
                  <a:lnTo>
                    <a:pt x="2606925" y="1004938"/>
                  </a:lnTo>
                  <a:lnTo>
                    <a:pt x="2603698" y="1004351"/>
                  </a:lnTo>
                  <a:lnTo>
                    <a:pt x="2596600" y="1001933"/>
                  </a:lnTo>
                  <a:cubicBezTo>
                    <a:pt x="2586093" y="999190"/>
                    <a:pt x="2575138" y="997328"/>
                    <a:pt x="2564606" y="997242"/>
                  </a:cubicBezTo>
                  <a:close/>
                  <a:moveTo>
                    <a:pt x="1813999" y="984389"/>
                  </a:moveTo>
                  <a:cubicBezTo>
                    <a:pt x="1794505" y="984312"/>
                    <a:pt x="1784643" y="990623"/>
                    <a:pt x="1784643" y="990623"/>
                  </a:cubicBezTo>
                  <a:cubicBezTo>
                    <a:pt x="1708825" y="990623"/>
                    <a:pt x="1708825" y="1073741"/>
                    <a:pt x="1716838" y="1093443"/>
                  </a:cubicBezTo>
                  <a:cubicBezTo>
                    <a:pt x="1724851" y="1113145"/>
                    <a:pt x="1766767" y="1210423"/>
                    <a:pt x="1782177" y="1233820"/>
                  </a:cubicBezTo>
                  <a:lnTo>
                    <a:pt x="1782185" y="1233834"/>
                  </a:lnTo>
                  <a:lnTo>
                    <a:pt x="1794023" y="1260629"/>
                  </a:lnTo>
                  <a:lnTo>
                    <a:pt x="1796091" y="1269981"/>
                  </a:lnTo>
                  <a:lnTo>
                    <a:pt x="1796318" y="1274388"/>
                  </a:lnTo>
                  <a:lnTo>
                    <a:pt x="1790412" y="1282391"/>
                  </a:lnTo>
                  <a:lnTo>
                    <a:pt x="1790413" y="1282391"/>
                  </a:lnTo>
                  <a:cubicBezTo>
                    <a:pt x="1793757" y="1282283"/>
                    <a:pt x="1795666" y="1280318"/>
                    <a:pt x="1796460" y="1277152"/>
                  </a:cubicBezTo>
                  <a:lnTo>
                    <a:pt x="1796318" y="1274388"/>
                  </a:lnTo>
                  <a:lnTo>
                    <a:pt x="1796894" y="1273608"/>
                  </a:lnTo>
                  <a:lnTo>
                    <a:pt x="1796091" y="1269981"/>
                  </a:lnTo>
                  <a:lnTo>
                    <a:pt x="1795820" y="1264696"/>
                  </a:lnTo>
                  <a:lnTo>
                    <a:pt x="1794023" y="1260629"/>
                  </a:lnTo>
                  <a:lnTo>
                    <a:pt x="1792627" y="1254320"/>
                  </a:lnTo>
                  <a:lnTo>
                    <a:pt x="1782185" y="1233834"/>
                  </a:lnTo>
                  <a:lnTo>
                    <a:pt x="1782178" y="1233820"/>
                  </a:lnTo>
                  <a:cubicBezTo>
                    <a:pt x="1766768" y="1210423"/>
                    <a:pt x="1724852" y="1113145"/>
                    <a:pt x="1716839" y="1093443"/>
                  </a:cubicBezTo>
                  <a:cubicBezTo>
                    <a:pt x="1708826" y="1073741"/>
                    <a:pt x="1708826" y="990623"/>
                    <a:pt x="1784644" y="990623"/>
                  </a:cubicBezTo>
                  <a:cubicBezTo>
                    <a:pt x="1784644" y="990623"/>
                    <a:pt x="1787110" y="989045"/>
                    <a:pt x="1792012" y="987477"/>
                  </a:cubicBezTo>
                  <a:lnTo>
                    <a:pt x="1813999" y="984389"/>
                  </a:lnTo>
                  <a:close/>
                  <a:moveTo>
                    <a:pt x="570790" y="977636"/>
                  </a:moveTo>
                  <a:cubicBezTo>
                    <a:pt x="567207" y="977462"/>
                    <a:pt x="565396" y="978309"/>
                    <a:pt x="565396" y="978309"/>
                  </a:cubicBezTo>
                  <a:cubicBezTo>
                    <a:pt x="578340" y="1012788"/>
                    <a:pt x="549369" y="1078666"/>
                    <a:pt x="549369" y="1078666"/>
                  </a:cubicBezTo>
                  <a:lnTo>
                    <a:pt x="533677" y="1099408"/>
                  </a:lnTo>
                  <a:lnTo>
                    <a:pt x="530098" y="1103523"/>
                  </a:lnTo>
                  <a:lnTo>
                    <a:pt x="524473" y="1109219"/>
                  </a:lnTo>
                  <a:lnTo>
                    <a:pt x="515046" y="1114856"/>
                  </a:lnTo>
                  <a:lnTo>
                    <a:pt x="515044" y="1114857"/>
                  </a:lnTo>
                  <a:lnTo>
                    <a:pt x="515044" y="1114857"/>
                  </a:lnTo>
                  <a:lnTo>
                    <a:pt x="515046" y="1114856"/>
                  </a:lnTo>
                  <a:lnTo>
                    <a:pt x="521053" y="1112683"/>
                  </a:lnTo>
                  <a:lnTo>
                    <a:pt x="524473" y="1109219"/>
                  </a:lnTo>
                  <a:lnTo>
                    <a:pt x="525869" y="1108385"/>
                  </a:lnTo>
                  <a:lnTo>
                    <a:pt x="530098" y="1103523"/>
                  </a:lnTo>
                  <a:lnTo>
                    <a:pt x="532091" y="1101504"/>
                  </a:lnTo>
                  <a:lnTo>
                    <a:pt x="533677" y="1099408"/>
                  </a:lnTo>
                  <a:lnTo>
                    <a:pt x="535779" y="1096991"/>
                  </a:lnTo>
                  <a:cubicBezTo>
                    <a:pt x="539667" y="1092100"/>
                    <a:pt x="544169" y="1086054"/>
                    <a:pt x="549370" y="1078666"/>
                  </a:cubicBezTo>
                  <a:cubicBezTo>
                    <a:pt x="549370" y="1078666"/>
                    <a:pt x="578341" y="1012788"/>
                    <a:pt x="565397" y="978309"/>
                  </a:cubicBezTo>
                  <a:lnTo>
                    <a:pt x="570790" y="977636"/>
                  </a:lnTo>
                  <a:close/>
                  <a:moveTo>
                    <a:pt x="689293" y="967843"/>
                  </a:moveTo>
                  <a:lnTo>
                    <a:pt x="722335" y="971042"/>
                  </a:lnTo>
                  <a:lnTo>
                    <a:pt x="729412" y="975023"/>
                  </a:lnTo>
                  <a:lnTo>
                    <a:pt x="735016" y="979910"/>
                  </a:lnTo>
                  <a:lnTo>
                    <a:pt x="738156" y="984902"/>
                  </a:lnTo>
                  <a:lnTo>
                    <a:pt x="741977" y="992236"/>
                  </a:lnTo>
                  <a:lnTo>
                    <a:pt x="744546" y="995058"/>
                  </a:lnTo>
                  <a:lnTo>
                    <a:pt x="747197" y="999272"/>
                  </a:lnTo>
                  <a:lnTo>
                    <a:pt x="748894" y="999834"/>
                  </a:lnTo>
                  <a:lnTo>
                    <a:pt x="751067" y="1002221"/>
                  </a:lnTo>
                  <a:cubicBezTo>
                    <a:pt x="755506" y="1004916"/>
                    <a:pt x="761798" y="1006785"/>
                    <a:pt x="771275" y="1007247"/>
                  </a:cubicBezTo>
                  <a:lnTo>
                    <a:pt x="771275" y="1007247"/>
                  </a:lnTo>
                  <a:lnTo>
                    <a:pt x="748894" y="999834"/>
                  </a:lnTo>
                  <a:lnTo>
                    <a:pt x="744546" y="995058"/>
                  </a:lnTo>
                  <a:lnTo>
                    <a:pt x="738156" y="984902"/>
                  </a:lnTo>
                  <a:lnTo>
                    <a:pt x="736006" y="980773"/>
                  </a:lnTo>
                  <a:lnTo>
                    <a:pt x="735016" y="979910"/>
                  </a:lnTo>
                  <a:lnTo>
                    <a:pt x="733328" y="977226"/>
                  </a:lnTo>
                  <a:lnTo>
                    <a:pt x="729412" y="975023"/>
                  </a:lnTo>
                  <a:lnTo>
                    <a:pt x="725160" y="971316"/>
                  </a:lnTo>
                  <a:lnTo>
                    <a:pt x="722335" y="971042"/>
                  </a:lnTo>
                  <a:lnTo>
                    <a:pt x="719079" y="969211"/>
                  </a:lnTo>
                  <a:cubicBezTo>
                    <a:pt x="712184" y="967453"/>
                    <a:pt x="702700" y="966804"/>
                    <a:pt x="689293" y="967843"/>
                  </a:cubicBezTo>
                  <a:close/>
                  <a:moveTo>
                    <a:pt x="398862" y="959300"/>
                  </a:moveTo>
                  <a:lnTo>
                    <a:pt x="398861" y="959300"/>
                  </a:lnTo>
                  <a:lnTo>
                    <a:pt x="411984" y="965201"/>
                  </a:lnTo>
                  <a:lnTo>
                    <a:pt x="414414" y="968797"/>
                  </a:lnTo>
                  <a:lnTo>
                    <a:pt x="418220" y="977582"/>
                  </a:lnTo>
                  <a:lnTo>
                    <a:pt x="419107" y="980821"/>
                  </a:lnTo>
                  <a:lnTo>
                    <a:pt x="419924" y="986313"/>
                  </a:lnTo>
                  <a:cubicBezTo>
                    <a:pt x="409541" y="994663"/>
                    <a:pt x="401305" y="1004185"/>
                    <a:pt x="395049" y="1014479"/>
                  </a:cubicBezTo>
                  <a:lnTo>
                    <a:pt x="387641" y="1033184"/>
                  </a:lnTo>
                  <a:lnTo>
                    <a:pt x="384614" y="1037577"/>
                  </a:lnTo>
                  <a:lnTo>
                    <a:pt x="384465" y="1041202"/>
                  </a:lnTo>
                  <a:lnTo>
                    <a:pt x="382056" y="1047284"/>
                  </a:lnTo>
                  <a:cubicBezTo>
                    <a:pt x="379596" y="1058727"/>
                    <a:pt x="378950" y="1070545"/>
                    <a:pt x="379955" y="1082340"/>
                  </a:cubicBezTo>
                  <a:lnTo>
                    <a:pt x="382328" y="1092971"/>
                  </a:lnTo>
                  <a:lnTo>
                    <a:pt x="382143" y="1097462"/>
                  </a:lnTo>
                  <a:lnTo>
                    <a:pt x="384505" y="1102721"/>
                  </a:lnTo>
                  <a:lnTo>
                    <a:pt x="387752" y="1117260"/>
                  </a:lnTo>
                  <a:lnTo>
                    <a:pt x="397161" y="1130894"/>
                  </a:lnTo>
                  <a:lnTo>
                    <a:pt x="407513" y="1153937"/>
                  </a:lnTo>
                  <a:lnTo>
                    <a:pt x="420968" y="1165389"/>
                  </a:lnTo>
                  <a:lnTo>
                    <a:pt x="429075" y="1177137"/>
                  </a:lnTo>
                  <a:lnTo>
                    <a:pt x="452015" y="1191815"/>
                  </a:lnTo>
                  <a:lnTo>
                    <a:pt x="455726" y="1194973"/>
                  </a:lnTo>
                  <a:lnTo>
                    <a:pt x="458053" y="1195679"/>
                  </a:lnTo>
                  <a:lnTo>
                    <a:pt x="460617" y="1197319"/>
                  </a:lnTo>
                  <a:cubicBezTo>
                    <a:pt x="472175" y="1202565"/>
                    <a:pt x="484720" y="1206195"/>
                    <a:pt x="498089" y="1207814"/>
                  </a:cubicBezTo>
                  <a:lnTo>
                    <a:pt x="498090" y="1207814"/>
                  </a:lnTo>
                  <a:lnTo>
                    <a:pt x="458053" y="1195679"/>
                  </a:lnTo>
                  <a:lnTo>
                    <a:pt x="452015" y="1191815"/>
                  </a:lnTo>
                  <a:lnTo>
                    <a:pt x="420968" y="1165389"/>
                  </a:lnTo>
                  <a:lnTo>
                    <a:pt x="397161" y="1130894"/>
                  </a:lnTo>
                  <a:lnTo>
                    <a:pt x="384505" y="1102721"/>
                  </a:lnTo>
                  <a:lnTo>
                    <a:pt x="382328" y="1092971"/>
                  </a:lnTo>
                  <a:lnTo>
                    <a:pt x="384465" y="1041202"/>
                  </a:lnTo>
                  <a:lnTo>
                    <a:pt x="387641" y="1033184"/>
                  </a:lnTo>
                  <a:lnTo>
                    <a:pt x="419925" y="986313"/>
                  </a:lnTo>
                  <a:cubicBezTo>
                    <a:pt x="419925" y="986313"/>
                    <a:pt x="419838" y="984538"/>
                    <a:pt x="419401" y="981897"/>
                  </a:cubicBezTo>
                  <a:lnTo>
                    <a:pt x="419107" y="980821"/>
                  </a:lnTo>
                  <a:lnTo>
                    <a:pt x="418836" y="979002"/>
                  </a:lnTo>
                  <a:lnTo>
                    <a:pt x="418220" y="977582"/>
                  </a:lnTo>
                  <a:lnTo>
                    <a:pt x="416772" y="972287"/>
                  </a:lnTo>
                  <a:lnTo>
                    <a:pt x="414414" y="968797"/>
                  </a:lnTo>
                  <a:lnTo>
                    <a:pt x="413067" y="965688"/>
                  </a:lnTo>
                  <a:lnTo>
                    <a:pt x="411984" y="965201"/>
                  </a:lnTo>
                  <a:lnTo>
                    <a:pt x="410454" y="962936"/>
                  </a:lnTo>
                  <a:cubicBezTo>
                    <a:pt x="407557" y="960469"/>
                    <a:pt x="403781" y="958954"/>
                    <a:pt x="398862" y="959300"/>
                  </a:cubicBezTo>
                  <a:close/>
                  <a:moveTo>
                    <a:pt x="1765535" y="943908"/>
                  </a:moveTo>
                  <a:lnTo>
                    <a:pt x="1765535" y="943908"/>
                  </a:lnTo>
                  <a:lnTo>
                    <a:pt x="1796971" y="947765"/>
                  </a:lnTo>
                  <a:lnTo>
                    <a:pt x="1796972" y="947765"/>
                  </a:lnTo>
                  <a:close/>
                  <a:moveTo>
                    <a:pt x="256047" y="934558"/>
                  </a:moveTo>
                  <a:cubicBezTo>
                    <a:pt x="249720" y="933865"/>
                    <a:pt x="239780" y="934904"/>
                    <a:pt x="224524" y="938906"/>
                  </a:cubicBezTo>
                  <a:cubicBezTo>
                    <a:pt x="224524" y="938906"/>
                    <a:pt x="50082" y="1012788"/>
                    <a:pt x="92614" y="1212886"/>
                  </a:cubicBezTo>
                  <a:cubicBezTo>
                    <a:pt x="92614" y="1212886"/>
                    <a:pt x="111106" y="1226739"/>
                    <a:pt x="129906" y="1225738"/>
                  </a:cubicBezTo>
                  <a:lnTo>
                    <a:pt x="129907" y="1225738"/>
                  </a:lnTo>
                  <a:lnTo>
                    <a:pt x="104211" y="1219687"/>
                  </a:lnTo>
                  <a:cubicBezTo>
                    <a:pt x="97238" y="1216349"/>
                    <a:pt x="92615" y="1212886"/>
                    <a:pt x="92615" y="1212886"/>
                  </a:cubicBezTo>
                  <a:cubicBezTo>
                    <a:pt x="50083" y="1012788"/>
                    <a:pt x="224525" y="938906"/>
                    <a:pt x="224525" y="938906"/>
                  </a:cubicBezTo>
                  <a:lnTo>
                    <a:pt x="256047" y="934558"/>
                  </a:lnTo>
                  <a:close/>
                  <a:moveTo>
                    <a:pt x="1986208" y="925360"/>
                  </a:moveTo>
                  <a:lnTo>
                    <a:pt x="2026981" y="926346"/>
                  </a:lnTo>
                  <a:lnTo>
                    <a:pt x="2026981" y="926346"/>
                  </a:lnTo>
                  <a:lnTo>
                    <a:pt x="2070517" y="942003"/>
                  </a:lnTo>
                  <a:lnTo>
                    <a:pt x="2100228" y="962163"/>
                  </a:lnTo>
                  <a:lnTo>
                    <a:pt x="2115366" y="975408"/>
                  </a:lnTo>
                  <a:lnTo>
                    <a:pt x="2137563" y="1003792"/>
                  </a:lnTo>
                  <a:lnTo>
                    <a:pt x="2145723" y="1015055"/>
                  </a:lnTo>
                  <a:cubicBezTo>
                    <a:pt x="2152878" y="1026171"/>
                    <a:pt x="2158819" y="1035876"/>
                    <a:pt x="2164347" y="1042341"/>
                  </a:cubicBezTo>
                  <a:lnTo>
                    <a:pt x="2174315" y="1062173"/>
                  </a:lnTo>
                  <a:lnTo>
                    <a:pt x="2177239" y="1073089"/>
                  </a:lnTo>
                  <a:lnTo>
                    <a:pt x="2180730" y="1087374"/>
                  </a:lnTo>
                  <a:lnTo>
                    <a:pt x="2181479" y="1089577"/>
                  </a:lnTo>
                  <a:lnTo>
                    <a:pt x="2183689" y="1098396"/>
                  </a:lnTo>
                  <a:lnTo>
                    <a:pt x="2185828" y="1102362"/>
                  </a:lnTo>
                  <a:lnTo>
                    <a:pt x="2187556" y="1107443"/>
                  </a:lnTo>
                  <a:lnTo>
                    <a:pt x="2189098" y="1108425"/>
                  </a:lnTo>
                  <a:lnTo>
                    <a:pt x="2190979" y="1111913"/>
                  </a:lnTo>
                  <a:lnTo>
                    <a:pt x="2200752" y="1115847"/>
                  </a:lnTo>
                  <a:lnTo>
                    <a:pt x="2200754" y="1115848"/>
                  </a:lnTo>
                  <a:lnTo>
                    <a:pt x="2200754" y="1115848"/>
                  </a:lnTo>
                  <a:lnTo>
                    <a:pt x="2200752" y="1115847"/>
                  </a:lnTo>
                  <a:lnTo>
                    <a:pt x="2189098" y="1108425"/>
                  </a:lnTo>
                  <a:lnTo>
                    <a:pt x="2185828" y="1102362"/>
                  </a:lnTo>
                  <a:lnTo>
                    <a:pt x="2181479" y="1089577"/>
                  </a:lnTo>
                  <a:lnTo>
                    <a:pt x="2178927" y="1079393"/>
                  </a:lnTo>
                  <a:lnTo>
                    <a:pt x="2177239" y="1073089"/>
                  </a:lnTo>
                  <a:lnTo>
                    <a:pt x="2174814" y="1063165"/>
                  </a:lnTo>
                  <a:lnTo>
                    <a:pt x="2174315" y="1062173"/>
                  </a:lnTo>
                  <a:lnTo>
                    <a:pt x="2173534" y="1059256"/>
                  </a:lnTo>
                  <a:cubicBezTo>
                    <a:pt x="2171280" y="1052839"/>
                    <a:pt x="2168393" y="1046958"/>
                    <a:pt x="2164348" y="1042341"/>
                  </a:cubicBezTo>
                  <a:cubicBezTo>
                    <a:pt x="2158030" y="1034953"/>
                    <a:pt x="2151173" y="1023331"/>
                    <a:pt x="2142582" y="1010210"/>
                  </a:cubicBezTo>
                  <a:lnTo>
                    <a:pt x="2137563" y="1003792"/>
                  </a:lnTo>
                  <a:lnTo>
                    <a:pt x="2119821" y="979306"/>
                  </a:lnTo>
                  <a:lnTo>
                    <a:pt x="2115366" y="975408"/>
                  </a:lnTo>
                  <a:lnTo>
                    <a:pt x="2110413" y="969074"/>
                  </a:lnTo>
                  <a:lnTo>
                    <a:pt x="2100228" y="962163"/>
                  </a:lnTo>
                  <a:lnTo>
                    <a:pt x="2081841" y="946075"/>
                  </a:lnTo>
                  <a:lnTo>
                    <a:pt x="2070517" y="942003"/>
                  </a:lnTo>
                  <a:lnTo>
                    <a:pt x="2060677" y="935326"/>
                  </a:lnTo>
                  <a:cubicBezTo>
                    <a:pt x="2050526" y="931228"/>
                    <a:pt x="2039344" y="928121"/>
                    <a:pt x="2026982" y="926346"/>
                  </a:cubicBezTo>
                  <a:lnTo>
                    <a:pt x="2026981" y="926346"/>
                  </a:lnTo>
                  <a:close/>
                  <a:moveTo>
                    <a:pt x="427938" y="867486"/>
                  </a:moveTo>
                  <a:cubicBezTo>
                    <a:pt x="413453" y="867486"/>
                    <a:pt x="397619" y="874759"/>
                    <a:pt x="382016" y="885668"/>
                  </a:cubicBezTo>
                  <a:lnTo>
                    <a:pt x="372904" y="893852"/>
                  </a:lnTo>
                  <a:lnTo>
                    <a:pt x="364645" y="899283"/>
                  </a:lnTo>
                  <a:lnTo>
                    <a:pt x="346426" y="917634"/>
                  </a:lnTo>
                  <a:lnTo>
                    <a:pt x="337481" y="925668"/>
                  </a:lnTo>
                  <a:lnTo>
                    <a:pt x="332082" y="932082"/>
                  </a:lnTo>
                  <a:lnTo>
                    <a:pt x="327675" y="936521"/>
                  </a:lnTo>
                  <a:lnTo>
                    <a:pt x="309550" y="958850"/>
                  </a:lnTo>
                  <a:lnTo>
                    <a:pt x="303810" y="965669"/>
                  </a:lnTo>
                  <a:lnTo>
                    <a:pt x="301582" y="968665"/>
                  </a:lnTo>
                  <a:lnTo>
                    <a:pt x="300838" y="969582"/>
                  </a:lnTo>
                  <a:lnTo>
                    <a:pt x="295756" y="976502"/>
                  </a:lnTo>
                  <a:lnTo>
                    <a:pt x="294010" y="978851"/>
                  </a:lnTo>
                  <a:lnTo>
                    <a:pt x="293482" y="979599"/>
                  </a:lnTo>
                  <a:lnTo>
                    <a:pt x="293203" y="979979"/>
                  </a:lnTo>
                  <a:lnTo>
                    <a:pt x="290712" y="983523"/>
                  </a:lnTo>
                  <a:lnTo>
                    <a:pt x="290480" y="983851"/>
                  </a:lnTo>
                  <a:cubicBezTo>
                    <a:pt x="293100" y="1007555"/>
                    <a:pt x="299533" y="1018714"/>
                    <a:pt x="307710" y="1022119"/>
                  </a:cubicBezTo>
                  <a:lnTo>
                    <a:pt x="307711" y="1022119"/>
                  </a:lnTo>
                  <a:lnTo>
                    <a:pt x="297012" y="1010597"/>
                  </a:lnTo>
                  <a:cubicBezTo>
                    <a:pt x="294054" y="1004418"/>
                    <a:pt x="291791" y="995703"/>
                    <a:pt x="290481" y="983851"/>
                  </a:cubicBezTo>
                  <a:lnTo>
                    <a:pt x="290712" y="983523"/>
                  </a:lnTo>
                  <a:lnTo>
                    <a:pt x="293482" y="979599"/>
                  </a:lnTo>
                  <a:lnTo>
                    <a:pt x="295756" y="976502"/>
                  </a:lnTo>
                  <a:lnTo>
                    <a:pt x="301582" y="968665"/>
                  </a:lnTo>
                  <a:lnTo>
                    <a:pt x="309550" y="958850"/>
                  </a:lnTo>
                  <a:lnTo>
                    <a:pt x="332082" y="932082"/>
                  </a:lnTo>
                  <a:lnTo>
                    <a:pt x="346426" y="917634"/>
                  </a:lnTo>
                  <a:lnTo>
                    <a:pt x="372904" y="893852"/>
                  </a:lnTo>
                  <a:lnTo>
                    <a:pt x="405397" y="872486"/>
                  </a:lnTo>
                  <a:lnTo>
                    <a:pt x="427939" y="867486"/>
                  </a:lnTo>
                  <a:close/>
                  <a:moveTo>
                    <a:pt x="1029718" y="808954"/>
                  </a:moveTo>
                  <a:lnTo>
                    <a:pt x="1035096" y="843471"/>
                  </a:lnTo>
                  <a:lnTo>
                    <a:pt x="1032706" y="812505"/>
                  </a:lnTo>
                  <a:close/>
                  <a:moveTo>
                    <a:pt x="440882" y="804070"/>
                  </a:moveTo>
                  <a:cubicBezTo>
                    <a:pt x="440882" y="804070"/>
                    <a:pt x="437740" y="804265"/>
                    <a:pt x="432492" y="805015"/>
                  </a:cubicBezTo>
                  <a:lnTo>
                    <a:pt x="430154" y="805492"/>
                  </a:lnTo>
                  <a:lnTo>
                    <a:pt x="426580" y="805965"/>
                  </a:lnTo>
                  <a:lnTo>
                    <a:pt x="423037" y="806941"/>
                  </a:lnTo>
                  <a:lnTo>
                    <a:pt x="411465" y="809297"/>
                  </a:lnTo>
                  <a:lnTo>
                    <a:pt x="401232" y="812945"/>
                  </a:lnTo>
                  <a:lnTo>
                    <a:pt x="393496" y="815075"/>
                  </a:lnTo>
                  <a:lnTo>
                    <a:pt x="390663" y="816713"/>
                  </a:lnTo>
                  <a:lnTo>
                    <a:pt x="384018" y="819082"/>
                  </a:lnTo>
                  <a:cubicBezTo>
                    <a:pt x="374489" y="823502"/>
                    <a:pt x="364927" y="829200"/>
                    <a:pt x="356367" y="836538"/>
                  </a:cubicBezTo>
                  <a:lnTo>
                    <a:pt x="390663" y="816713"/>
                  </a:lnTo>
                  <a:lnTo>
                    <a:pt x="401232" y="812945"/>
                  </a:lnTo>
                  <a:lnTo>
                    <a:pt x="423037" y="806941"/>
                  </a:lnTo>
                  <a:lnTo>
                    <a:pt x="430154" y="805492"/>
                  </a:lnTo>
                  <a:close/>
                  <a:moveTo>
                    <a:pt x="1018311" y="795397"/>
                  </a:moveTo>
                  <a:cubicBezTo>
                    <a:pt x="1014017" y="793708"/>
                    <a:pt x="1009070" y="793618"/>
                    <a:pt x="1003631" y="795508"/>
                  </a:cubicBezTo>
                  <a:cubicBezTo>
                    <a:pt x="996379" y="798029"/>
                    <a:pt x="988250" y="804070"/>
                    <a:pt x="979620" y="814537"/>
                  </a:cubicBezTo>
                  <a:cubicBezTo>
                    <a:pt x="979620" y="814537"/>
                    <a:pt x="853256" y="1083592"/>
                    <a:pt x="942635" y="1236898"/>
                  </a:cubicBezTo>
                  <a:cubicBezTo>
                    <a:pt x="942635" y="1236898"/>
                    <a:pt x="945518" y="1239127"/>
                    <a:pt x="951002" y="1242332"/>
                  </a:cubicBezTo>
                  <a:lnTo>
                    <a:pt x="953670" y="1243588"/>
                  </a:lnTo>
                  <a:lnTo>
                    <a:pt x="957343" y="1245816"/>
                  </a:lnTo>
                  <a:lnTo>
                    <a:pt x="961782" y="1247407"/>
                  </a:lnTo>
                  <a:lnTo>
                    <a:pt x="974979" y="1253619"/>
                  </a:lnTo>
                  <a:lnTo>
                    <a:pt x="989111" y="1257203"/>
                  </a:lnTo>
                  <a:lnTo>
                    <a:pt x="998806" y="1260679"/>
                  </a:lnTo>
                  <a:lnTo>
                    <a:pt x="1003707" y="1260906"/>
                  </a:lnTo>
                  <a:lnTo>
                    <a:pt x="1012885" y="1263233"/>
                  </a:lnTo>
                  <a:cubicBezTo>
                    <a:pt x="1027655" y="1265323"/>
                    <a:pt x="1044465" y="1265881"/>
                    <a:pt x="1063037" y="1263651"/>
                  </a:cubicBezTo>
                  <a:lnTo>
                    <a:pt x="1063037" y="1263651"/>
                  </a:lnTo>
                  <a:lnTo>
                    <a:pt x="1003707" y="1260906"/>
                  </a:lnTo>
                  <a:lnTo>
                    <a:pt x="989111" y="1257203"/>
                  </a:lnTo>
                  <a:lnTo>
                    <a:pt x="961782" y="1247407"/>
                  </a:lnTo>
                  <a:lnTo>
                    <a:pt x="953670" y="1243588"/>
                  </a:lnTo>
                  <a:lnTo>
                    <a:pt x="942636" y="1236898"/>
                  </a:lnTo>
                  <a:cubicBezTo>
                    <a:pt x="853257" y="1083592"/>
                    <a:pt x="979620" y="814537"/>
                    <a:pt x="979620" y="814537"/>
                  </a:cubicBezTo>
                  <a:cubicBezTo>
                    <a:pt x="988250" y="804070"/>
                    <a:pt x="996379" y="798029"/>
                    <a:pt x="1003631" y="795508"/>
                  </a:cubicBezTo>
                  <a:close/>
                  <a:moveTo>
                    <a:pt x="681281" y="791168"/>
                  </a:moveTo>
                  <a:lnTo>
                    <a:pt x="681716" y="836578"/>
                  </a:lnTo>
                  <a:lnTo>
                    <a:pt x="680484" y="851072"/>
                  </a:lnTo>
                  <a:lnTo>
                    <a:pt x="676095" y="884761"/>
                  </a:lnTo>
                  <a:lnTo>
                    <a:pt x="670861" y="900354"/>
                  </a:lnTo>
                  <a:lnTo>
                    <a:pt x="658268" y="923351"/>
                  </a:lnTo>
                  <a:lnTo>
                    <a:pt x="640598" y="938873"/>
                  </a:lnTo>
                  <a:lnTo>
                    <a:pt x="636967" y="940909"/>
                  </a:lnTo>
                  <a:lnTo>
                    <a:pt x="610709" y="943667"/>
                  </a:lnTo>
                  <a:cubicBezTo>
                    <a:pt x="620129" y="944618"/>
                    <a:pt x="628330" y="943883"/>
                    <a:pt x="635466" y="941751"/>
                  </a:cubicBezTo>
                  <a:lnTo>
                    <a:pt x="636967" y="940909"/>
                  </a:lnTo>
                  <a:lnTo>
                    <a:pt x="638459" y="940752"/>
                  </a:lnTo>
                  <a:lnTo>
                    <a:pt x="640598" y="938873"/>
                  </a:lnTo>
                  <a:lnTo>
                    <a:pt x="653830" y="931454"/>
                  </a:lnTo>
                  <a:lnTo>
                    <a:pt x="658268" y="923351"/>
                  </a:lnTo>
                  <a:lnTo>
                    <a:pt x="665181" y="917278"/>
                  </a:lnTo>
                  <a:lnTo>
                    <a:pt x="670861" y="900354"/>
                  </a:lnTo>
                  <a:lnTo>
                    <a:pt x="675063" y="892682"/>
                  </a:lnTo>
                  <a:lnTo>
                    <a:pt x="676095" y="884761"/>
                  </a:lnTo>
                  <a:lnTo>
                    <a:pt x="678137" y="878674"/>
                  </a:lnTo>
                  <a:lnTo>
                    <a:pt x="680484" y="851072"/>
                  </a:lnTo>
                  <a:lnTo>
                    <a:pt x="681761" y="841271"/>
                  </a:lnTo>
                  <a:lnTo>
                    <a:pt x="681716" y="836578"/>
                  </a:lnTo>
                  <a:lnTo>
                    <a:pt x="681960" y="833706"/>
                  </a:lnTo>
                  <a:close/>
                  <a:moveTo>
                    <a:pt x="2336942" y="789294"/>
                  </a:moveTo>
                  <a:lnTo>
                    <a:pt x="2336941" y="789294"/>
                  </a:lnTo>
                  <a:lnTo>
                    <a:pt x="2350662" y="794915"/>
                  </a:lnTo>
                  <a:lnTo>
                    <a:pt x="2350672" y="794945"/>
                  </a:lnTo>
                  <a:lnTo>
                    <a:pt x="2357003" y="814001"/>
                  </a:lnTo>
                  <a:lnTo>
                    <a:pt x="2357557" y="823380"/>
                  </a:lnTo>
                  <a:lnTo>
                    <a:pt x="2357968" y="841519"/>
                  </a:lnTo>
                  <a:lnTo>
                    <a:pt x="2351357" y="897183"/>
                  </a:lnTo>
                  <a:lnTo>
                    <a:pt x="2339080" y="953624"/>
                  </a:lnTo>
                  <a:lnTo>
                    <a:pt x="2332187" y="982395"/>
                  </a:lnTo>
                  <a:lnTo>
                    <a:pt x="2329248" y="992083"/>
                  </a:lnTo>
                  <a:lnTo>
                    <a:pt x="2307353" y="1055886"/>
                  </a:lnTo>
                  <a:cubicBezTo>
                    <a:pt x="2302653" y="1067276"/>
                    <a:pt x="2298656" y="1077089"/>
                    <a:pt x="2295345" y="1085544"/>
                  </a:cubicBezTo>
                  <a:lnTo>
                    <a:pt x="2292980" y="1091993"/>
                  </a:lnTo>
                  <a:lnTo>
                    <a:pt x="2290893" y="1097235"/>
                  </a:lnTo>
                  <a:lnTo>
                    <a:pt x="2290178" y="1099632"/>
                  </a:lnTo>
                  <a:lnTo>
                    <a:pt x="2287455" y="1107055"/>
                  </a:lnTo>
                  <a:lnTo>
                    <a:pt x="2286862" y="1110746"/>
                  </a:lnTo>
                  <a:lnTo>
                    <a:pt x="2283582" y="1121742"/>
                  </a:lnTo>
                  <a:lnTo>
                    <a:pt x="2284240" y="1127071"/>
                  </a:lnTo>
                  <a:lnTo>
                    <a:pt x="2283622" y="1130923"/>
                  </a:lnTo>
                  <a:lnTo>
                    <a:pt x="2284808" y="1131663"/>
                  </a:lnTo>
                  <a:lnTo>
                    <a:pt x="2285080" y="1133862"/>
                  </a:lnTo>
                  <a:lnTo>
                    <a:pt x="2295043" y="1138051"/>
                  </a:lnTo>
                  <a:lnTo>
                    <a:pt x="2295044" y="1138052"/>
                  </a:lnTo>
                  <a:lnTo>
                    <a:pt x="2295045" y="1138052"/>
                  </a:lnTo>
                  <a:lnTo>
                    <a:pt x="2319955" y="1138969"/>
                  </a:lnTo>
                  <a:lnTo>
                    <a:pt x="2320914" y="1139004"/>
                  </a:lnTo>
                  <a:lnTo>
                    <a:pt x="2320914" y="1139004"/>
                  </a:lnTo>
                  <a:lnTo>
                    <a:pt x="2319955" y="1138969"/>
                  </a:lnTo>
                  <a:lnTo>
                    <a:pt x="2295045" y="1138052"/>
                  </a:lnTo>
                  <a:lnTo>
                    <a:pt x="2295045" y="1138052"/>
                  </a:lnTo>
                  <a:lnTo>
                    <a:pt x="2295043" y="1138051"/>
                  </a:lnTo>
                  <a:lnTo>
                    <a:pt x="2284808" y="1131663"/>
                  </a:lnTo>
                  <a:lnTo>
                    <a:pt x="2284240" y="1127071"/>
                  </a:lnTo>
                  <a:lnTo>
                    <a:pt x="2286862" y="1110746"/>
                  </a:lnTo>
                  <a:lnTo>
                    <a:pt x="2290178" y="1099632"/>
                  </a:lnTo>
                  <a:lnTo>
                    <a:pt x="2292980" y="1091993"/>
                  </a:lnTo>
                  <a:lnTo>
                    <a:pt x="2307354" y="1055886"/>
                  </a:lnTo>
                  <a:cubicBezTo>
                    <a:pt x="2312054" y="1044573"/>
                    <a:pt x="2316774" y="1031807"/>
                    <a:pt x="2321342" y="1018143"/>
                  </a:cubicBezTo>
                  <a:lnTo>
                    <a:pt x="2329248" y="992083"/>
                  </a:lnTo>
                  <a:lnTo>
                    <a:pt x="2331296" y="986116"/>
                  </a:lnTo>
                  <a:lnTo>
                    <a:pt x="2332187" y="982395"/>
                  </a:lnTo>
                  <a:lnTo>
                    <a:pt x="2334428" y="975010"/>
                  </a:lnTo>
                  <a:lnTo>
                    <a:pt x="2339080" y="953624"/>
                  </a:lnTo>
                  <a:lnTo>
                    <a:pt x="2350134" y="907481"/>
                  </a:lnTo>
                  <a:lnTo>
                    <a:pt x="2351357" y="897183"/>
                  </a:lnTo>
                  <a:lnTo>
                    <a:pt x="2353816" y="885879"/>
                  </a:lnTo>
                  <a:cubicBezTo>
                    <a:pt x="2355954" y="871815"/>
                    <a:pt x="2357432" y="858515"/>
                    <a:pt x="2358081" y="846534"/>
                  </a:cubicBezTo>
                  <a:lnTo>
                    <a:pt x="2357968" y="841519"/>
                  </a:lnTo>
                  <a:lnTo>
                    <a:pt x="2358409" y="837805"/>
                  </a:lnTo>
                  <a:lnTo>
                    <a:pt x="2357557" y="823380"/>
                  </a:lnTo>
                  <a:lnTo>
                    <a:pt x="2357370" y="815104"/>
                  </a:lnTo>
                  <a:lnTo>
                    <a:pt x="2357003" y="814001"/>
                  </a:lnTo>
                  <a:lnTo>
                    <a:pt x="2356879" y="811898"/>
                  </a:lnTo>
                  <a:lnTo>
                    <a:pt x="2350672" y="794945"/>
                  </a:lnTo>
                  <a:lnTo>
                    <a:pt x="2350663" y="794915"/>
                  </a:lnTo>
                  <a:cubicBezTo>
                    <a:pt x="2347315" y="790429"/>
                    <a:pt x="2342798" y="788370"/>
                    <a:pt x="2336942" y="789294"/>
                  </a:cubicBezTo>
                  <a:close/>
                  <a:moveTo>
                    <a:pt x="509987" y="779317"/>
                  </a:moveTo>
                  <a:cubicBezTo>
                    <a:pt x="506259" y="780443"/>
                    <a:pt x="501752" y="783906"/>
                    <a:pt x="496358" y="791141"/>
                  </a:cubicBezTo>
                  <a:lnTo>
                    <a:pt x="494856" y="798090"/>
                  </a:lnTo>
                  <a:lnTo>
                    <a:pt x="492870" y="801617"/>
                  </a:lnTo>
                  <a:lnTo>
                    <a:pt x="474255" y="811140"/>
                  </a:lnTo>
                  <a:lnTo>
                    <a:pt x="474255" y="811141"/>
                  </a:lnTo>
                  <a:lnTo>
                    <a:pt x="474255" y="811141"/>
                  </a:lnTo>
                  <a:lnTo>
                    <a:pt x="474255" y="811140"/>
                  </a:lnTo>
                  <a:lnTo>
                    <a:pt x="490580" y="805686"/>
                  </a:lnTo>
                  <a:lnTo>
                    <a:pt x="492870" y="801617"/>
                  </a:lnTo>
                  <a:lnTo>
                    <a:pt x="494246" y="800914"/>
                  </a:lnTo>
                  <a:lnTo>
                    <a:pt x="494856" y="798090"/>
                  </a:lnTo>
                  <a:lnTo>
                    <a:pt x="495925" y="796191"/>
                  </a:lnTo>
                  <a:cubicBezTo>
                    <a:pt x="496551" y="793296"/>
                    <a:pt x="496358" y="791141"/>
                    <a:pt x="496358" y="791141"/>
                  </a:cubicBezTo>
                  <a:lnTo>
                    <a:pt x="509987" y="779317"/>
                  </a:lnTo>
                  <a:close/>
                  <a:moveTo>
                    <a:pt x="2601292" y="757855"/>
                  </a:moveTo>
                  <a:lnTo>
                    <a:pt x="2601291" y="757855"/>
                  </a:lnTo>
                  <a:lnTo>
                    <a:pt x="2606626" y="763218"/>
                  </a:lnTo>
                  <a:cubicBezTo>
                    <a:pt x="2608775" y="766013"/>
                    <a:pt x="2611317" y="769899"/>
                    <a:pt x="2614322" y="775133"/>
                  </a:cubicBezTo>
                  <a:lnTo>
                    <a:pt x="2624988" y="811007"/>
                  </a:lnTo>
                  <a:lnTo>
                    <a:pt x="2626106" y="816758"/>
                  </a:lnTo>
                  <a:lnTo>
                    <a:pt x="2627538" y="836324"/>
                  </a:lnTo>
                  <a:lnTo>
                    <a:pt x="2628988" y="873415"/>
                  </a:lnTo>
                  <a:lnTo>
                    <a:pt x="2627243" y="892919"/>
                  </a:lnTo>
                  <a:lnTo>
                    <a:pt x="2621067" y="930287"/>
                  </a:lnTo>
                  <a:lnTo>
                    <a:pt x="2620269" y="933160"/>
                  </a:lnTo>
                  <a:lnTo>
                    <a:pt x="2612234" y="948308"/>
                  </a:lnTo>
                  <a:lnTo>
                    <a:pt x="2612215" y="948342"/>
                  </a:lnTo>
                  <a:lnTo>
                    <a:pt x="2600762" y="954298"/>
                  </a:lnTo>
                  <a:lnTo>
                    <a:pt x="2600762" y="954298"/>
                  </a:lnTo>
                  <a:cubicBezTo>
                    <a:pt x="2605077" y="954298"/>
                    <a:pt x="2608891" y="952162"/>
                    <a:pt x="2612216" y="948342"/>
                  </a:cubicBezTo>
                  <a:lnTo>
                    <a:pt x="2612234" y="948308"/>
                  </a:lnTo>
                  <a:lnTo>
                    <a:pt x="2619829" y="934746"/>
                  </a:lnTo>
                  <a:lnTo>
                    <a:pt x="2620269" y="933160"/>
                  </a:lnTo>
                  <a:lnTo>
                    <a:pt x="2620738" y="932277"/>
                  </a:lnTo>
                  <a:lnTo>
                    <a:pt x="2621067" y="930287"/>
                  </a:lnTo>
                  <a:lnTo>
                    <a:pt x="2625247" y="915223"/>
                  </a:lnTo>
                  <a:lnTo>
                    <a:pt x="2627243" y="892919"/>
                  </a:lnTo>
                  <a:lnTo>
                    <a:pt x="2629271" y="880646"/>
                  </a:lnTo>
                  <a:lnTo>
                    <a:pt x="2628988" y="873415"/>
                  </a:lnTo>
                  <a:lnTo>
                    <a:pt x="2629683" y="865648"/>
                  </a:lnTo>
                  <a:lnTo>
                    <a:pt x="2627538" y="836324"/>
                  </a:lnTo>
                  <a:lnTo>
                    <a:pt x="2626940" y="821050"/>
                  </a:lnTo>
                  <a:lnTo>
                    <a:pt x="2626106" y="816758"/>
                  </a:lnTo>
                  <a:lnTo>
                    <a:pt x="2625913" y="814118"/>
                  </a:lnTo>
                  <a:lnTo>
                    <a:pt x="2624988" y="811007"/>
                  </a:lnTo>
                  <a:lnTo>
                    <a:pt x="2621881" y="795028"/>
                  </a:lnTo>
                  <a:cubicBezTo>
                    <a:pt x="2619775" y="787225"/>
                    <a:pt x="2617251" y="780443"/>
                    <a:pt x="2614323" y="775133"/>
                  </a:cubicBezTo>
                  <a:cubicBezTo>
                    <a:pt x="2608313" y="764666"/>
                    <a:pt x="2604153" y="759587"/>
                    <a:pt x="2601292" y="757855"/>
                  </a:cubicBezTo>
                  <a:close/>
                  <a:moveTo>
                    <a:pt x="694841" y="739577"/>
                  </a:moveTo>
                  <a:cubicBezTo>
                    <a:pt x="687290" y="742809"/>
                    <a:pt x="680047" y="756662"/>
                    <a:pt x="681280" y="791141"/>
                  </a:cubicBezTo>
                  <a:cubicBezTo>
                    <a:pt x="680664" y="773902"/>
                    <a:pt x="682166" y="761819"/>
                    <a:pt x="684767" y="753642"/>
                  </a:cubicBezTo>
                  <a:lnTo>
                    <a:pt x="694841" y="739577"/>
                  </a:lnTo>
                  <a:close/>
                  <a:moveTo>
                    <a:pt x="1893175" y="725473"/>
                  </a:moveTo>
                  <a:lnTo>
                    <a:pt x="1879630" y="731521"/>
                  </a:lnTo>
                  <a:lnTo>
                    <a:pt x="1875135" y="734806"/>
                  </a:lnTo>
                  <a:close/>
                  <a:moveTo>
                    <a:pt x="1893182" y="725470"/>
                  </a:moveTo>
                  <a:lnTo>
                    <a:pt x="1893182" y="725470"/>
                  </a:lnTo>
                  <a:lnTo>
                    <a:pt x="1900931" y="726618"/>
                  </a:lnTo>
                  <a:cubicBezTo>
                    <a:pt x="1902992" y="728841"/>
                    <a:pt x="1903146" y="733420"/>
                    <a:pt x="1901143" y="740654"/>
                  </a:cubicBezTo>
                  <a:cubicBezTo>
                    <a:pt x="1893130" y="770207"/>
                    <a:pt x="1840735" y="770207"/>
                    <a:pt x="1861693" y="814537"/>
                  </a:cubicBezTo>
                  <a:lnTo>
                    <a:pt x="1866697" y="839451"/>
                  </a:lnTo>
                  <a:lnTo>
                    <a:pt x="1865245" y="844744"/>
                  </a:lnTo>
                  <a:lnTo>
                    <a:pt x="1860015" y="852338"/>
                  </a:lnTo>
                  <a:lnTo>
                    <a:pt x="1836817" y="861117"/>
                  </a:lnTo>
                  <a:lnTo>
                    <a:pt x="1836816" y="861117"/>
                  </a:lnTo>
                  <a:lnTo>
                    <a:pt x="1836816" y="861117"/>
                  </a:lnTo>
                  <a:lnTo>
                    <a:pt x="1836817" y="861117"/>
                  </a:lnTo>
                  <a:lnTo>
                    <a:pt x="1856685" y="857173"/>
                  </a:lnTo>
                  <a:lnTo>
                    <a:pt x="1860015" y="852338"/>
                  </a:lnTo>
                  <a:lnTo>
                    <a:pt x="1863525" y="851009"/>
                  </a:lnTo>
                  <a:lnTo>
                    <a:pt x="1865245" y="844744"/>
                  </a:lnTo>
                  <a:lnTo>
                    <a:pt x="1867193" y="841916"/>
                  </a:lnTo>
                  <a:lnTo>
                    <a:pt x="1866697" y="839451"/>
                  </a:lnTo>
                  <a:lnTo>
                    <a:pt x="1867579" y="836239"/>
                  </a:lnTo>
                  <a:cubicBezTo>
                    <a:pt x="1867430" y="830179"/>
                    <a:pt x="1865624" y="822964"/>
                    <a:pt x="1861694" y="814537"/>
                  </a:cubicBezTo>
                  <a:cubicBezTo>
                    <a:pt x="1840736" y="770207"/>
                    <a:pt x="1893131" y="770207"/>
                    <a:pt x="1901144" y="740654"/>
                  </a:cubicBezTo>
                  <a:cubicBezTo>
                    <a:pt x="1903147" y="733420"/>
                    <a:pt x="1902993" y="728841"/>
                    <a:pt x="1900932" y="726618"/>
                  </a:cubicBezTo>
                  <a:cubicBezTo>
                    <a:pt x="1899386" y="724951"/>
                    <a:pt x="1896768" y="724611"/>
                    <a:pt x="1893182" y="725470"/>
                  </a:cubicBezTo>
                  <a:close/>
                  <a:moveTo>
                    <a:pt x="2497207" y="706176"/>
                  </a:moveTo>
                  <a:lnTo>
                    <a:pt x="2497206" y="706176"/>
                  </a:lnTo>
                  <a:lnTo>
                    <a:pt x="2516440" y="715281"/>
                  </a:lnTo>
                  <a:lnTo>
                    <a:pt x="2516457" y="715317"/>
                  </a:lnTo>
                  <a:lnTo>
                    <a:pt x="2528152" y="741662"/>
                  </a:lnTo>
                  <a:lnTo>
                    <a:pt x="2530663" y="754192"/>
                  </a:lnTo>
                  <a:lnTo>
                    <a:pt x="2534590" y="777499"/>
                  </a:lnTo>
                  <a:lnTo>
                    <a:pt x="2538078" y="849229"/>
                  </a:lnTo>
                  <a:lnTo>
                    <a:pt x="2537954" y="868880"/>
                  </a:lnTo>
                  <a:lnTo>
                    <a:pt x="2537516" y="886031"/>
                  </a:lnTo>
                  <a:lnTo>
                    <a:pt x="2536418" y="910429"/>
                  </a:lnTo>
                  <a:lnTo>
                    <a:pt x="2535701" y="923568"/>
                  </a:lnTo>
                  <a:lnTo>
                    <a:pt x="2534321" y="942896"/>
                  </a:lnTo>
                  <a:lnTo>
                    <a:pt x="2533802" y="949758"/>
                  </a:lnTo>
                  <a:lnTo>
                    <a:pt x="2533020" y="958530"/>
                  </a:lnTo>
                  <a:lnTo>
                    <a:pt x="2532957" y="959223"/>
                  </a:lnTo>
                  <a:cubicBezTo>
                    <a:pt x="2505219" y="992470"/>
                    <a:pt x="2526793" y="1008478"/>
                    <a:pt x="2526793" y="1008478"/>
                  </a:cubicBezTo>
                  <a:lnTo>
                    <a:pt x="2526794" y="1008477"/>
                  </a:lnTo>
                  <a:lnTo>
                    <a:pt x="2519474" y="996318"/>
                  </a:lnTo>
                  <a:cubicBezTo>
                    <a:pt x="2517548" y="988160"/>
                    <a:pt x="2519089" y="975846"/>
                    <a:pt x="2532958" y="959223"/>
                  </a:cubicBezTo>
                  <a:lnTo>
                    <a:pt x="2533020" y="958530"/>
                  </a:lnTo>
                  <a:lnTo>
                    <a:pt x="2533738" y="950607"/>
                  </a:lnTo>
                  <a:lnTo>
                    <a:pt x="2533802" y="949758"/>
                  </a:lnTo>
                  <a:lnTo>
                    <a:pt x="2533950" y="948097"/>
                  </a:lnTo>
                  <a:lnTo>
                    <a:pt x="2534321" y="942896"/>
                  </a:lnTo>
                  <a:lnTo>
                    <a:pt x="2535486" y="927504"/>
                  </a:lnTo>
                  <a:lnTo>
                    <a:pt x="2535701" y="923568"/>
                  </a:lnTo>
                  <a:lnTo>
                    <a:pt x="2536040" y="918818"/>
                  </a:lnTo>
                  <a:lnTo>
                    <a:pt x="2536418" y="910429"/>
                  </a:lnTo>
                  <a:lnTo>
                    <a:pt x="2537312" y="894032"/>
                  </a:lnTo>
                  <a:lnTo>
                    <a:pt x="2537516" y="886031"/>
                  </a:lnTo>
                  <a:lnTo>
                    <a:pt x="2537899" y="877534"/>
                  </a:lnTo>
                  <a:lnTo>
                    <a:pt x="2537954" y="868880"/>
                  </a:lnTo>
                  <a:lnTo>
                    <a:pt x="2538325" y="854310"/>
                  </a:lnTo>
                  <a:lnTo>
                    <a:pt x="2538078" y="849229"/>
                  </a:lnTo>
                  <a:lnTo>
                    <a:pt x="2538198" y="830391"/>
                  </a:lnTo>
                  <a:cubicBezTo>
                    <a:pt x="2537889" y="814383"/>
                    <a:pt x="2537100" y="798423"/>
                    <a:pt x="2535607" y="783536"/>
                  </a:cubicBezTo>
                  <a:lnTo>
                    <a:pt x="2534590" y="777499"/>
                  </a:lnTo>
                  <a:lnTo>
                    <a:pt x="2534351" y="772588"/>
                  </a:lnTo>
                  <a:lnTo>
                    <a:pt x="2530663" y="754192"/>
                  </a:lnTo>
                  <a:lnTo>
                    <a:pt x="2528798" y="743117"/>
                  </a:lnTo>
                  <a:lnTo>
                    <a:pt x="2528152" y="741662"/>
                  </a:lnTo>
                  <a:lnTo>
                    <a:pt x="2527583" y="738823"/>
                  </a:lnTo>
                  <a:lnTo>
                    <a:pt x="2516457" y="715317"/>
                  </a:lnTo>
                  <a:lnTo>
                    <a:pt x="2516441" y="715281"/>
                  </a:lnTo>
                  <a:cubicBezTo>
                    <a:pt x="2511249" y="708783"/>
                    <a:pt x="2504912" y="705406"/>
                    <a:pt x="2497207" y="706176"/>
                  </a:cubicBezTo>
                  <a:close/>
                  <a:moveTo>
                    <a:pt x="1827791" y="682164"/>
                  </a:moveTo>
                  <a:cubicBezTo>
                    <a:pt x="1802519" y="686628"/>
                    <a:pt x="1781715" y="695555"/>
                    <a:pt x="1764388" y="707022"/>
                  </a:cubicBezTo>
                  <a:lnTo>
                    <a:pt x="1764375" y="707035"/>
                  </a:lnTo>
                  <a:lnTo>
                    <a:pt x="1730853" y="736298"/>
                  </a:lnTo>
                  <a:lnTo>
                    <a:pt x="1725215" y="743944"/>
                  </a:lnTo>
                  <a:lnTo>
                    <a:pt x="1721847" y="747119"/>
                  </a:lnTo>
                  <a:lnTo>
                    <a:pt x="1715744" y="756791"/>
                  </a:lnTo>
                  <a:lnTo>
                    <a:pt x="1706540" y="769274"/>
                  </a:lnTo>
                  <a:lnTo>
                    <a:pt x="1697088" y="786356"/>
                  </a:lnTo>
                  <a:lnTo>
                    <a:pt x="1694214" y="790910"/>
                  </a:lnTo>
                  <a:cubicBezTo>
                    <a:pt x="1686827" y="804840"/>
                    <a:pt x="1680933" y="817462"/>
                    <a:pt x="1675539" y="826851"/>
                  </a:cubicBezTo>
                  <a:cubicBezTo>
                    <a:pt x="1653349" y="864407"/>
                    <a:pt x="1584311" y="965380"/>
                    <a:pt x="1621912" y="1018329"/>
                  </a:cubicBezTo>
                  <a:cubicBezTo>
                    <a:pt x="1631312" y="1031720"/>
                    <a:pt x="1640712" y="1036338"/>
                    <a:pt x="1649525" y="1035732"/>
                  </a:cubicBezTo>
                  <a:lnTo>
                    <a:pt x="1649526" y="1035732"/>
                  </a:lnTo>
                  <a:lnTo>
                    <a:pt x="1635940" y="1032279"/>
                  </a:lnTo>
                  <a:cubicBezTo>
                    <a:pt x="1631313" y="1029527"/>
                    <a:pt x="1626613" y="1025025"/>
                    <a:pt x="1621913" y="1018329"/>
                  </a:cubicBezTo>
                  <a:cubicBezTo>
                    <a:pt x="1584312" y="965380"/>
                    <a:pt x="1653350" y="864407"/>
                    <a:pt x="1675540" y="826851"/>
                  </a:cubicBezTo>
                  <a:cubicBezTo>
                    <a:pt x="1679585" y="819809"/>
                    <a:pt x="1683912" y="810949"/>
                    <a:pt x="1688939" y="801082"/>
                  </a:cubicBezTo>
                  <a:lnTo>
                    <a:pt x="1697088" y="786356"/>
                  </a:lnTo>
                  <a:lnTo>
                    <a:pt x="1715744" y="756791"/>
                  </a:lnTo>
                  <a:lnTo>
                    <a:pt x="1725215" y="743944"/>
                  </a:lnTo>
                  <a:lnTo>
                    <a:pt x="1764375" y="707035"/>
                  </a:lnTo>
                  <a:lnTo>
                    <a:pt x="1764389" y="707022"/>
                  </a:lnTo>
                  <a:lnTo>
                    <a:pt x="1827792" y="682164"/>
                  </a:lnTo>
                  <a:close/>
                  <a:moveTo>
                    <a:pt x="904630" y="655795"/>
                  </a:moveTo>
                  <a:lnTo>
                    <a:pt x="904630" y="655795"/>
                  </a:lnTo>
                  <a:lnTo>
                    <a:pt x="926583" y="658258"/>
                  </a:lnTo>
                  <a:lnTo>
                    <a:pt x="929404" y="658574"/>
                  </a:lnTo>
                  <a:lnTo>
                    <a:pt x="929404" y="658574"/>
                  </a:lnTo>
                  <a:lnTo>
                    <a:pt x="929405" y="658574"/>
                  </a:lnTo>
                  <a:lnTo>
                    <a:pt x="934312" y="660700"/>
                  </a:lnTo>
                  <a:lnTo>
                    <a:pt x="961127" y="672313"/>
                  </a:lnTo>
                  <a:cubicBezTo>
                    <a:pt x="961127" y="672313"/>
                    <a:pt x="998111" y="725262"/>
                    <a:pt x="950648" y="772670"/>
                  </a:cubicBezTo>
                  <a:cubicBezTo>
                    <a:pt x="915051" y="808226"/>
                    <a:pt x="892630" y="889843"/>
                    <a:pt x="883643" y="955183"/>
                  </a:cubicBezTo>
                  <a:cubicBezTo>
                    <a:pt x="892630" y="889843"/>
                    <a:pt x="915051" y="808226"/>
                    <a:pt x="950649" y="772670"/>
                  </a:cubicBezTo>
                  <a:cubicBezTo>
                    <a:pt x="998112" y="725262"/>
                    <a:pt x="961128" y="672313"/>
                    <a:pt x="961128" y="672313"/>
                  </a:cubicBezTo>
                  <a:lnTo>
                    <a:pt x="934312" y="660700"/>
                  </a:lnTo>
                  <a:lnTo>
                    <a:pt x="929404" y="658574"/>
                  </a:lnTo>
                  <a:lnTo>
                    <a:pt x="926583" y="658258"/>
                  </a:lnTo>
                  <a:close/>
                  <a:moveTo>
                    <a:pt x="747235" y="648917"/>
                  </a:moveTo>
                  <a:lnTo>
                    <a:pt x="794428" y="650062"/>
                  </a:lnTo>
                  <a:lnTo>
                    <a:pt x="794431" y="650063"/>
                  </a:lnTo>
                  <a:lnTo>
                    <a:pt x="816358" y="661873"/>
                  </a:lnTo>
                  <a:lnTo>
                    <a:pt x="819492" y="667756"/>
                  </a:lnTo>
                  <a:lnTo>
                    <a:pt x="822468" y="685939"/>
                  </a:lnTo>
                  <a:lnTo>
                    <a:pt x="821846" y="694791"/>
                  </a:lnTo>
                  <a:lnTo>
                    <a:pt x="810726" y="733262"/>
                  </a:lnTo>
                  <a:lnTo>
                    <a:pt x="810724" y="733266"/>
                  </a:lnTo>
                  <a:cubicBezTo>
                    <a:pt x="797472" y="767436"/>
                    <a:pt x="797472" y="789139"/>
                    <a:pt x="803790" y="795065"/>
                  </a:cubicBezTo>
                  <a:lnTo>
                    <a:pt x="799918" y="774757"/>
                  </a:lnTo>
                  <a:cubicBezTo>
                    <a:pt x="800785" y="764320"/>
                    <a:pt x="804098" y="750351"/>
                    <a:pt x="810724" y="733266"/>
                  </a:cubicBezTo>
                  <a:lnTo>
                    <a:pt x="810726" y="733262"/>
                  </a:lnTo>
                  <a:lnTo>
                    <a:pt x="821522" y="699401"/>
                  </a:lnTo>
                  <a:lnTo>
                    <a:pt x="821846" y="694791"/>
                  </a:lnTo>
                  <a:lnTo>
                    <a:pt x="823168" y="690216"/>
                  </a:lnTo>
                  <a:lnTo>
                    <a:pt x="822468" y="685939"/>
                  </a:lnTo>
                  <a:lnTo>
                    <a:pt x="823250" y="674813"/>
                  </a:lnTo>
                  <a:lnTo>
                    <a:pt x="819492" y="667756"/>
                  </a:lnTo>
                  <a:lnTo>
                    <a:pt x="818738" y="663155"/>
                  </a:lnTo>
                  <a:lnTo>
                    <a:pt x="816358" y="661873"/>
                  </a:lnTo>
                  <a:lnTo>
                    <a:pt x="814642" y="658651"/>
                  </a:lnTo>
                  <a:lnTo>
                    <a:pt x="794431" y="650063"/>
                  </a:lnTo>
                  <a:lnTo>
                    <a:pt x="794429" y="650062"/>
                  </a:lnTo>
                  <a:cubicBezTo>
                    <a:pt x="782679" y="647801"/>
                    <a:pt x="767115" y="647532"/>
                    <a:pt x="747235" y="648917"/>
                  </a:cubicBezTo>
                  <a:close/>
                  <a:moveTo>
                    <a:pt x="605308" y="621442"/>
                  </a:moveTo>
                  <a:cubicBezTo>
                    <a:pt x="627614" y="644646"/>
                    <a:pt x="640905" y="666464"/>
                    <a:pt x="623338" y="735729"/>
                  </a:cubicBezTo>
                  <a:cubicBezTo>
                    <a:pt x="618831" y="753045"/>
                    <a:pt x="615168" y="768305"/>
                    <a:pt x="612367" y="781432"/>
                  </a:cubicBezTo>
                  <a:lnTo>
                    <a:pt x="611205" y="788025"/>
                  </a:lnTo>
                  <a:lnTo>
                    <a:pt x="609855" y="793844"/>
                  </a:lnTo>
                  <a:lnTo>
                    <a:pt x="609150" y="799675"/>
                  </a:lnTo>
                  <a:lnTo>
                    <a:pt x="606565" y="814334"/>
                  </a:lnTo>
                  <a:lnTo>
                    <a:pt x="606327" y="823046"/>
                  </a:lnTo>
                  <a:lnTo>
                    <a:pt x="605616" y="828929"/>
                  </a:lnTo>
                  <a:lnTo>
                    <a:pt x="606137" y="830017"/>
                  </a:lnTo>
                  <a:lnTo>
                    <a:pt x="606029" y="833973"/>
                  </a:lnTo>
                  <a:cubicBezTo>
                    <a:pt x="606738" y="838257"/>
                    <a:pt x="608342" y="840254"/>
                    <a:pt x="610856" y="839886"/>
                  </a:cubicBezTo>
                  <a:lnTo>
                    <a:pt x="610856" y="839886"/>
                  </a:lnTo>
                  <a:lnTo>
                    <a:pt x="606137" y="830017"/>
                  </a:lnTo>
                  <a:lnTo>
                    <a:pt x="606327" y="823046"/>
                  </a:lnTo>
                  <a:lnTo>
                    <a:pt x="609150" y="799675"/>
                  </a:lnTo>
                  <a:lnTo>
                    <a:pt x="611205" y="788025"/>
                  </a:lnTo>
                  <a:lnTo>
                    <a:pt x="623338" y="735729"/>
                  </a:lnTo>
                  <a:cubicBezTo>
                    <a:pt x="640906" y="666464"/>
                    <a:pt x="627614" y="644646"/>
                    <a:pt x="605308" y="621442"/>
                  </a:cubicBezTo>
                  <a:close/>
                  <a:moveTo>
                    <a:pt x="2307354" y="604048"/>
                  </a:moveTo>
                  <a:lnTo>
                    <a:pt x="2323977" y="605924"/>
                  </a:lnTo>
                  <a:cubicBezTo>
                    <a:pt x="2328196" y="606550"/>
                    <a:pt x="2330777" y="607050"/>
                    <a:pt x="2330777" y="607050"/>
                  </a:cubicBezTo>
                  <a:cubicBezTo>
                    <a:pt x="2348652" y="634756"/>
                    <a:pt x="2303038" y="636603"/>
                    <a:pt x="2257424" y="652611"/>
                  </a:cubicBezTo>
                  <a:cubicBezTo>
                    <a:pt x="2211811" y="668619"/>
                    <a:pt x="2225988" y="812690"/>
                    <a:pt x="2229686" y="868102"/>
                  </a:cubicBezTo>
                  <a:cubicBezTo>
                    <a:pt x="2230495" y="878491"/>
                    <a:pt x="2231911" y="887626"/>
                    <a:pt x="2233507" y="895610"/>
                  </a:cubicBezTo>
                  <a:lnTo>
                    <a:pt x="2234832" y="901179"/>
                  </a:lnTo>
                  <a:lnTo>
                    <a:pt x="2235148" y="903215"/>
                  </a:lnTo>
                  <a:lnTo>
                    <a:pt x="2238020" y="914586"/>
                  </a:lnTo>
                  <a:lnTo>
                    <a:pt x="2238408" y="916219"/>
                  </a:lnTo>
                  <a:cubicBezTo>
                    <a:pt x="2241468" y="927799"/>
                    <a:pt x="2243541" y="935201"/>
                    <a:pt x="2241215" y="939271"/>
                  </a:cubicBezTo>
                  <a:lnTo>
                    <a:pt x="2229687" y="943215"/>
                  </a:lnTo>
                  <a:lnTo>
                    <a:pt x="2229687" y="943215"/>
                  </a:lnTo>
                  <a:cubicBezTo>
                    <a:pt x="2242632" y="943215"/>
                    <a:pt x="2243710" y="938289"/>
                    <a:pt x="2241014" y="926438"/>
                  </a:cubicBezTo>
                  <a:lnTo>
                    <a:pt x="2238020" y="914586"/>
                  </a:lnTo>
                  <a:lnTo>
                    <a:pt x="2234832" y="901179"/>
                  </a:lnTo>
                  <a:lnTo>
                    <a:pt x="2229687" y="868102"/>
                  </a:lnTo>
                  <a:cubicBezTo>
                    <a:pt x="2225989" y="812690"/>
                    <a:pt x="2211812" y="668619"/>
                    <a:pt x="2257425" y="652611"/>
                  </a:cubicBezTo>
                  <a:cubicBezTo>
                    <a:pt x="2303039" y="636603"/>
                    <a:pt x="2348653" y="634756"/>
                    <a:pt x="2330778" y="607050"/>
                  </a:cubicBezTo>
                  <a:cubicBezTo>
                    <a:pt x="2330778" y="607050"/>
                    <a:pt x="2320453" y="605049"/>
                    <a:pt x="2307354" y="604048"/>
                  </a:cubicBezTo>
                  <a:close/>
                  <a:moveTo>
                    <a:pt x="726277" y="595968"/>
                  </a:moveTo>
                  <a:cubicBezTo>
                    <a:pt x="726277" y="595968"/>
                    <a:pt x="724968" y="597776"/>
                    <a:pt x="722665" y="600691"/>
                  </a:cubicBezTo>
                  <a:lnTo>
                    <a:pt x="722662" y="600695"/>
                  </a:lnTo>
                  <a:lnTo>
                    <a:pt x="711337" y="613602"/>
                  </a:lnTo>
                  <a:lnTo>
                    <a:pt x="683745" y="637835"/>
                  </a:lnTo>
                  <a:cubicBezTo>
                    <a:pt x="691836" y="632986"/>
                    <a:pt x="699839" y="625886"/>
                    <a:pt x="706683" y="618906"/>
                  </a:cubicBezTo>
                  <a:lnTo>
                    <a:pt x="711337" y="613602"/>
                  </a:lnTo>
                  <a:lnTo>
                    <a:pt x="713102" y="612053"/>
                  </a:lnTo>
                  <a:lnTo>
                    <a:pt x="722662" y="600695"/>
                  </a:lnTo>
                  <a:lnTo>
                    <a:pt x="722666" y="600691"/>
                  </a:lnTo>
                  <a:close/>
                  <a:moveTo>
                    <a:pt x="1932811" y="591889"/>
                  </a:moveTo>
                  <a:cubicBezTo>
                    <a:pt x="1908077" y="591658"/>
                    <a:pt x="1882343" y="602124"/>
                    <a:pt x="1873405" y="632909"/>
                  </a:cubicBezTo>
                  <a:lnTo>
                    <a:pt x="1859953" y="663548"/>
                  </a:lnTo>
                  <a:lnTo>
                    <a:pt x="1855690" y="669208"/>
                  </a:lnTo>
                  <a:lnTo>
                    <a:pt x="1845833" y="678556"/>
                  </a:lnTo>
                  <a:lnTo>
                    <a:pt x="1842261" y="680770"/>
                  </a:lnTo>
                  <a:lnTo>
                    <a:pt x="1832405" y="683039"/>
                  </a:lnTo>
                  <a:lnTo>
                    <a:pt x="1832405" y="683039"/>
                  </a:lnTo>
                  <a:cubicBezTo>
                    <a:pt x="1834565" y="683148"/>
                    <a:pt x="1837370" y="682926"/>
                    <a:pt x="1840571" y="681818"/>
                  </a:cubicBezTo>
                  <a:lnTo>
                    <a:pt x="1842261" y="680770"/>
                  </a:lnTo>
                  <a:lnTo>
                    <a:pt x="1843895" y="680394"/>
                  </a:lnTo>
                  <a:lnTo>
                    <a:pt x="1845833" y="678556"/>
                  </a:lnTo>
                  <a:lnTo>
                    <a:pt x="1851118" y="675279"/>
                  </a:lnTo>
                  <a:lnTo>
                    <a:pt x="1855690" y="669208"/>
                  </a:lnTo>
                  <a:lnTo>
                    <a:pt x="1858736" y="666320"/>
                  </a:lnTo>
                  <a:lnTo>
                    <a:pt x="1859953" y="663548"/>
                  </a:lnTo>
                  <a:lnTo>
                    <a:pt x="1862559" y="660089"/>
                  </a:lnTo>
                  <a:cubicBezTo>
                    <a:pt x="1866356" y="653212"/>
                    <a:pt x="1870054" y="644338"/>
                    <a:pt x="1873406" y="632909"/>
                  </a:cubicBezTo>
                  <a:cubicBezTo>
                    <a:pt x="1877875" y="617517"/>
                    <a:pt x="1886543" y="607204"/>
                    <a:pt x="1897185" y="600768"/>
                  </a:cubicBezTo>
                  <a:lnTo>
                    <a:pt x="1932811" y="591889"/>
                  </a:lnTo>
                  <a:close/>
                  <a:moveTo>
                    <a:pt x="451361" y="579960"/>
                  </a:moveTo>
                  <a:lnTo>
                    <a:pt x="431422" y="581574"/>
                  </a:lnTo>
                  <a:lnTo>
                    <a:pt x="431423" y="581574"/>
                  </a:lnTo>
                  <a:close/>
                  <a:moveTo>
                    <a:pt x="537889" y="574419"/>
                  </a:moveTo>
                  <a:lnTo>
                    <a:pt x="557065" y="577228"/>
                  </a:lnTo>
                  <a:cubicBezTo>
                    <a:pt x="564317" y="580345"/>
                    <a:pt x="572331" y="586117"/>
                    <a:pt x="580806" y="595968"/>
                  </a:cubicBezTo>
                  <a:cubicBezTo>
                    <a:pt x="563855" y="576266"/>
                    <a:pt x="548753" y="572880"/>
                    <a:pt x="537889" y="574419"/>
                  </a:cubicBezTo>
                  <a:close/>
                  <a:moveTo>
                    <a:pt x="773740" y="569493"/>
                  </a:moveTo>
                  <a:lnTo>
                    <a:pt x="774875" y="574803"/>
                  </a:lnTo>
                  <a:lnTo>
                    <a:pt x="775099" y="578074"/>
                  </a:lnTo>
                  <a:lnTo>
                    <a:pt x="774153" y="587305"/>
                  </a:lnTo>
                  <a:lnTo>
                    <a:pt x="772800" y="591350"/>
                  </a:lnTo>
                  <a:lnTo>
                    <a:pt x="760478" y="600662"/>
                  </a:lnTo>
                  <a:cubicBezTo>
                    <a:pt x="766048" y="599537"/>
                    <a:pt x="769661" y="597026"/>
                    <a:pt x="771949" y="593893"/>
                  </a:cubicBezTo>
                  <a:lnTo>
                    <a:pt x="772800" y="591350"/>
                  </a:lnTo>
                  <a:lnTo>
                    <a:pt x="773817" y="590580"/>
                  </a:lnTo>
                  <a:lnTo>
                    <a:pt x="774153" y="587305"/>
                  </a:lnTo>
                  <a:lnTo>
                    <a:pt x="775463" y="583389"/>
                  </a:lnTo>
                  <a:lnTo>
                    <a:pt x="775099" y="578074"/>
                  </a:lnTo>
                  <a:lnTo>
                    <a:pt x="775252" y="576573"/>
                  </a:lnTo>
                  <a:lnTo>
                    <a:pt x="774875" y="574803"/>
                  </a:lnTo>
                  <a:lnTo>
                    <a:pt x="774801" y="573730"/>
                  </a:lnTo>
                  <a:cubicBezTo>
                    <a:pt x="774304" y="571160"/>
                    <a:pt x="773740" y="569493"/>
                    <a:pt x="773740" y="569493"/>
                  </a:cubicBezTo>
                  <a:close/>
                  <a:moveTo>
                    <a:pt x="390953" y="527011"/>
                  </a:moveTo>
                  <a:cubicBezTo>
                    <a:pt x="369688" y="537785"/>
                    <a:pt x="349808" y="563644"/>
                    <a:pt x="335246" y="586809"/>
                  </a:cubicBezTo>
                  <a:lnTo>
                    <a:pt x="327799" y="599892"/>
                  </a:lnTo>
                  <a:lnTo>
                    <a:pt x="325383" y="603400"/>
                  </a:lnTo>
                  <a:lnTo>
                    <a:pt x="319755" y="614021"/>
                  </a:lnTo>
                  <a:lnTo>
                    <a:pt x="317880" y="617315"/>
                  </a:lnTo>
                  <a:lnTo>
                    <a:pt x="315820" y="621448"/>
                  </a:lnTo>
                  <a:lnTo>
                    <a:pt x="315131" y="622747"/>
                  </a:lnTo>
                  <a:lnTo>
                    <a:pt x="314090" y="624918"/>
                  </a:lnTo>
                  <a:lnTo>
                    <a:pt x="313109" y="626885"/>
                  </a:lnTo>
                  <a:cubicBezTo>
                    <a:pt x="312015" y="629166"/>
                    <a:pt x="311437" y="630446"/>
                    <a:pt x="311437" y="630446"/>
                  </a:cubicBezTo>
                  <a:cubicBezTo>
                    <a:pt x="311437" y="717258"/>
                    <a:pt x="259043" y="756662"/>
                    <a:pt x="259043" y="756662"/>
                  </a:cubicBezTo>
                  <a:lnTo>
                    <a:pt x="259012" y="756691"/>
                  </a:lnTo>
                  <a:lnTo>
                    <a:pt x="206741" y="803126"/>
                  </a:lnTo>
                  <a:lnTo>
                    <a:pt x="203351" y="807716"/>
                  </a:lnTo>
                  <a:lnTo>
                    <a:pt x="200581" y="810256"/>
                  </a:lnTo>
                  <a:lnTo>
                    <a:pt x="188925" y="827247"/>
                  </a:lnTo>
                  <a:lnTo>
                    <a:pt x="170002" y="852866"/>
                  </a:lnTo>
                  <a:lnTo>
                    <a:pt x="165453" y="861463"/>
                  </a:lnTo>
                  <a:lnTo>
                    <a:pt x="162113" y="866331"/>
                  </a:lnTo>
                  <a:lnTo>
                    <a:pt x="154938" y="881335"/>
                  </a:lnTo>
                  <a:lnTo>
                    <a:pt x="147044" y="896253"/>
                  </a:lnTo>
                  <a:lnTo>
                    <a:pt x="143176" y="905929"/>
                  </a:lnTo>
                  <a:lnTo>
                    <a:pt x="140982" y="910517"/>
                  </a:lnTo>
                  <a:cubicBezTo>
                    <a:pt x="136532" y="921666"/>
                    <a:pt x="134529" y="928439"/>
                    <a:pt x="134529" y="928439"/>
                  </a:cubicBezTo>
                  <a:lnTo>
                    <a:pt x="134530" y="928438"/>
                  </a:lnTo>
                  <a:lnTo>
                    <a:pt x="136088" y="923659"/>
                  </a:lnTo>
                  <a:lnTo>
                    <a:pt x="143176" y="905929"/>
                  </a:lnTo>
                  <a:lnTo>
                    <a:pt x="154938" y="881335"/>
                  </a:lnTo>
                  <a:lnTo>
                    <a:pt x="165453" y="861463"/>
                  </a:lnTo>
                  <a:lnTo>
                    <a:pt x="188925" y="827247"/>
                  </a:lnTo>
                  <a:lnTo>
                    <a:pt x="203351" y="807716"/>
                  </a:lnTo>
                  <a:lnTo>
                    <a:pt x="259012" y="756691"/>
                  </a:lnTo>
                  <a:lnTo>
                    <a:pt x="259044" y="756662"/>
                  </a:lnTo>
                  <a:cubicBezTo>
                    <a:pt x="259044" y="756662"/>
                    <a:pt x="311438" y="717258"/>
                    <a:pt x="311438" y="630446"/>
                  </a:cubicBezTo>
                  <a:lnTo>
                    <a:pt x="314090" y="624918"/>
                  </a:lnTo>
                  <a:lnTo>
                    <a:pt x="315820" y="621448"/>
                  </a:lnTo>
                  <a:lnTo>
                    <a:pt x="319755" y="614021"/>
                  </a:lnTo>
                  <a:lnTo>
                    <a:pt x="327799" y="599892"/>
                  </a:lnTo>
                  <a:lnTo>
                    <a:pt x="360587" y="552264"/>
                  </a:lnTo>
                  <a:lnTo>
                    <a:pt x="390953" y="527012"/>
                  </a:lnTo>
                  <a:close/>
                  <a:moveTo>
                    <a:pt x="2482913" y="510050"/>
                  </a:moveTo>
                  <a:cubicBezTo>
                    <a:pt x="2474977" y="510618"/>
                    <a:pt x="2467464" y="512234"/>
                    <a:pt x="2459605" y="512234"/>
                  </a:cubicBezTo>
                  <a:cubicBezTo>
                    <a:pt x="2428168" y="512234"/>
                    <a:pt x="2404129" y="599046"/>
                    <a:pt x="2415840" y="650764"/>
                  </a:cubicBezTo>
                  <a:cubicBezTo>
                    <a:pt x="2428168" y="701866"/>
                    <a:pt x="2483645" y="743733"/>
                    <a:pt x="2463303" y="846552"/>
                  </a:cubicBezTo>
                  <a:lnTo>
                    <a:pt x="2463292" y="846603"/>
                  </a:lnTo>
                  <a:lnTo>
                    <a:pt x="2453259" y="887244"/>
                  </a:lnTo>
                  <a:lnTo>
                    <a:pt x="2450799" y="894743"/>
                  </a:lnTo>
                  <a:lnTo>
                    <a:pt x="2441577" y="915485"/>
                  </a:lnTo>
                  <a:lnTo>
                    <a:pt x="2441568" y="915503"/>
                  </a:lnTo>
                  <a:lnTo>
                    <a:pt x="2441561" y="915510"/>
                  </a:lnTo>
                  <a:lnTo>
                    <a:pt x="2433896" y="922911"/>
                  </a:lnTo>
                  <a:lnTo>
                    <a:pt x="2425684" y="924388"/>
                  </a:lnTo>
                  <a:lnTo>
                    <a:pt x="2425684" y="924388"/>
                  </a:lnTo>
                  <a:cubicBezTo>
                    <a:pt x="2427432" y="925132"/>
                    <a:pt x="2429733" y="925458"/>
                    <a:pt x="2432432" y="924325"/>
                  </a:cubicBezTo>
                  <a:lnTo>
                    <a:pt x="2433896" y="922911"/>
                  </a:lnTo>
                  <a:lnTo>
                    <a:pt x="2435257" y="922666"/>
                  </a:lnTo>
                  <a:lnTo>
                    <a:pt x="2441561" y="915510"/>
                  </a:lnTo>
                  <a:lnTo>
                    <a:pt x="2441569" y="915503"/>
                  </a:lnTo>
                  <a:lnTo>
                    <a:pt x="2441577" y="915485"/>
                  </a:lnTo>
                  <a:lnTo>
                    <a:pt x="2448529" y="901666"/>
                  </a:lnTo>
                  <a:lnTo>
                    <a:pt x="2450799" y="894743"/>
                  </a:lnTo>
                  <a:lnTo>
                    <a:pt x="2452168" y="891665"/>
                  </a:lnTo>
                  <a:lnTo>
                    <a:pt x="2453259" y="887244"/>
                  </a:lnTo>
                  <a:lnTo>
                    <a:pt x="2455865" y="879300"/>
                  </a:lnTo>
                  <a:lnTo>
                    <a:pt x="2463292" y="846603"/>
                  </a:lnTo>
                  <a:lnTo>
                    <a:pt x="2463304" y="846552"/>
                  </a:lnTo>
                  <a:cubicBezTo>
                    <a:pt x="2483646" y="743733"/>
                    <a:pt x="2428169" y="701866"/>
                    <a:pt x="2415841" y="650764"/>
                  </a:cubicBezTo>
                  <a:cubicBezTo>
                    <a:pt x="2404130" y="599046"/>
                    <a:pt x="2428169" y="512234"/>
                    <a:pt x="2459606" y="512234"/>
                  </a:cubicBezTo>
                  <a:lnTo>
                    <a:pt x="2482913" y="510050"/>
                  </a:lnTo>
                  <a:close/>
                  <a:moveTo>
                    <a:pt x="924143" y="503617"/>
                  </a:moveTo>
                  <a:lnTo>
                    <a:pt x="924671" y="535113"/>
                  </a:lnTo>
                  <a:lnTo>
                    <a:pt x="922723" y="546340"/>
                  </a:lnTo>
                  <a:lnTo>
                    <a:pt x="916921" y="571367"/>
                  </a:lnTo>
                  <a:lnTo>
                    <a:pt x="912178" y="583579"/>
                  </a:lnTo>
                  <a:lnTo>
                    <a:pt x="901596" y="602588"/>
                  </a:lnTo>
                  <a:lnTo>
                    <a:pt x="891880" y="614081"/>
                  </a:lnTo>
                  <a:lnTo>
                    <a:pt x="888291" y="616775"/>
                  </a:lnTo>
                  <a:lnTo>
                    <a:pt x="872308" y="620413"/>
                  </a:lnTo>
                  <a:cubicBezTo>
                    <a:pt x="877068" y="621195"/>
                    <a:pt x="881571" y="620513"/>
                    <a:pt x="885791" y="618650"/>
                  </a:cubicBezTo>
                  <a:lnTo>
                    <a:pt x="888291" y="616775"/>
                  </a:lnTo>
                  <a:lnTo>
                    <a:pt x="889916" y="616405"/>
                  </a:lnTo>
                  <a:lnTo>
                    <a:pt x="891880" y="614081"/>
                  </a:lnTo>
                  <a:lnTo>
                    <a:pt x="897578" y="609805"/>
                  </a:lnTo>
                  <a:lnTo>
                    <a:pt x="901596" y="602588"/>
                  </a:lnTo>
                  <a:lnTo>
                    <a:pt x="907516" y="595584"/>
                  </a:lnTo>
                  <a:lnTo>
                    <a:pt x="912178" y="583579"/>
                  </a:lnTo>
                  <a:lnTo>
                    <a:pt x="915454" y="577696"/>
                  </a:lnTo>
                  <a:lnTo>
                    <a:pt x="916921" y="571367"/>
                  </a:lnTo>
                  <a:lnTo>
                    <a:pt x="919558" y="564576"/>
                  </a:lnTo>
                  <a:lnTo>
                    <a:pt x="922723" y="546340"/>
                  </a:lnTo>
                  <a:lnTo>
                    <a:pt x="924715" y="537745"/>
                  </a:lnTo>
                  <a:lnTo>
                    <a:pt x="924671" y="535113"/>
                  </a:lnTo>
                  <a:lnTo>
                    <a:pt x="925335" y="531284"/>
                  </a:lnTo>
                  <a:close/>
                  <a:moveTo>
                    <a:pt x="1014140" y="479603"/>
                  </a:moveTo>
                  <a:lnTo>
                    <a:pt x="1014140" y="479603"/>
                  </a:lnTo>
                  <a:lnTo>
                    <a:pt x="1040596" y="497891"/>
                  </a:lnTo>
                  <a:lnTo>
                    <a:pt x="1040600" y="497903"/>
                  </a:lnTo>
                  <a:lnTo>
                    <a:pt x="1049394" y="527843"/>
                  </a:lnTo>
                  <a:lnTo>
                    <a:pt x="1050160" y="537563"/>
                  </a:lnTo>
                  <a:lnTo>
                    <a:pt x="1050268" y="557925"/>
                  </a:lnTo>
                  <a:lnTo>
                    <a:pt x="1049828" y="565554"/>
                  </a:lnTo>
                  <a:lnTo>
                    <a:pt x="1049438" y="569236"/>
                  </a:lnTo>
                  <a:lnTo>
                    <a:pt x="1048657" y="575035"/>
                  </a:lnTo>
                  <a:cubicBezTo>
                    <a:pt x="1016604" y="593505"/>
                    <a:pt x="1027083" y="680317"/>
                    <a:pt x="1027083" y="680317"/>
                  </a:cubicBezTo>
                  <a:cubicBezTo>
                    <a:pt x="1096120" y="814537"/>
                    <a:pt x="1090573" y="901964"/>
                    <a:pt x="1090573" y="901964"/>
                  </a:cubicBezTo>
                  <a:lnTo>
                    <a:pt x="1090577" y="902036"/>
                  </a:lnTo>
                  <a:lnTo>
                    <a:pt x="1093248" y="961372"/>
                  </a:lnTo>
                  <a:lnTo>
                    <a:pt x="1094078" y="966130"/>
                  </a:lnTo>
                  <a:lnTo>
                    <a:pt x="1094307" y="970326"/>
                  </a:lnTo>
                  <a:lnTo>
                    <a:pt x="1097240" y="984245"/>
                  </a:lnTo>
                  <a:lnTo>
                    <a:pt x="1101953" y="1011247"/>
                  </a:lnTo>
                  <a:lnTo>
                    <a:pt x="1104609" y="1019219"/>
                  </a:lnTo>
                  <a:lnTo>
                    <a:pt x="1106013" y="1025879"/>
                  </a:lnTo>
                  <a:lnTo>
                    <a:pt x="1110362" y="1036484"/>
                  </a:lnTo>
                  <a:lnTo>
                    <a:pt x="1115637" y="1052317"/>
                  </a:lnTo>
                  <a:lnTo>
                    <a:pt x="1120896" y="1062173"/>
                  </a:lnTo>
                  <a:lnTo>
                    <a:pt x="1124014" y="1069778"/>
                  </a:lnTo>
                  <a:lnTo>
                    <a:pt x="1128443" y="1076316"/>
                  </a:lnTo>
                  <a:lnTo>
                    <a:pt x="1133243" y="1085310"/>
                  </a:lnTo>
                  <a:lnTo>
                    <a:pt x="1137662" y="1089926"/>
                  </a:lnTo>
                  <a:lnTo>
                    <a:pt x="1146638" y="1103177"/>
                  </a:lnTo>
                  <a:cubicBezTo>
                    <a:pt x="1154764" y="1112689"/>
                    <a:pt x="1163381" y="1120643"/>
                    <a:pt x="1172210" y="1127233"/>
                  </a:cubicBezTo>
                  <a:lnTo>
                    <a:pt x="1174910" y="1128829"/>
                  </a:lnTo>
                  <a:lnTo>
                    <a:pt x="1176007" y="1129974"/>
                  </a:lnTo>
                  <a:lnTo>
                    <a:pt x="1179808" y="1131724"/>
                  </a:lnTo>
                  <a:lnTo>
                    <a:pt x="1199055" y="1143099"/>
                  </a:lnTo>
                  <a:lnTo>
                    <a:pt x="1210075" y="1145656"/>
                  </a:lnTo>
                  <a:lnTo>
                    <a:pt x="1221810" y="1151058"/>
                  </a:lnTo>
                  <a:lnTo>
                    <a:pt x="1249867" y="1154887"/>
                  </a:lnTo>
                  <a:lnTo>
                    <a:pt x="1249867" y="1154888"/>
                  </a:lnTo>
                  <a:lnTo>
                    <a:pt x="1249868" y="1154888"/>
                  </a:lnTo>
                  <a:lnTo>
                    <a:pt x="1249867" y="1154887"/>
                  </a:lnTo>
                  <a:lnTo>
                    <a:pt x="1210075" y="1145656"/>
                  </a:lnTo>
                  <a:lnTo>
                    <a:pt x="1179808" y="1131724"/>
                  </a:lnTo>
                  <a:lnTo>
                    <a:pt x="1174910" y="1128829"/>
                  </a:lnTo>
                  <a:lnTo>
                    <a:pt x="1137662" y="1089926"/>
                  </a:lnTo>
                  <a:lnTo>
                    <a:pt x="1128443" y="1076316"/>
                  </a:lnTo>
                  <a:lnTo>
                    <a:pt x="1120896" y="1062173"/>
                  </a:lnTo>
                  <a:lnTo>
                    <a:pt x="1110362" y="1036484"/>
                  </a:lnTo>
                  <a:lnTo>
                    <a:pt x="1104609" y="1019219"/>
                  </a:lnTo>
                  <a:lnTo>
                    <a:pt x="1097240" y="984245"/>
                  </a:lnTo>
                  <a:lnTo>
                    <a:pt x="1094078" y="966130"/>
                  </a:lnTo>
                  <a:lnTo>
                    <a:pt x="1090577" y="902036"/>
                  </a:lnTo>
                  <a:lnTo>
                    <a:pt x="1090574" y="901964"/>
                  </a:lnTo>
                  <a:cubicBezTo>
                    <a:pt x="1090574" y="901964"/>
                    <a:pt x="1096121" y="814537"/>
                    <a:pt x="1027084" y="680317"/>
                  </a:cubicBezTo>
                  <a:cubicBezTo>
                    <a:pt x="1027084" y="680317"/>
                    <a:pt x="1016605" y="593505"/>
                    <a:pt x="1048658" y="575035"/>
                  </a:cubicBezTo>
                  <a:cubicBezTo>
                    <a:pt x="1048658" y="575035"/>
                    <a:pt x="1048899" y="573669"/>
                    <a:pt x="1049222" y="571263"/>
                  </a:cubicBezTo>
                  <a:lnTo>
                    <a:pt x="1049438" y="569236"/>
                  </a:lnTo>
                  <a:lnTo>
                    <a:pt x="1049750" y="566914"/>
                  </a:lnTo>
                  <a:lnTo>
                    <a:pt x="1049828" y="565554"/>
                  </a:lnTo>
                  <a:lnTo>
                    <a:pt x="1050285" y="561249"/>
                  </a:lnTo>
                  <a:lnTo>
                    <a:pt x="1050268" y="557925"/>
                  </a:lnTo>
                  <a:lnTo>
                    <a:pt x="1050900" y="546950"/>
                  </a:lnTo>
                  <a:lnTo>
                    <a:pt x="1050160" y="537563"/>
                  </a:lnTo>
                  <a:lnTo>
                    <a:pt x="1050122" y="530320"/>
                  </a:lnTo>
                  <a:lnTo>
                    <a:pt x="1049394" y="527843"/>
                  </a:lnTo>
                  <a:lnTo>
                    <a:pt x="1048913" y="521743"/>
                  </a:lnTo>
                  <a:lnTo>
                    <a:pt x="1040600" y="497903"/>
                  </a:lnTo>
                  <a:lnTo>
                    <a:pt x="1040597" y="497891"/>
                  </a:lnTo>
                  <a:cubicBezTo>
                    <a:pt x="1035020" y="488569"/>
                    <a:pt x="1026622" y="481604"/>
                    <a:pt x="1014140" y="479603"/>
                  </a:cubicBezTo>
                  <a:close/>
                  <a:moveTo>
                    <a:pt x="2005933" y="437121"/>
                  </a:moveTo>
                  <a:lnTo>
                    <a:pt x="2005933" y="437121"/>
                  </a:lnTo>
                  <a:lnTo>
                    <a:pt x="2024244" y="442561"/>
                  </a:lnTo>
                  <a:lnTo>
                    <a:pt x="2049537" y="466329"/>
                  </a:lnTo>
                  <a:lnTo>
                    <a:pt x="2069847" y="494202"/>
                  </a:lnTo>
                  <a:lnTo>
                    <a:pt x="2081254" y="512574"/>
                  </a:lnTo>
                  <a:lnTo>
                    <a:pt x="2097459" y="548567"/>
                  </a:lnTo>
                  <a:lnTo>
                    <a:pt x="2104426" y="565629"/>
                  </a:lnTo>
                  <a:lnTo>
                    <a:pt x="2113178" y="610697"/>
                  </a:lnTo>
                  <a:lnTo>
                    <a:pt x="2113186" y="610744"/>
                  </a:lnTo>
                  <a:cubicBezTo>
                    <a:pt x="2111337" y="660615"/>
                    <a:pt x="2131062" y="714180"/>
                    <a:pt x="2131062" y="714180"/>
                  </a:cubicBezTo>
                  <a:cubicBezTo>
                    <a:pt x="2158800" y="709870"/>
                    <a:pt x="2150787" y="731419"/>
                    <a:pt x="2150787" y="731419"/>
                  </a:cubicBezTo>
                  <a:cubicBezTo>
                    <a:pt x="2132911" y="743733"/>
                    <a:pt x="2101474" y="747427"/>
                    <a:pt x="2101474" y="747427"/>
                  </a:cubicBezTo>
                  <a:cubicBezTo>
                    <a:pt x="2033670" y="757278"/>
                    <a:pt x="1982508" y="895807"/>
                    <a:pt x="1952921" y="907505"/>
                  </a:cubicBezTo>
                  <a:cubicBezTo>
                    <a:pt x="1922717" y="919819"/>
                    <a:pt x="1911005" y="967227"/>
                    <a:pt x="1928881" y="978925"/>
                  </a:cubicBezTo>
                  <a:cubicBezTo>
                    <a:pt x="1946757" y="990623"/>
                    <a:pt x="2018260" y="1052192"/>
                    <a:pt x="2073736" y="1060196"/>
                  </a:cubicBezTo>
                  <a:lnTo>
                    <a:pt x="2073743" y="1060198"/>
                  </a:lnTo>
                  <a:lnTo>
                    <a:pt x="2097783" y="1066644"/>
                  </a:lnTo>
                  <a:lnTo>
                    <a:pt x="2100829" y="1068805"/>
                  </a:lnTo>
                  <a:lnTo>
                    <a:pt x="2103045" y="1072843"/>
                  </a:lnTo>
                  <a:lnTo>
                    <a:pt x="2098094" y="1081062"/>
                  </a:lnTo>
                  <a:lnTo>
                    <a:pt x="2093461" y="1083592"/>
                  </a:lnTo>
                  <a:lnTo>
                    <a:pt x="2093462" y="1083592"/>
                  </a:lnTo>
                  <a:cubicBezTo>
                    <a:pt x="2093462" y="1083592"/>
                    <a:pt x="2102246" y="1079744"/>
                    <a:pt x="2104172" y="1074895"/>
                  </a:cubicBezTo>
                  <a:lnTo>
                    <a:pt x="2103045" y="1072843"/>
                  </a:lnTo>
                  <a:lnTo>
                    <a:pt x="2104086" y="1071116"/>
                  </a:lnTo>
                  <a:lnTo>
                    <a:pt x="2100829" y="1068805"/>
                  </a:lnTo>
                  <a:lnTo>
                    <a:pt x="2099963" y="1067228"/>
                  </a:lnTo>
                  <a:lnTo>
                    <a:pt x="2097783" y="1066644"/>
                  </a:lnTo>
                  <a:lnTo>
                    <a:pt x="2095928" y="1065327"/>
                  </a:lnTo>
                  <a:lnTo>
                    <a:pt x="2073743" y="1060198"/>
                  </a:lnTo>
                  <a:lnTo>
                    <a:pt x="2073737" y="1060196"/>
                  </a:lnTo>
                  <a:cubicBezTo>
                    <a:pt x="2018261" y="1052192"/>
                    <a:pt x="1946758" y="990623"/>
                    <a:pt x="1928882" y="978925"/>
                  </a:cubicBezTo>
                  <a:cubicBezTo>
                    <a:pt x="1911006" y="967227"/>
                    <a:pt x="1922718" y="919819"/>
                    <a:pt x="1952922" y="907505"/>
                  </a:cubicBezTo>
                  <a:cubicBezTo>
                    <a:pt x="1982509" y="895807"/>
                    <a:pt x="2033671" y="757278"/>
                    <a:pt x="2101475" y="747427"/>
                  </a:cubicBezTo>
                  <a:cubicBezTo>
                    <a:pt x="2101475" y="747427"/>
                    <a:pt x="2132912" y="743733"/>
                    <a:pt x="2150788" y="731419"/>
                  </a:cubicBezTo>
                  <a:cubicBezTo>
                    <a:pt x="2150788" y="731419"/>
                    <a:pt x="2158801" y="709870"/>
                    <a:pt x="2131063" y="714180"/>
                  </a:cubicBezTo>
                  <a:cubicBezTo>
                    <a:pt x="2131063" y="714180"/>
                    <a:pt x="2111338" y="660615"/>
                    <a:pt x="2113187" y="610744"/>
                  </a:cubicBezTo>
                  <a:lnTo>
                    <a:pt x="2113178" y="610697"/>
                  </a:lnTo>
                  <a:lnTo>
                    <a:pt x="2106098" y="569726"/>
                  </a:lnTo>
                  <a:lnTo>
                    <a:pt x="2104426" y="565629"/>
                  </a:lnTo>
                  <a:lnTo>
                    <a:pt x="2103883" y="562836"/>
                  </a:lnTo>
                  <a:lnTo>
                    <a:pt x="2097459" y="548567"/>
                  </a:lnTo>
                  <a:lnTo>
                    <a:pt x="2085660" y="519670"/>
                  </a:lnTo>
                  <a:lnTo>
                    <a:pt x="2081254" y="512574"/>
                  </a:lnTo>
                  <a:lnTo>
                    <a:pt x="2078052" y="505462"/>
                  </a:lnTo>
                  <a:lnTo>
                    <a:pt x="2069847" y="494202"/>
                  </a:lnTo>
                  <a:lnTo>
                    <a:pt x="2056749" y="473106"/>
                  </a:lnTo>
                  <a:lnTo>
                    <a:pt x="2049537" y="466329"/>
                  </a:lnTo>
                  <a:lnTo>
                    <a:pt x="2042975" y="457323"/>
                  </a:lnTo>
                  <a:cubicBezTo>
                    <a:pt x="2030551" y="444894"/>
                    <a:pt x="2017799" y="437121"/>
                    <a:pt x="2005933" y="437121"/>
                  </a:cubicBezTo>
                  <a:close/>
                  <a:moveTo>
                    <a:pt x="702237" y="416803"/>
                  </a:moveTo>
                  <a:lnTo>
                    <a:pt x="705907" y="417178"/>
                  </a:lnTo>
                  <a:lnTo>
                    <a:pt x="705909" y="417180"/>
                  </a:lnTo>
                  <a:lnTo>
                    <a:pt x="712474" y="422995"/>
                  </a:lnTo>
                  <a:lnTo>
                    <a:pt x="714429" y="426794"/>
                  </a:lnTo>
                  <a:lnTo>
                    <a:pt x="718821" y="441180"/>
                  </a:lnTo>
                  <a:lnTo>
                    <a:pt x="720598" y="451547"/>
                  </a:lnTo>
                  <a:lnTo>
                    <a:pt x="721049" y="457921"/>
                  </a:lnTo>
                  <a:lnTo>
                    <a:pt x="720729" y="490685"/>
                  </a:lnTo>
                  <a:cubicBezTo>
                    <a:pt x="721423" y="480757"/>
                    <a:pt x="721654" y="472157"/>
                    <a:pt x="721528" y="464707"/>
                  </a:cubicBezTo>
                  <a:lnTo>
                    <a:pt x="721049" y="457921"/>
                  </a:lnTo>
                  <a:lnTo>
                    <a:pt x="721083" y="454374"/>
                  </a:lnTo>
                  <a:lnTo>
                    <a:pt x="720598" y="451547"/>
                  </a:lnTo>
                  <a:lnTo>
                    <a:pt x="720181" y="445634"/>
                  </a:lnTo>
                  <a:lnTo>
                    <a:pt x="718821" y="441180"/>
                  </a:lnTo>
                  <a:lnTo>
                    <a:pt x="717317" y="432406"/>
                  </a:lnTo>
                  <a:lnTo>
                    <a:pt x="714429" y="426794"/>
                  </a:lnTo>
                  <a:lnTo>
                    <a:pt x="713564" y="423960"/>
                  </a:lnTo>
                  <a:lnTo>
                    <a:pt x="712474" y="422995"/>
                  </a:lnTo>
                  <a:lnTo>
                    <a:pt x="711551" y="421200"/>
                  </a:lnTo>
                  <a:lnTo>
                    <a:pt x="705909" y="417180"/>
                  </a:lnTo>
                  <a:lnTo>
                    <a:pt x="705907" y="417178"/>
                  </a:lnTo>
                  <a:cubicBezTo>
                    <a:pt x="703740" y="416457"/>
                    <a:pt x="702237" y="416803"/>
                    <a:pt x="702237" y="416803"/>
                  </a:cubicBezTo>
                  <a:close/>
                  <a:moveTo>
                    <a:pt x="2390433" y="412599"/>
                  </a:moveTo>
                  <a:cubicBezTo>
                    <a:pt x="2377546" y="412955"/>
                    <a:pt x="2363908" y="416033"/>
                    <a:pt x="2350501" y="422960"/>
                  </a:cubicBezTo>
                  <a:cubicBezTo>
                    <a:pt x="2297491" y="450666"/>
                    <a:pt x="2340639" y="506078"/>
                    <a:pt x="2295025" y="553486"/>
                  </a:cubicBezTo>
                  <a:lnTo>
                    <a:pt x="2295000" y="553516"/>
                  </a:lnTo>
                  <a:lnTo>
                    <a:pt x="2275528" y="576033"/>
                  </a:lnTo>
                  <a:lnTo>
                    <a:pt x="2273410" y="579494"/>
                  </a:lnTo>
                  <a:lnTo>
                    <a:pt x="2271448" y="581855"/>
                  </a:lnTo>
                  <a:lnTo>
                    <a:pt x="2269925" y="585188"/>
                  </a:lnTo>
                  <a:lnTo>
                    <a:pt x="2266204" y="591267"/>
                  </a:lnTo>
                  <a:lnTo>
                    <a:pt x="2266031" y="593710"/>
                  </a:lnTo>
                  <a:lnTo>
                    <a:pt x="2264051" y="598046"/>
                  </a:lnTo>
                  <a:cubicBezTo>
                    <a:pt x="2262818" y="605511"/>
                    <a:pt x="2267287" y="607050"/>
                    <a:pt x="2267287" y="607050"/>
                  </a:cubicBezTo>
                  <a:lnTo>
                    <a:pt x="2267288" y="607050"/>
                  </a:lnTo>
                  <a:lnTo>
                    <a:pt x="2265208" y="605347"/>
                  </a:lnTo>
                  <a:lnTo>
                    <a:pt x="2266031" y="593710"/>
                  </a:lnTo>
                  <a:lnTo>
                    <a:pt x="2269925" y="585188"/>
                  </a:lnTo>
                  <a:lnTo>
                    <a:pt x="2273410" y="579494"/>
                  </a:lnTo>
                  <a:lnTo>
                    <a:pt x="2295000" y="553516"/>
                  </a:lnTo>
                  <a:lnTo>
                    <a:pt x="2295026" y="553486"/>
                  </a:lnTo>
                  <a:cubicBezTo>
                    <a:pt x="2340640" y="506078"/>
                    <a:pt x="2297492" y="450666"/>
                    <a:pt x="2350502" y="422960"/>
                  </a:cubicBezTo>
                  <a:lnTo>
                    <a:pt x="2390433" y="412599"/>
                  </a:lnTo>
                  <a:close/>
                  <a:moveTo>
                    <a:pt x="1963939" y="378169"/>
                  </a:moveTo>
                  <a:cubicBezTo>
                    <a:pt x="1937203" y="381709"/>
                    <a:pt x="1920868" y="394638"/>
                    <a:pt x="1912855" y="417419"/>
                  </a:cubicBezTo>
                  <a:cubicBezTo>
                    <a:pt x="1897445" y="462980"/>
                    <a:pt x="1915320" y="541787"/>
                    <a:pt x="1966482" y="553486"/>
                  </a:cubicBezTo>
                  <a:cubicBezTo>
                    <a:pt x="2018260" y="565799"/>
                    <a:pt x="2021958" y="632909"/>
                    <a:pt x="2021958" y="632909"/>
                  </a:cubicBezTo>
                  <a:cubicBezTo>
                    <a:pt x="2021188" y="639066"/>
                    <a:pt x="2020205" y="643770"/>
                    <a:pt x="2019057" y="647243"/>
                  </a:cubicBezTo>
                  <a:lnTo>
                    <a:pt x="2015158" y="654188"/>
                  </a:lnTo>
                  <a:lnTo>
                    <a:pt x="2015159" y="654189"/>
                  </a:lnTo>
                  <a:cubicBezTo>
                    <a:pt x="2018029" y="651726"/>
                    <a:pt x="2020418" y="645223"/>
                    <a:pt x="2021959" y="632909"/>
                  </a:cubicBezTo>
                  <a:cubicBezTo>
                    <a:pt x="2021959" y="632909"/>
                    <a:pt x="2018261" y="565799"/>
                    <a:pt x="1966483" y="553486"/>
                  </a:cubicBezTo>
                  <a:cubicBezTo>
                    <a:pt x="1915321" y="541787"/>
                    <a:pt x="1897446" y="462980"/>
                    <a:pt x="1912856" y="417419"/>
                  </a:cubicBezTo>
                  <a:cubicBezTo>
                    <a:pt x="1916863" y="406029"/>
                    <a:pt x="1922949" y="397101"/>
                    <a:pt x="1931377" y="390579"/>
                  </a:cubicBezTo>
                  <a:lnTo>
                    <a:pt x="1963940" y="378169"/>
                  </a:lnTo>
                  <a:close/>
                  <a:moveTo>
                    <a:pt x="1376701" y="374570"/>
                  </a:moveTo>
                  <a:lnTo>
                    <a:pt x="1376700" y="374571"/>
                  </a:lnTo>
                  <a:lnTo>
                    <a:pt x="1388912" y="376783"/>
                  </a:lnTo>
                  <a:cubicBezTo>
                    <a:pt x="1404939" y="390328"/>
                    <a:pt x="1407404" y="427270"/>
                    <a:pt x="1407404" y="427270"/>
                  </a:cubicBezTo>
                  <a:cubicBezTo>
                    <a:pt x="1420657" y="458977"/>
                    <a:pt x="1435143" y="466827"/>
                    <a:pt x="1446315" y="466751"/>
                  </a:cubicBezTo>
                  <a:lnTo>
                    <a:pt x="1446315" y="466750"/>
                  </a:lnTo>
                  <a:lnTo>
                    <a:pt x="1427640" y="458929"/>
                  </a:lnTo>
                  <a:cubicBezTo>
                    <a:pt x="1420966" y="453013"/>
                    <a:pt x="1414031" y="443124"/>
                    <a:pt x="1407405" y="427270"/>
                  </a:cubicBezTo>
                  <a:cubicBezTo>
                    <a:pt x="1407405" y="427270"/>
                    <a:pt x="1404940" y="390328"/>
                    <a:pt x="1388913" y="376783"/>
                  </a:cubicBezTo>
                  <a:cubicBezTo>
                    <a:pt x="1384906" y="373551"/>
                    <a:pt x="1380592" y="372935"/>
                    <a:pt x="1376701" y="374570"/>
                  </a:cubicBezTo>
                  <a:close/>
                  <a:moveTo>
                    <a:pt x="2162702" y="330126"/>
                  </a:moveTo>
                  <a:lnTo>
                    <a:pt x="2162702" y="330126"/>
                  </a:lnTo>
                  <a:lnTo>
                    <a:pt x="2198250" y="339842"/>
                  </a:lnTo>
                  <a:lnTo>
                    <a:pt x="2235564" y="358774"/>
                  </a:lnTo>
                  <a:lnTo>
                    <a:pt x="2242980" y="363926"/>
                  </a:lnTo>
                  <a:lnTo>
                    <a:pt x="2254374" y="373450"/>
                  </a:lnTo>
                  <a:lnTo>
                    <a:pt x="2266805" y="386930"/>
                  </a:lnTo>
                  <a:lnTo>
                    <a:pt x="2266815" y="386942"/>
                  </a:lnTo>
                  <a:cubicBezTo>
                    <a:pt x="2269405" y="389520"/>
                    <a:pt x="2272218" y="391098"/>
                    <a:pt x="2277149" y="391560"/>
                  </a:cubicBezTo>
                  <a:lnTo>
                    <a:pt x="2277150" y="391560"/>
                  </a:lnTo>
                  <a:lnTo>
                    <a:pt x="2266816" y="386942"/>
                  </a:lnTo>
                  <a:lnTo>
                    <a:pt x="2266805" y="386930"/>
                  </a:lnTo>
                  <a:lnTo>
                    <a:pt x="2257810" y="376322"/>
                  </a:lnTo>
                  <a:lnTo>
                    <a:pt x="2254374" y="373450"/>
                  </a:lnTo>
                  <a:lnTo>
                    <a:pt x="2250249" y="368977"/>
                  </a:lnTo>
                  <a:lnTo>
                    <a:pt x="2242980" y="363926"/>
                  </a:lnTo>
                  <a:lnTo>
                    <a:pt x="2238750" y="360391"/>
                  </a:lnTo>
                  <a:lnTo>
                    <a:pt x="2235564" y="358774"/>
                  </a:lnTo>
                  <a:lnTo>
                    <a:pt x="2231080" y="355659"/>
                  </a:lnTo>
                  <a:cubicBezTo>
                    <a:pt x="2222681" y="350787"/>
                    <a:pt x="2212005" y="345499"/>
                    <a:pt x="2198251" y="339842"/>
                  </a:cubicBezTo>
                  <a:cubicBezTo>
                    <a:pt x="2179913" y="332454"/>
                    <a:pt x="2168779" y="329760"/>
                    <a:pt x="2162702" y="330126"/>
                  </a:cubicBezTo>
                  <a:close/>
                  <a:moveTo>
                    <a:pt x="1722646" y="308865"/>
                  </a:moveTo>
                  <a:cubicBezTo>
                    <a:pt x="1692683" y="308519"/>
                    <a:pt x="1661978" y="312137"/>
                    <a:pt x="1634240" y="321372"/>
                  </a:cubicBezTo>
                  <a:cubicBezTo>
                    <a:pt x="1661978" y="312137"/>
                    <a:pt x="1692683" y="308519"/>
                    <a:pt x="1722646" y="308865"/>
                  </a:cubicBezTo>
                  <a:close/>
                  <a:moveTo>
                    <a:pt x="2276677" y="307057"/>
                  </a:moveTo>
                  <a:cubicBezTo>
                    <a:pt x="2267556" y="307441"/>
                    <a:pt x="2261739" y="308442"/>
                    <a:pt x="2261739" y="308442"/>
                  </a:cubicBezTo>
                  <a:lnTo>
                    <a:pt x="2201515" y="313492"/>
                  </a:lnTo>
                  <a:lnTo>
                    <a:pt x="2201515" y="313492"/>
                  </a:lnTo>
                  <a:cubicBezTo>
                    <a:pt x="2221250" y="314907"/>
                    <a:pt x="2241861" y="313829"/>
                    <a:pt x="2261740" y="308442"/>
                  </a:cubicBezTo>
                  <a:lnTo>
                    <a:pt x="2276678" y="307057"/>
                  </a:lnTo>
                  <a:close/>
                  <a:moveTo>
                    <a:pt x="1491852" y="284430"/>
                  </a:moveTo>
                  <a:lnTo>
                    <a:pt x="1491852" y="284430"/>
                  </a:lnTo>
                  <a:lnTo>
                    <a:pt x="1528527" y="291683"/>
                  </a:lnTo>
                  <a:lnTo>
                    <a:pt x="1528528" y="291683"/>
                  </a:lnTo>
                  <a:close/>
                  <a:moveTo>
                    <a:pt x="2045959" y="268836"/>
                  </a:moveTo>
                  <a:cubicBezTo>
                    <a:pt x="2025271" y="270668"/>
                    <a:pt x="2008484" y="283302"/>
                    <a:pt x="2000798" y="296574"/>
                  </a:cubicBezTo>
                  <a:lnTo>
                    <a:pt x="1999405" y="303145"/>
                  </a:lnTo>
                  <a:lnTo>
                    <a:pt x="1996823" y="306490"/>
                  </a:lnTo>
                  <a:lnTo>
                    <a:pt x="1997476" y="312248"/>
                  </a:lnTo>
                  <a:lnTo>
                    <a:pt x="1996746" y="315691"/>
                  </a:lnTo>
                  <a:lnTo>
                    <a:pt x="1997997" y="316846"/>
                  </a:lnTo>
                  <a:lnTo>
                    <a:pt x="1998324" y="319727"/>
                  </a:lnTo>
                  <a:lnTo>
                    <a:pt x="2010243" y="328141"/>
                  </a:lnTo>
                  <a:lnTo>
                    <a:pt x="2010246" y="328144"/>
                  </a:lnTo>
                  <a:cubicBezTo>
                    <a:pt x="2094694" y="352156"/>
                    <a:pt x="2134760" y="397717"/>
                    <a:pt x="2152636" y="405105"/>
                  </a:cubicBezTo>
                  <a:lnTo>
                    <a:pt x="2152644" y="405111"/>
                  </a:lnTo>
                  <a:lnTo>
                    <a:pt x="2174052" y="422941"/>
                  </a:lnTo>
                  <a:lnTo>
                    <a:pt x="2178554" y="436361"/>
                  </a:lnTo>
                  <a:lnTo>
                    <a:pt x="2162499" y="440815"/>
                  </a:lnTo>
                  <a:lnTo>
                    <a:pt x="2162499" y="440815"/>
                  </a:lnTo>
                  <a:cubicBezTo>
                    <a:pt x="2180375" y="440815"/>
                    <a:pt x="2182379" y="433888"/>
                    <a:pt x="2177679" y="425961"/>
                  </a:cubicBezTo>
                  <a:lnTo>
                    <a:pt x="2174052" y="422941"/>
                  </a:lnTo>
                  <a:lnTo>
                    <a:pt x="2173039" y="419921"/>
                  </a:lnTo>
                  <a:lnTo>
                    <a:pt x="2152644" y="405111"/>
                  </a:lnTo>
                  <a:lnTo>
                    <a:pt x="2152637" y="405105"/>
                  </a:lnTo>
                  <a:cubicBezTo>
                    <a:pt x="2134761" y="397717"/>
                    <a:pt x="2094695" y="352156"/>
                    <a:pt x="2010247" y="328144"/>
                  </a:cubicBezTo>
                  <a:lnTo>
                    <a:pt x="2010243" y="328141"/>
                  </a:lnTo>
                  <a:lnTo>
                    <a:pt x="1997997" y="316846"/>
                  </a:lnTo>
                  <a:lnTo>
                    <a:pt x="1997476" y="312248"/>
                  </a:lnTo>
                  <a:lnTo>
                    <a:pt x="1999405" y="303145"/>
                  </a:lnTo>
                  <a:lnTo>
                    <a:pt x="2018504" y="278415"/>
                  </a:lnTo>
                  <a:lnTo>
                    <a:pt x="2045960" y="268836"/>
                  </a:lnTo>
                  <a:close/>
                  <a:moveTo>
                    <a:pt x="1742188" y="244411"/>
                  </a:moveTo>
                  <a:lnTo>
                    <a:pt x="1782072" y="251164"/>
                  </a:lnTo>
                  <a:cubicBezTo>
                    <a:pt x="1792117" y="253530"/>
                    <a:pt x="1798204" y="255493"/>
                    <a:pt x="1798204" y="255493"/>
                  </a:cubicBezTo>
                  <a:cubicBezTo>
                    <a:pt x="1820703" y="264728"/>
                    <a:pt x="1836228" y="266883"/>
                    <a:pt x="1846861" y="264921"/>
                  </a:cubicBezTo>
                  <a:lnTo>
                    <a:pt x="1846861" y="264920"/>
                  </a:lnTo>
                  <a:lnTo>
                    <a:pt x="1826983" y="264406"/>
                  </a:lnTo>
                  <a:cubicBezTo>
                    <a:pt x="1818960" y="262958"/>
                    <a:pt x="1809454" y="260111"/>
                    <a:pt x="1798205" y="255493"/>
                  </a:cubicBezTo>
                  <a:cubicBezTo>
                    <a:pt x="1798205" y="255493"/>
                    <a:pt x="1773857" y="247643"/>
                    <a:pt x="1742189" y="244411"/>
                  </a:cubicBezTo>
                  <a:close/>
                  <a:moveTo>
                    <a:pt x="1258331" y="208229"/>
                  </a:moveTo>
                  <a:lnTo>
                    <a:pt x="1235624" y="208510"/>
                  </a:lnTo>
                  <a:lnTo>
                    <a:pt x="1228251" y="210998"/>
                  </a:lnTo>
                  <a:lnTo>
                    <a:pt x="1224160" y="211375"/>
                  </a:lnTo>
                  <a:lnTo>
                    <a:pt x="1216328" y="215022"/>
                  </a:lnTo>
                  <a:lnTo>
                    <a:pt x="1207474" y="218011"/>
                  </a:lnTo>
                  <a:lnTo>
                    <a:pt x="1197153" y="223954"/>
                  </a:lnTo>
                  <a:lnTo>
                    <a:pt x="1192085" y="226314"/>
                  </a:lnTo>
                  <a:lnTo>
                    <a:pt x="1187324" y="229613"/>
                  </a:lnTo>
                  <a:lnTo>
                    <a:pt x="1182930" y="232143"/>
                  </a:lnTo>
                  <a:lnTo>
                    <a:pt x="1171833" y="240347"/>
                  </a:lnTo>
                  <a:lnTo>
                    <a:pt x="1168299" y="242796"/>
                  </a:lnTo>
                  <a:lnTo>
                    <a:pt x="1166591" y="244223"/>
                  </a:lnTo>
                  <a:lnTo>
                    <a:pt x="1165576" y="244973"/>
                  </a:lnTo>
                  <a:lnTo>
                    <a:pt x="1159034" y="250535"/>
                  </a:lnTo>
                  <a:lnTo>
                    <a:pt x="1158994" y="250568"/>
                  </a:lnTo>
                  <a:cubicBezTo>
                    <a:pt x="1103517" y="366317"/>
                    <a:pt x="1051123" y="398332"/>
                    <a:pt x="1000578" y="419266"/>
                  </a:cubicBezTo>
                  <a:cubicBezTo>
                    <a:pt x="950649" y="440199"/>
                    <a:pt x="966676" y="540556"/>
                    <a:pt x="966676" y="540556"/>
                  </a:cubicBezTo>
                  <a:cubicBezTo>
                    <a:pt x="963055" y="553716"/>
                    <a:pt x="960579" y="565107"/>
                    <a:pt x="959020" y="574964"/>
                  </a:cubicBezTo>
                  <a:lnTo>
                    <a:pt x="958252" y="583939"/>
                  </a:lnTo>
                  <a:lnTo>
                    <a:pt x="957341" y="588629"/>
                  </a:lnTo>
                  <a:lnTo>
                    <a:pt x="957531" y="592353"/>
                  </a:lnTo>
                  <a:lnTo>
                    <a:pt x="956862" y="600172"/>
                  </a:lnTo>
                  <a:cubicBezTo>
                    <a:pt x="956948" y="614227"/>
                    <a:pt x="959780" y="623097"/>
                    <a:pt x="963517" y="628677"/>
                  </a:cubicBezTo>
                  <a:lnTo>
                    <a:pt x="965238" y="629924"/>
                  </a:lnTo>
                  <a:lnTo>
                    <a:pt x="966461" y="632274"/>
                  </a:lnTo>
                  <a:lnTo>
                    <a:pt x="975601" y="637438"/>
                  </a:lnTo>
                  <a:lnTo>
                    <a:pt x="975604" y="637440"/>
                  </a:lnTo>
                  <a:cubicBezTo>
                    <a:pt x="979312" y="638335"/>
                    <a:pt x="982086" y="637835"/>
                    <a:pt x="982086" y="637835"/>
                  </a:cubicBezTo>
                  <a:lnTo>
                    <a:pt x="982086" y="637835"/>
                  </a:lnTo>
                  <a:lnTo>
                    <a:pt x="975605" y="637440"/>
                  </a:lnTo>
                  <a:lnTo>
                    <a:pt x="975601" y="637438"/>
                  </a:lnTo>
                  <a:lnTo>
                    <a:pt x="965238" y="629924"/>
                  </a:lnTo>
                  <a:lnTo>
                    <a:pt x="958821" y="617603"/>
                  </a:lnTo>
                  <a:lnTo>
                    <a:pt x="957531" y="592353"/>
                  </a:lnTo>
                  <a:lnTo>
                    <a:pt x="958252" y="583939"/>
                  </a:lnTo>
                  <a:lnTo>
                    <a:pt x="966677" y="540556"/>
                  </a:lnTo>
                  <a:cubicBezTo>
                    <a:pt x="966677" y="540556"/>
                    <a:pt x="950650" y="440199"/>
                    <a:pt x="1000579" y="419266"/>
                  </a:cubicBezTo>
                  <a:cubicBezTo>
                    <a:pt x="1051124" y="398332"/>
                    <a:pt x="1103518" y="366317"/>
                    <a:pt x="1158995" y="250568"/>
                  </a:cubicBezTo>
                  <a:lnTo>
                    <a:pt x="1159034" y="250535"/>
                  </a:lnTo>
                  <a:lnTo>
                    <a:pt x="1166591" y="244223"/>
                  </a:lnTo>
                  <a:lnTo>
                    <a:pt x="1171833" y="240347"/>
                  </a:lnTo>
                  <a:lnTo>
                    <a:pt x="1187324" y="229613"/>
                  </a:lnTo>
                  <a:lnTo>
                    <a:pt x="1197153" y="223954"/>
                  </a:lnTo>
                  <a:lnTo>
                    <a:pt x="1216328" y="215022"/>
                  </a:lnTo>
                  <a:lnTo>
                    <a:pt x="1228251" y="210998"/>
                  </a:lnTo>
                  <a:close/>
                  <a:moveTo>
                    <a:pt x="1240946" y="169855"/>
                  </a:moveTo>
                  <a:cubicBezTo>
                    <a:pt x="1223559" y="169148"/>
                    <a:pt x="1208367" y="170789"/>
                    <a:pt x="1195047" y="173960"/>
                  </a:cubicBezTo>
                  <a:lnTo>
                    <a:pt x="1187197" y="176966"/>
                  </a:lnTo>
                  <a:lnTo>
                    <a:pt x="1182340" y="177609"/>
                  </a:lnTo>
                  <a:lnTo>
                    <a:pt x="1174148" y="181965"/>
                  </a:lnTo>
                  <a:lnTo>
                    <a:pt x="1160387" y="187236"/>
                  </a:lnTo>
                  <a:lnTo>
                    <a:pt x="1152591" y="193427"/>
                  </a:lnTo>
                  <a:lnTo>
                    <a:pt x="1142573" y="198754"/>
                  </a:lnTo>
                  <a:lnTo>
                    <a:pt x="1117081" y="221627"/>
                  </a:lnTo>
                  <a:lnTo>
                    <a:pt x="1117078" y="221630"/>
                  </a:lnTo>
                  <a:cubicBezTo>
                    <a:pt x="1090573" y="247489"/>
                    <a:pt x="1109065" y="316446"/>
                    <a:pt x="1006125" y="350925"/>
                  </a:cubicBezTo>
                  <a:cubicBezTo>
                    <a:pt x="948222" y="369972"/>
                    <a:pt x="926204" y="400903"/>
                    <a:pt x="919887" y="432760"/>
                  </a:cubicBezTo>
                  <a:cubicBezTo>
                    <a:pt x="926204" y="400903"/>
                    <a:pt x="948222" y="369972"/>
                    <a:pt x="1006125" y="350925"/>
                  </a:cubicBezTo>
                  <a:cubicBezTo>
                    <a:pt x="1109065" y="316446"/>
                    <a:pt x="1090573" y="247489"/>
                    <a:pt x="1117078" y="221630"/>
                  </a:cubicBezTo>
                  <a:lnTo>
                    <a:pt x="1117081" y="221627"/>
                  </a:lnTo>
                  <a:lnTo>
                    <a:pt x="1152591" y="193427"/>
                  </a:lnTo>
                  <a:lnTo>
                    <a:pt x="1174148" y="181965"/>
                  </a:lnTo>
                  <a:lnTo>
                    <a:pt x="1187197" y="176966"/>
                  </a:lnTo>
                  <a:lnTo>
                    <a:pt x="1240946" y="169855"/>
                  </a:lnTo>
                  <a:close/>
                  <a:moveTo>
                    <a:pt x="1250154" y="106699"/>
                  </a:moveTo>
                  <a:lnTo>
                    <a:pt x="1301999" y="118811"/>
                  </a:lnTo>
                  <a:lnTo>
                    <a:pt x="1302001" y="118813"/>
                  </a:lnTo>
                  <a:lnTo>
                    <a:pt x="1327415" y="138605"/>
                  </a:lnTo>
                  <a:lnTo>
                    <a:pt x="1330640" y="144977"/>
                  </a:lnTo>
                  <a:lnTo>
                    <a:pt x="1333005" y="156715"/>
                  </a:lnTo>
                  <a:lnTo>
                    <a:pt x="1327830" y="180110"/>
                  </a:lnTo>
                  <a:lnTo>
                    <a:pt x="1322957" y="187152"/>
                  </a:lnTo>
                  <a:lnTo>
                    <a:pt x="1322957" y="187152"/>
                  </a:lnTo>
                  <a:cubicBezTo>
                    <a:pt x="1322957" y="187152"/>
                    <a:pt x="1332203" y="176531"/>
                    <a:pt x="1334206" y="162678"/>
                  </a:cubicBezTo>
                  <a:lnTo>
                    <a:pt x="1333005" y="156715"/>
                  </a:lnTo>
                  <a:lnTo>
                    <a:pt x="1334093" y="151798"/>
                  </a:lnTo>
                  <a:lnTo>
                    <a:pt x="1330640" y="144977"/>
                  </a:lnTo>
                  <a:lnTo>
                    <a:pt x="1329718" y="140398"/>
                  </a:lnTo>
                  <a:lnTo>
                    <a:pt x="1327415" y="138605"/>
                  </a:lnTo>
                  <a:lnTo>
                    <a:pt x="1325449" y="134720"/>
                  </a:lnTo>
                  <a:lnTo>
                    <a:pt x="1302001" y="118813"/>
                  </a:lnTo>
                  <a:lnTo>
                    <a:pt x="1301999" y="118811"/>
                  </a:lnTo>
                  <a:cubicBezTo>
                    <a:pt x="1287360" y="112192"/>
                    <a:pt x="1269484" y="108190"/>
                    <a:pt x="1250154" y="106699"/>
                  </a:cubicBezTo>
                  <a:close/>
                  <a:moveTo>
                    <a:pt x="1563370" y="77426"/>
                  </a:moveTo>
                  <a:cubicBezTo>
                    <a:pt x="1548231" y="77048"/>
                    <a:pt x="1534549" y="77997"/>
                    <a:pt x="1522116" y="79997"/>
                  </a:cubicBezTo>
                  <a:lnTo>
                    <a:pt x="1519315" y="80733"/>
                  </a:lnTo>
                  <a:lnTo>
                    <a:pt x="1516864" y="80917"/>
                  </a:lnTo>
                  <a:lnTo>
                    <a:pt x="1512508" y="82522"/>
                  </a:lnTo>
                  <a:lnTo>
                    <a:pt x="1488353" y="88869"/>
                  </a:lnTo>
                  <a:lnTo>
                    <a:pt x="1477324" y="95483"/>
                  </a:lnTo>
                  <a:lnTo>
                    <a:pt x="1464426" y="100234"/>
                  </a:lnTo>
                  <a:lnTo>
                    <a:pt x="1447183" y="113555"/>
                  </a:lnTo>
                  <a:lnTo>
                    <a:pt x="1438286" y="118890"/>
                  </a:lnTo>
                  <a:lnTo>
                    <a:pt x="1431677" y="125534"/>
                  </a:lnTo>
                  <a:lnTo>
                    <a:pt x="1427160" y="129023"/>
                  </a:lnTo>
                  <a:lnTo>
                    <a:pt x="1405024" y="152329"/>
                  </a:lnTo>
                  <a:lnTo>
                    <a:pt x="1403139" y="154225"/>
                  </a:lnTo>
                  <a:cubicBezTo>
                    <a:pt x="1392796" y="165415"/>
                    <a:pt x="1383269" y="175281"/>
                    <a:pt x="1372886" y="181611"/>
                  </a:cubicBezTo>
                  <a:cubicBezTo>
                    <a:pt x="1325423" y="210548"/>
                    <a:pt x="1343915" y="345383"/>
                    <a:pt x="1343915" y="345383"/>
                  </a:cubicBezTo>
                  <a:cubicBezTo>
                    <a:pt x="1304465" y="366317"/>
                    <a:pt x="1296452" y="427270"/>
                    <a:pt x="1296452" y="427270"/>
                  </a:cubicBezTo>
                  <a:cubicBezTo>
                    <a:pt x="1301999" y="479603"/>
                    <a:pt x="1251454" y="530089"/>
                    <a:pt x="1251454" y="530089"/>
                  </a:cubicBezTo>
                  <a:cubicBezTo>
                    <a:pt x="1156528" y="611976"/>
                    <a:pt x="1232962" y="711717"/>
                    <a:pt x="1232962" y="711717"/>
                  </a:cubicBezTo>
                  <a:cubicBezTo>
                    <a:pt x="1246523" y="920435"/>
                    <a:pt x="1283507" y="938906"/>
                    <a:pt x="1283507" y="938906"/>
                  </a:cubicBezTo>
                  <a:lnTo>
                    <a:pt x="1283525" y="938921"/>
                  </a:lnTo>
                  <a:lnTo>
                    <a:pt x="1312878" y="964229"/>
                  </a:lnTo>
                  <a:lnTo>
                    <a:pt x="1317923" y="970009"/>
                  </a:lnTo>
                  <a:lnTo>
                    <a:pt x="1324020" y="978931"/>
                  </a:lnTo>
                  <a:lnTo>
                    <a:pt x="1327369" y="991979"/>
                  </a:lnTo>
                  <a:lnTo>
                    <a:pt x="1325423" y="994317"/>
                  </a:lnTo>
                  <a:lnTo>
                    <a:pt x="1325424" y="994317"/>
                  </a:lnTo>
                  <a:cubicBezTo>
                    <a:pt x="1325424" y="994317"/>
                    <a:pt x="1330047" y="991700"/>
                    <a:pt x="1327119" y="983466"/>
                  </a:cubicBezTo>
                  <a:lnTo>
                    <a:pt x="1324020" y="978931"/>
                  </a:lnTo>
                  <a:lnTo>
                    <a:pt x="1323316" y="976190"/>
                  </a:lnTo>
                  <a:lnTo>
                    <a:pt x="1317923" y="970009"/>
                  </a:lnTo>
                  <a:lnTo>
                    <a:pt x="1315542" y="966525"/>
                  </a:lnTo>
                  <a:lnTo>
                    <a:pt x="1312878" y="964229"/>
                  </a:lnTo>
                  <a:lnTo>
                    <a:pt x="1309807" y="960709"/>
                  </a:lnTo>
                  <a:lnTo>
                    <a:pt x="1283525" y="938921"/>
                  </a:lnTo>
                  <a:lnTo>
                    <a:pt x="1283508" y="938906"/>
                  </a:lnTo>
                  <a:cubicBezTo>
                    <a:pt x="1283508" y="938906"/>
                    <a:pt x="1246524" y="920435"/>
                    <a:pt x="1232963" y="711717"/>
                  </a:cubicBezTo>
                  <a:cubicBezTo>
                    <a:pt x="1232963" y="711717"/>
                    <a:pt x="1156529" y="611976"/>
                    <a:pt x="1251455" y="530089"/>
                  </a:cubicBezTo>
                  <a:cubicBezTo>
                    <a:pt x="1251455" y="530089"/>
                    <a:pt x="1302000" y="479603"/>
                    <a:pt x="1296453" y="427270"/>
                  </a:cubicBezTo>
                  <a:cubicBezTo>
                    <a:pt x="1296453" y="427270"/>
                    <a:pt x="1304466" y="366317"/>
                    <a:pt x="1343916" y="345383"/>
                  </a:cubicBezTo>
                  <a:cubicBezTo>
                    <a:pt x="1343916" y="345383"/>
                    <a:pt x="1325424" y="210548"/>
                    <a:pt x="1372887" y="181611"/>
                  </a:cubicBezTo>
                  <a:cubicBezTo>
                    <a:pt x="1381786" y="176185"/>
                    <a:pt x="1390057" y="168162"/>
                    <a:pt x="1398752" y="158933"/>
                  </a:cubicBezTo>
                  <a:lnTo>
                    <a:pt x="1405024" y="152329"/>
                  </a:lnTo>
                  <a:lnTo>
                    <a:pt x="1431677" y="125534"/>
                  </a:lnTo>
                  <a:lnTo>
                    <a:pt x="1447183" y="113555"/>
                  </a:lnTo>
                  <a:lnTo>
                    <a:pt x="1477324" y="95483"/>
                  </a:lnTo>
                  <a:lnTo>
                    <a:pt x="1512508" y="82522"/>
                  </a:lnTo>
                  <a:lnTo>
                    <a:pt x="1519315" y="80733"/>
                  </a:lnTo>
                  <a:lnTo>
                    <a:pt x="1563370" y="77426"/>
                  </a:lnTo>
                  <a:close/>
                  <a:moveTo>
                    <a:pt x="1758754" y="70787"/>
                  </a:moveTo>
                  <a:cubicBezTo>
                    <a:pt x="1743498" y="70171"/>
                    <a:pt x="1733867" y="72172"/>
                    <a:pt x="1728001" y="75520"/>
                  </a:cubicBezTo>
                  <a:lnTo>
                    <a:pt x="1727998" y="75525"/>
                  </a:lnTo>
                  <a:lnTo>
                    <a:pt x="1720376" y="84789"/>
                  </a:lnTo>
                  <a:lnTo>
                    <a:pt x="1720467" y="87354"/>
                  </a:lnTo>
                  <a:lnTo>
                    <a:pt x="1719843" y="88334"/>
                  </a:lnTo>
                  <a:lnTo>
                    <a:pt x="1720613" y="91443"/>
                  </a:lnTo>
                  <a:lnTo>
                    <a:pt x="1720753" y="95390"/>
                  </a:lnTo>
                  <a:lnTo>
                    <a:pt x="1722774" y="100181"/>
                  </a:lnTo>
                  <a:lnTo>
                    <a:pt x="1723128" y="101610"/>
                  </a:lnTo>
                  <a:lnTo>
                    <a:pt x="1724025" y="103145"/>
                  </a:lnTo>
                  <a:lnTo>
                    <a:pt x="1724431" y="104108"/>
                  </a:lnTo>
                  <a:lnTo>
                    <a:pt x="1726687" y="107704"/>
                  </a:lnTo>
                  <a:lnTo>
                    <a:pt x="1726701" y="107728"/>
                  </a:lnTo>
                  <a:lnTo>
                    <a:pt x="1726708" y="107741"/>
                  </a:lnTo>
                  <a:lnTo>
                    <a:pt x="1741857" y="142460"/>
                  </a:lnTo>
                  <a:lnTo>
                    <a:pt x="1742335" y="152329"/>
                  </a:lnTo>
                  <a:lnTo>
                    <a:pt x="1738549" y="175334"/>
                  </a:lnTo>
                  <a:lnTo>
                    <a:pt x="1735331" y="183550"/>
                  </a:lnTo>
                  <a:lnTo>
                    <a:pt x="1715961" y="206248"/>
                  </a:lnTo>
                  <a:lnTo>
                    <a:pt x="1715952" y="206257"/>
                  </a:lnTo>
                  <a:lnTo>
                    <a:pt x="1684786" y="216089"/>
                  </a:lnTo>
                  <a:lnTo>
                    <a:pt x="1684786" y="216089"/>
                  </a:lnTo>
                  <a:cubicBezTo>
                    <a:pt x="1696036" y="216089"/>
                    <a:pt x="1706784" y="212472"/>
                    <a:pt x="1715953" y="206257"/>
                  </a:cubicBezTo>
                  <a:lnTo>
                    <a:pt x="1715961" y="206248"/>
                  </a:lnTo>
                  <a:lnTo>
                    <a:pt x="1733462" y="188322"/>
                  </a:lnTo>
                  <a:lnTo>
                    <a:pt x="1735331" y="183550"/>
                  </a:lnTo>
                  <a:lnTo>
                    <a:pt x="1737643" y="180841"/>
                  </a:lnTo>
                  <a:lnTo>
                    <a:pt x="1738549" y="175334"/>
                  </a:lnTo>
                  <a:lnTo>
                    <a:pt x="1742910" y="164201"/>
                  </a:lnTo>
                  <a:lnTo>
                    <a:pt x="1742335" y="152329"/>
                  </a:lnTo>
                  <a:lnTo>
                    <a:pt x="1743383" y="145959"/>
                  </a:lnTo>
                  <a:lnTo>
                    <a:pt x="1741857" y="142460"/>
                  </a:lnTo>
                  <a:lnTo>
                    <a:pt x="1741567" y="136476"/>
                  </a:lnTo>
                  <a:lnTo>
                    <a:pt x="1726708" y="107741"/>
                  </a:lnTo>
                  <a:lnTo>
                    <a:pt x="1726702" y="107728"/>
                  </a:lnTo>
                  <a:lnTo>
                    <a:pt x="1726687" y="107704"/>
                  </a:lnTo>
                  <a:lnTo>
                    <a:pt x="1724025" y="103145"/>
                  </a:lnTo>
                  <a:lnTo>
                    <a:pt x="1722774" y="100181"/>
                  </a:lnTo>
                  <a:lnTo>
                    <a:pt x="1720613" y="91443"/>
                  </a:lnTo>
                  <a:lnTo>
                    <a:pt x="1720467" y="87354"/>
                  </a:lnTo>
                  <a:lnTo>
                    <a:pt x="1727998" y="75525"/>
                  </a:lnTo>
                  <a:lnTo>
                    <a:pt x="1728002" y="75520"/>
                  </a:lnTo>
                  <a:lnTo>
                    <a:pt x="1758754" y="70787"/>
                  </a:lnTo>
                  <a:close/>
                  <a:moveTo>
                    <a:pt x="1761849" y="144"/>
                  </a:moveTo>
                  <a:cubicBezTo>
                    <a:pt x="1797732" y="1407"/>
                    <a:pt x="1838501" y="11219"/>
                    <a:pt x="1877103" y="39387"/>
                  </a:cubicBezTo>
                  <a:cubicBezTo>
                    <a:pt x="1877103" y="39387"/>
                    <a:pt x="2008397" y="55395"/>
                    <a:pt x="2079284" y="86795"/>
                  </a:cubicBezTo>
                  <a:cubicBezTo>
                    <a:pt x="2150787" y="118811"/>
                    <a:pt x="2166813" y="174222"/>
                    <a:pt x="2253726" y="185920"/>
                  </a:cubicBezTo>
                  <a:cubicBezTo>
                    <a:pt x="2340639" y="197618"/>
                    <a:pt x="2407827" y="280736"/>
                    <a:pt x="2463303" y="355850"/>
                  </a:cubicBezTo>
                  <a:cubicBezTo>
                    <a:pt x="2518780" y="430964"/>
                    <a:pt x="2598296" y="454976"/>
                    <a:pt x="2704934" y="660615"/>
                  </a:cubicBezTo>
                  <a:cubicBezTo>
                    <a:pt x="2704934" y="660615"/>
                    <a:pt x="2815886" y="700019"/>
                    <a:pt x="2867664" y="937674"/>
                  </a:cubicBezTo>
                  <a:cubicBezTo>
                    <a:pt x="2918826" y="1174714"/>
                    <a:pt x="2974302" y="1384663"/>
                    <a:pt x="2796161" y="1585992"/>
                  </a:cubicBezTo>
                  <a:cubicBezTo>
                    <a:pt x="2796161" y="1585992"/>
                    <a:pt x="2752397" y="1621702"/>
                    <a:pt x="2665484" y="1582298"/>
                  </a:cubicBezTo>
                  <a:cubicBezTo>
                    <a:pt x="2578571" y="1542894"/>
                    <a:pt x="2507068" y="1593996"/>
                    <a:pt x="2447893" y="1633400"/>
                  </a:cubicBezTo>
                  <a:cubicBezTo>
                    <a:pt x="2388102" y="1673420"/>
                    <a:pt x="2340639" y="1677114"/>
                    <a:pt x="2304888" y="1724522"/>
                  </a:cubicBezTo>
                  <a:cubicBezTo>
                    <a:pt x="2269753" y="1771930"/>
                    <a:pt x="2162498" y="1799636"/>
                    <a:pt x="2095310" y="1799636"/>
                  </a:cubicBezTo>
                  <a:cubicBezTo>
                    <a:pt x="2028122" y="1799636"/>
                    <a:pt x="2063257" y="1871056"/>
                    <a:pt x="1877103" y="1847044"/>
                  </a:cubicBezTo>
                  <a:cubicBezTo>
                    <a:pt x="1877103" y="1847044"/>
                    <a:pt x="1750740" y="1981879"/>
                    <a:pt x="1445621" y="1965871"/>
                  </a:cubicBezTo>
                  <a:cubicBezTo>
                    <a:pt x="1445621" y="1965871"/>
                    <a:pt x="1326655" y="2013279"/>
                    <a:pt x="1243441" y="2013279"/>
                  </a:cubicBezTo>
                  <a:cubicBezTo>
                    <a:pt x="1160843" y="2013279"/>
                    <a:pt x="879145" y="1902456"/>
                    <a:pt x="811957" y="1902456"/>
                  </a:cubicBezTo>
                  <a:cubicBezTo>
                    <a:pt x="811957" y="1902456"/>
                    <a:pt x="736756" y="1835346"/>
                    <a:pt x="705319" y="1763926"/>
                  </a:cubicBezTo>
                  <a:cubicBezTo>
                    <a:pt x="705319" y="1763926"/>
                    <a:pt x="614092" y="1763926"/>
                    <a:pt x="558615" y="1744224"/>
                  </a:cubicBezTo>
                  <a:cubicBezTo>
                    <a:pt x="503139" y="1724522"/>
                    <a:pt x="170281" y="1732526"/>
                    <a:pt x="67341" y="1424067"/>
                  </a:cubicBezTo>
                  <a:cubicBezTo>
                    <a:pt x="67341" y="1424067"/>
                    <a:pt x="71656" y="1329251"/>
                    <a:pt x="11865" y="1238129"/>
                  </a:cubicBezTo>
                  <a:cubicBezTo>
                    <a:pt x="11865" y="1238129"/>
                    <a:pt x="-35598" y="1123612"/>
                    <a:pt x="59328" y="1024486"/>
                  </a:cubicBezTo>
                  <a:cubicBezTo>
                    <a:pt x="59328" y="1024486"/>
                    <a:pt x="51931" y="869949"/>
                    <a:pt x="178294" y="724031"/>
                  </a:cubicBezTo>
                  <a:cubicBezTo>
                    <a:pt x="178294" y="724031"/>
                    <a:pt x="222059" y="700019"/>
                    <a:pt x="238085" y="640913"/>
                  </a:cubicBezTo>
                  <a:cubicBezTo>
                    <a:pt x="238085" y="640913"/>
                    <a:pt x="257810" y="573187"/>
                    <a:pt x="344723" y="478372"/>
                  </a:cubicBezTo>
                  <a:cubicBezTo>
                    <a:pt x="431636" y="383556"/>
                    <a:pt x="475401" y="422960"/>
                    <a:pt x="511152" y="347846"/>
                  </a:cubicBezTo>
                  <a:cubicBezTo>
                    <a:pt x="546904" y="272732"/>
                    <a:pt x="705319" y="225324"/>
                    <a:pt x="776206" y="225324"/>
                  </a:cubicBezTo>
                  <a:cubicBezTo>
                    <a:pt x="847709" y="225324"/>
                    <a:pt x="788534" y="130509"/>
                    <a:pt x="994414" y="134203"/>
                  </a:cubicBezTo>
                  <a:cubicBezTo>
                    <a:pt x="994414" y="134203"/>
                    <a:pt x="1097353" y="63399"/>
                    <a:pt x="1188581" y="39387"/>
                  </a:cubicBezTo>
                  <a:cubicBezTo>
                    <a:pt x="1279192" y="15991"/>
                    <a:pt x="1319259" y="78791"/>
                    <a:pt x="1378433" y="70787"/>
                  </a:cubicBezTo>
                  <a:cubicBezTo>
                    <a:pt x="1437608" y="63399"/>
                    <a:pt x="1441923" y="-19719"/>
                    <a:pt x="1655814" y="19685"/>
                  </a:cubicBezTo>
                  <a:cubicBezTo>
                    <a:pt x="1655814" y="19685"/>
                    <a:pt x="1702044" y="-1960"/>
                    <a:pt x="1761849" y="14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D23C"/>
                </a:gs>
                <a:gs pos="100000">
                  <a:schemeClr val="lt1">
                    <a:lumMod val="100000"/>
                  </a:schemeClr>
                </a:gs>
                <a:gs pos="69000">
                  <a:srgbClr val="FFD23C"/>
                </a:gs>
                <a:gs pos="69100">
                  <a:schemeClr val="lt1">
                    <a:lumMod val="10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BackShape"/>
            <p:cNvSpPr>
              <a:spLocks/>
            </p:cNvSpPr>
            <p:nvPr/>
          </p:nvSpPr>
          <p:spPr bwMode="auto">
            <a:xfrm>
              <a:off x="2533650" y="3441663"/>
              <a:ext cx="3009900" cy="2049006"/>
            </a:xfrm>
            <a:custGeom>
              <a:avLst/>
              <a:gdLst>
                <a:gd name="T0" fmla="*/ 2294 w 4883"/>
                <a:gd name="T1" fmla="*/ 173 h 3328"/>
                <a:gd name="T2" fmla="*/ 154 w 4883"/>
                <a:gd name="T3" fmla="*/ 1722 h 3328"/>
                <a:gd name="T4" fmla="*/ 3103 w 4883"/>
                <a:gd name="T5" fmla="*/ 3058 h 3328"/>
                <a:gd name="T6" fmla="*/ 3138 w 4883"/>
                <a:gd name="T7" fmla="*/ 302 h 3328"/>
                <a:gd name="T8" fmla="*/ 3146 w 4883"/>
                <a:gd name="T9" fmla="*/ 495 h 3328"/>
                <a:gd name="T10" fmla="*/ 2675 w 4883"/>
                <a:gd name="T11" fmla="*/ 1120 h 3328"/>
                <a:gd name="T12" fmla="*/ 2285 w 4883"/>
                <a:gd name="T13" fmla="*/ 353 h 3328"/>
                <a:gd name="T14" fmla="*/ 2722 w 4883"/>
                <a:gd name="T15" fmla="*/ 482 h 3328"/>
                <a:gd name="T16" fmla="*/ 2345 w 4883"/>
                <a:gd name="T17" fmla="*/ 944 h 3328"/>
                <a:gd name="T18" fmla="*/ 1759 w 4883"/>
                <a:gd name="T19" fmla="*/ 992 h 3328"/>
                <a:gd name="T20" fmla="*/ 2161 w 4883"/>
                <a:gd name="T21" fmla="*/ 448 h 3328"/>
                <a:gd name="T22" fmla="*/ 2058 w 4883"/>
                <a:gd name="T23" fmla="*/ 1214 h 3328"/>
                <a:gd name="T24" fmla="*/ 752 w 4883"/>
                <a:gd name="T25" fmla="*/ 1467 h 3328"/>
                <a:gd name="T26" fmla="*/ 945 w 4883"/>
                <a:gd name="T27" fmla="*/ 2015 h 3328"/>
                <a:gd name="T28" fmla="*/ 1210 w 4883"/>
                <a:gd name="T29" fmla="*/ 1279 h 3328"/>
                <a:gd name="T30" fmla="*/ 683 w 4883"/>
                <a:gd name="T31" fmla="*/ 1231 h 3328"/>
                <a:gd name="T32" fmla="*/ 1617 w 4883"/>
                <a:gd name="T33" fmla="*/ 1150 h 3328"/>
                <a:gd name="T34" fmla="*/ 1030 w 4883"/>
                <a:gd name="T35" fmla="*/ 949 h 3328"/>
                <a:gd name="T36" fmla="*/ 1806 w 4883"/>
                <a:gd name="T37" fmla="*/ 1780 h 3328"/>
                <a:gd name="T38" fmla="*/ 1690 w 4883"/>
                <a:gd name="T39" fmla="*/ 353 h 3328"/>
                <a:gd name="T40" fmla="*/ 1300 w 4883"/>
                <a:gd name="T41" fmla="*/ 769 h 3328"/>
                <a:gd name="T42" fmla="*/ 1386 w 4883"/>
                <a:gd name="T43" fmla="*/ 508 h 3328"/>
                <a:gd name="T44" fmla="*/ 773 w 4883"/>
                <a:gd name="T45" fmla="*/ 837 h 3328"/>
                <a:gd name="T46" fmla="*/ 276 w 4883"/>
                <a:gd name="T47" fmla="*/ 1566 h 3328"/>
                <a:gd name="T48" fmla="*/ 422 w 4883"/>
                <a:gd name="T49" fmla="*/ 1583 h 3328"/>
                <a:gd name="T50" fmla="*/ 606 w 4883"/>
                <a:gd name="T51" fmla="*/ 1904 h 3328"/>
                <a:gd name="T52" fmla="*/ 294 w 4883"/>
                <a:gd name="T53" fmla="*/ 2272 h 3328"/>
                <a:gd name="T54" fmla="*/ 1120 w 4883"/>
                <a:gd name="T55" fmla="*/ 2808 h 3328"/>
                <a:gd name="T56" fmla="*/ 1356 w 4883"/>
                <a:gd name="T57" fmla="*/ 2191 h 3328"/>
                <a:gd name="T58" fmla="*/ 932 w 4883"/>
                <a:gd name="T59" fmla="*/ 2572 h 3328"/>
                <a:gd name="T60" fmla="*/ 2528 w 4883"/>
                <a:gd name="T61" fmla="*/ 2618 h 3328"/>
                <a:gd name="T62" fmla="*/ 2278 w 4883"/>
                <a:gd name="T63" fmla="*/ 3180 h 3328"/>
                <a:gd name="T64" fmla="*/ 1321 w 4883"/>
                <a:gd name="T65" fmla="*/ 2801 h 3328"/>
                <a:gd name="T66" fmla="*/ 2478 w 4883"/>
                <a:gd name="T67" fmla="*/ 1938 h 3328"/>
                <a:gd name="T68" fmla="*/ 3454 w 4883"/>
                <a:gd name="T69" fmla="*/ 1818 h 3328"/>
                <a:gd name="T70" fmla="*/ 3312 w 4883"/>
                <a:gd name="T71" fmla="*/ 768 h 3328"/>
                <a:gd name="T72" fmla="*/ 2776 w 4883"/>
                <a:gd name="T73" fmla="*/ 1401 h 3328"/>
                <a:gd name="T74" fmla="*/ 3566 w 4883"/>
                <a:gd name="T75" fmla="*/ 774 h 3328"/>
                <a:gd name="T76" fmla="*/ 3624 w 4883"/>
                <a:gd name="T77" fmla="*/ 610 h 3328"/>
                <a:gd name="T78" fmla="*/ 3736 w 4883"/>
                <a:gd name="T79" fmla="*/ 1044 h 3328"/>
                <a:gd name="T80" fmla="*/ 3977 w 4883"/>
                <a:gd name="T81" fmla="*/ 1115 h 3328"/>
                <a:gd name="T82" fmla="*/ 4109 w 4883"/>
                <a:gd name="T83" fmla="*/ 1205 h 3328"/>
                <a:gd name="T84" fmla="*/ 3280 w 4883"/>
                <a:gd name="T85" fmla="*/ 1561 h 3328"/>
                <a:gd name="T86" fmla="*/ 2644 w 4883"/>
                <a:gd name="T87" fmla="*/ 2127 h 3328"/>
                <a:gd name="T88" fmla="*/ 1812 w 4883"/>
                <a:gd name="T89" fmla="*/ 2676 h 3328"/>
                <a:gd name="T90" fmla="*/ 2448 w 4883"/>
                <a:gd name="T91" fmla="*/ 2422 h 3328"/>
                <a:gd name="T92" fmla="*/ 3762 w 4883"/>
                <a:gd name="T93" fmla="*/ 2637 h 3328"/>
                <a:gd name="T94" fmla="*/ 3412 w 4883"/>
                <a:gd name="T95" fmla="*/ 2056 h 3328"/>
                <a:gd name="T96" fmla="*/ 4033 w 4883"/>
                <a:gd name="T97" fmla="*/ 2486 h 3328"/>
                <a:gd name="T98" fmla="*/ 4157 w 4883"/>
                <a:gd name="T99" fmla="*/ 2504 h 3328"/>
                <a:gd name="T100" fmla="*/ 3917 w 4883"/>
                <a:gd name="T101" fmla="*/ 2015 h 3328"/>
                <a:gd name="T102" fmla="*/ 4453 w 4883"/>
                <a:gd name="T103" fmla="*/ 2405 h 3328"/>
                <a:gd name="T104" fmla="*/ 4508 w 4883"/>
                <a:gd name="T105" fmla="*/ 2538 h 3328"/>
                <a:gd name="T106" fmla="*/ 2932 w 4883"/>
                <a:gd name="T107" fmla="*/ 743 h 3328"/>
                <a:gd name="T108" fmla="*/ 4277 w 4883"/>
                <a:gd name="T109" fmla="*/ 1608 h 3328"/>
                <a:gd name="T110" fmla="*/ 3600 w 4883"/>
                <a:gd name="T111" fmla="*/ 2469 h 3328"/>
                <a:gd name="T112" fmla="*/ 3116 w 4883"/>
                <a:gd name="T113" fmla="*/ 1913 h 3328"/>
                <a:gd name="T114" fmla="*/ 3039 w 4883"/>
                <a:gd name="T115" fmla="*/ 1296 h 3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883" h="3328">
                  <a:moveTo>
                    <a:pt x="4710" y="1581"/>
                  </a:moveTo>
                  <a:cubicBezTo>
                    <a:pt x="4626" y="1195"/>
                    <a:pt x="4446" y="1131"/>
                    <a:pt x="4446" y="1131"/>
                  </a:cubicBezTo>
                  <a:cubicBezTo>
                    <a:pt x="4273" y="797"/>
                    <a:pt x="4144" y="758"/>
                    <a:pt x="4054" y="636"/>
                  </a:cubicBezTo>
                  <a:cubicBezTo>
                    <a:pt x="3964" y="514"/>
                    <a:pt x="3855" y="379"/>
                    <a:pt x="3714" y="360"/>
                  </a:cubicBezTo>
                  <a:cubicBezTo>
                    <a:pt x="3573" y="341"/>
                    <a:pt x="3547" y="251"/>
                    <a:pt x="3431" y="199"/>
                  </a:cubicBezTo>
                  <a:cubicBezTo>
                    <a:pt x="3316" y="148"/>
                    <a:pt x="3103" y="122"/>
                    <a:pt x="3103" y="122"/>
                  </a:cubicBezTo>
                  <a:cubicBezTo>
                    <a:pt x="2936" y="0"/>
                    <a:pt x="2744" y="90"/>
                    <a:pt x="2744" y="90"/>
                  </a:cubicBezTo>
                  <a:cubicBezTo>
                    <a:pt x="2397" y="26"/>
                    <a:pt x="2390" y="161"/>
                    <a:pt x="2294" y="173"/>
                  </a:cubicBezTo>
                  <a:cubicBezTo>
                    <a:pt x="2198" y="186"/>
                    <a:pt x="2133" y="84"/>
                    <a:pt x="1986" y="122"/>
                  </a:cubicBezTo>
                  <a:cubicBezTo>
                    <a:pt x="1838" y="161"/>
                    <a:pt x="1671" y="276"/>
                    <a:pt x="1671" y="276"/>
                  </a:cubicBezTo>
                  <a:cubicBezTo>
                    <a:pt x="1337" y="270"/>
                    <a:pt x="1433" y="424"/>
                    <a:pt x="1317" y="424"/>
                  </a:cubicBezTo>
                  <a:cubicBezTo>
                    <a:pt x="1202" y="424"/>
                    <a:pt x="945" y="501"/>
                    <a:pt x="887" y="623"/>
                  </a:cubicBezTo>
                  <a:cubicBezTo>
                    <a:pt x="829" y="745"/>
                    <a:pt x="758" y="681"/>
                    <a:pt x="617" y="835"/>
                  </a:cubicBezTo>
                  <a:cubicBezTo>
                    <a:pt x="476" y="989"/>
                    <a:pt x="444" y="1099"/>
                    <a:pt x="444" y="1099"/>
                  </a:cubicBezTo>
                  <a:cubicBezTo>
                    <a:pt x="418" y="1195"/>
                    <a:pt x="347" y="1234"/>
                    <a:pt x="347" y="1234"/>
                  </a:cubicBezTo>
                  <a:cubicBezTo>
                    <a:pt x="142" y="1471"/>
                    <a:pt x="154" y="1722"/>
                    <a:pt x="154" y="1722"/>
                  </a:cubicBezTo>
                  <a:cubicBezTo>
                    <a:pt x="0" y="1883"/>
                    <a:pt x="77" y="2069"/>
                    <a:pt x="77" y="2069"/>
                  </a:cubicBezTo>
                  <a:cubicBezTo>
                    <a:pt x="174" y="2217"/>
                    <a:pt x="167" y="2371"/>
                    <a:pt x="167" y="2371"/>
                  </a:cubicBezTo>
                  <a:cubicBezTo>
                    <a:pt x="334" y="2872"/>
                    <a:pt x="874" y="2859"/>
                    <a:pt x="964" y="2891"/>
                  </a:cubicBezTo>
                  <a:cubicBezTo>
                    <a:pt x="1054" y="2923"/>
                    <a:pt x="1202" y="2923"/>
                    <a:pt x="1202" y="2923"/>
                  </a:cubicBezTo>
                  <a:cubicBezTo>
                    <a:pt x="1253" y="3039"/>
                    <a:pt x="1375" y="3148"/>
                    <a:pt x="1375" y="3148"/>
                  </a:cubicBezTo>
                  <a:cubicBezTo>
                    <a:pt x="1484" y="3148"/>
                    <a:pt x="1941" y="3328"/>
                    <a:pt x="2075" y="3328"/>
                  </a:cubicBezTo>
                  <a:cubicBezTo>
                    <a:pt x="2210" y="3328"/>
                    <a:pt x="2403" y="3251"/>
                    <a:pt x="2403" y="3251"/>
                  </a:cubicBezTo>
                  <a:cubicBezTo>
                    <a:pt x="2898" y="3277"/>
                    <a:pt x="3103" y="3058"/>
                    <a:pt x="3103" y="3058"/>
                  </a:cubicBezTo>
                  <a:cubicBezTo>
                    <a:pt x="3405" y="3097"/>
                    <a:pt x="3348" y="2981"/>
                    <a:pt x="3457" y="2981"/>
                  </a:cubicBezTo>
                  <a:cubicBezTo>
                    <a:pt x="3566" y="2981"/>
                    <a:pt x="3740" y="2936"/>
                    <a:pt x="3797" y="2859"/>
                  </a:cubicBezTo>
                  <a:cubicBezTo>
                    <a:pt x="3855" y="2782"/>
                    <a:pt x="3932" y="2776"/>
                    <a:pt x="4029" y="2711"/>
                  </a:cubicBezTo>
                  <a:cubicBezTo>
                    <a:pt x="4125" y="2647"/>
                    <a:pt x="4241" y="2564"/>
                    <a:pt x="4382" y="2628"/>
                  </a:cubicBezTo>
                  <a:cubicBezTo>
                    <a:pt x="4523" y="2692"/>
                    <a:pt x="4594" y="2634"/>
                    <a:pt x="4594" y="2634"/>
                  </a:cubicBezTo>
                  <a:cubicBezTo>
                    <a:pt x="4883" y="2307"/>
                    <a:pt x="4793" y="1966"/>
                    <a:pt x="4710" y="1581"/>
                  </a:cubicBezTo>
                  <a:cubicBezTo>
                    <a:pt x="4710" y="1581"/>
                    <a:pt x="4710" y="1581"/>
                    <a:pt x="4710" y="1581"/>
                  </a:cubicBezTo>
                  <a:close/>
                  <a:moveTo>
                    <a:pt x="3138" y="302"/>
                  </a:moveTo>
                  <a:cubicBezTo>
                    <a:pt x="3138" y="302"/>
                    <a:pt x="3078" y="225"/>
                    <a:pt x="3232" y="259"/>
                  </a:cubicBezTo>
                  <a:cubicBezTo>
                    <a:pt x="3386" y="293"/>
                    <a:pt x="3442" y="332"/>
                    <a:pt x="3540" y="400"/>
                  </a:cubicBezTo>
                  <a:cubicBezTo>
                    <a:pt x="3639" y="469"/>
                    <a:pt x="3695" y="448"/>
                    <a:pt x="3716" y="448"/>
                  </a:cubicBezTo>
                  <a:cubicBezTo>
                    <a:pt x="3737" y="448"/>
                    <a:pt x="3729" y="482"/>
                    <a:pt x="3677" y="486"/>
                  </a:cubicBezTo>
                  <a:cubicBezTo>
                    <a:pt x="3626" y="490"/>
                    <a:pt x="3562" y="508"/>
                    <a:pt x="3446" y="418"/>
                  </a:cubicBezTo>
                  <a:cubicBezTo>
                    <a:pt x="3331" y="328"/>
                    <a:pt x="3262" y="383"/>
                    <a:pt x="3241" y="435"/>
                  </a:cubicBezTo>
                  <a:cubicBezTo>
                    <a:pt x="3219" y="486"/>
                    <a:pt x="3245" y="585"/>
                    <a:pt x="3185" y="585"/>
                  </a:cubicBezTo>
                  <a:cubicBezTo>
                    <a:pt x="3125" y="585"/>
                    <a:pt x="3095" y="568"/>
                    <a:pt x="3146" y="495"/>
                  </a:cubicBezTo>
                  <a:cubicBezTo>
                    <a:pt x="3146" y="495"/>
                    <a:pt x="3176" y="392"/>
                    <a:pt x="3138" y="302"/>
                  </a:cubicBezTo>
                  <a:cubicBezTo>
                    <a:pt x="3138" y="302"/>
                    <a:pt x="3138" y="302"/>
                    <a:pt x="3138" y="302"/>
                  </a:cubicBezTo>
                  <a:close/>
                  <a:moveTo>
                    <a:pt x="3121" y="932"/>
                  </a:moveTo>
                  <a:cubicBezTo>
                    <a:pt x="3155" y="957"/>
                    <a:pt x="3078" y="1009"/>
                    <a:pt x="3078" y="1009"/>
                  </a:cubicBezTo>
                  <a:cubicBezTo>
                    <a:pt x="3022" y="1017"/>
                    <a:pt x="3001" y="1022"/>
                    <a:pt x="2919" y="1099"/>
                  </a:cubicBezTo>
                  <a:cubicBezTo>
                    <a:pt x="2838" y="1176"/>
                    <a:pt x="2748" y="1137"/>
                    <a:pt x="2709" y="1077"/>
                  </a:cubicBezTo>
                  <a:cubicBezTo>
                    <a:pt x="2671" y="1017"/>
                    <a:pt x="2645" y="1026"/>
                    <a:pt x="2645" y="1026"/>
                  </a:cubicBezTo>
                  <a:cubicBezTo>
                    <a:pt x="2602" y="1052"/>
                    <a:pt x="2675" y="1120"/>
                    <a:pt x="2675" y="1120"/>
                  </a:cubicBezTo>
                  <a:cubicBezTo>
                    <a:pt x="2705" y="1141"/>
                    <a:pt x="2752" y="1150"/>
                    <a:pt x="2752" y="1279"/>
                  </a:cubicBezTo>
                  <a:cubicBezTo>
                    <a:pt x="2752" y="1407"/>
                    <a:pt x="2555" y="1548"/>
                    <a:pt x="2530" y="1373"/>
                  </a:cubicBezTo>
                  <a:cubicBezTo>
                    <a:pt x="2504" y="1197"/>
                    <a:pt x="2431" y="1197"/>
                    <a:pt x="2414" y="1056"/>
                  </a:cubicBezTo>
                  <a:cubicBezTo>
                    <a:pt x="2397" y="914"/>
                    <a:pt x="2530" y="640"/>
                    <a:pt x="2709" y="580"/>
                  </a:cubicBezTo>
                  <a:cubicBezTo>
                    <a:pt x="2889" y="520"/>
                    <a:pt x="3146" y="606"/>
                    <a:pt x="3095" y="666"/>
                  </a:cubicBezTo>
                  <a:cubicBezTo>
                    <a:pt x="3044" y="726"/>
                    <a:pt x="3086" y="906"/>
                    <a:pt x="3121" y="932"/>
                  </a:cubicBezTo>
                  <a:cubicBezTo>
                    <a:pt x="3121" y="932"/>
                    <a:pt x="3121" y="932"/>
                    <a:pt x="3121" y="932"/>
                  </a:cubicBezTo>
                  <a:close/>
                  <a:moveTo>
                    <a:pt x="2285" y="353"/>
                  </a:moveTo>
                  <a:cubicBezTo>
                    <a:pt x="2362" y="306"/>
                    <a:pt x="2410" y="139"/>
                    <a:pt x="2688" y="195"/>
                  </a:cubicBezTo>
                  <a:cubicBezTo>
                    <a:pt x="2688" y="195"/>
                    <a:pt x="2799" y="221"/>
                    <a:pt x="2769" y="323"/>
                  </a:cubicBezTo>
                  <a:cubicBezTo>
                    <a:pt x="2769" y="323"/>
                    <a:pt x="2718" y="409"/>
                    <a:pt x="2791" y="409"/>
                  </a:cubicBezTo>
                  <a:cubicBezTo>
                    <a:pt x="2864" y="409"/>
                    <a:pt x="2924" y="315"/>
                    <a:pt x="2859" y="233"/>
                  </a:cubicBezTo>
                  <a:cubicBezTo>
                    <a:pt x="2859" y="233"/>
                    <a:pt x="2812" y="169"/>
                    <a:pt x="2911" y="173"/>
                  </a:cubicBezTo>
                  <a:cubicBezTo>
                    <a:pt x="3009" y="178"/>
                    <a:pt x="3086" y="272"/>
                    <a:pt x="3086" y="409"/>
                  </a:cubicBezTo>
                  <a:cubicBezTo>
                    <a:pt x="3086" y="409"/>
                    <a:pt x="3121" y="533"/>
                    <a:pt x="2975" y="473"/>
                  </a:cubicBezTo>
                  <a:cubicBezTo>
                    <a:pt x="2975" y="473"/>
                    <a:pt x="2817" y="422"/>
                    <a:pt x="2722" y="482"/>
                  </a:cubicBezTo>
                  <a:cubicBezTo>
                    <a:pt x="2628" y="542"/>
                    <a:pt x="2560" y="542"/>
                    <a:pt x="2478" y="520"/>
                  </a:cubicBezTo>
                  <a:cubicBezTo>
                    <a:pt x="2478" y="520"/>
                    <a:pt x="2440" y="559"/>
                    <a:pt x="2500" y="572"/>
                  </a:cubicBezTo>
                  <a:cubicBezTo>
                    <a:pt x="2500" y="572"/>
                    <a:pt x="2598" y="615"/>
                    <a:pt x="2542" y="628"/>
                  </a:cubicBezTo>
                  <a:cubicBezTo>
                    <a:pt x="2487" y="640"/>
                    <a:pt x="2410" y="657"/>
                    <a:pt x="2435" y="803"/>
                  </a:cubicBezTo>
                  <a:cubicBezTo>
                    <a:pt x="2435" y="803"/>
                    <a:pt x="2384" y="855"/>
                    <a:pt x="2341" y="752"/>
                  </a:cubicBezTo>
                  <a:cubicBezTo>
                    <a:pt x="2341" y="752"/>
                    <a:pt x="2337" y="692"/>
                    <a:pt x="2311" y="670"/>
                  </a:cubicBezTo>
                  <a:cubicBezTo>
                    <a:pt x="2285" y="649"/>
                    <a:pt x="2251" y="696"/>
                    <a:pt x="2285" y="773"/>
                  </a:cubicBezTo>
                  <a:cubicBezTo>
                    <a:pt x="2320" y="850"/>
                    <a:pt x="2350" y="859"/>
                    <a:pt x="2345" y="944"/>
                  </a:cubicBezTo>
                  <a:cubicBezTo>
                    <a:pt x="2341" y="1030"/>
                    <a:pt x="2358" y="1150"/>
                    <a:pt x="2414" y="1240"/>
                  </a:cubicBezTo>
                  <a:cubicBezTo>
                    <a:pt x="2470" y="1330"/>
                    <a:pt x="2444" y="1386"/>
                    <a:pt x="2465" y="1420"/>
                  </a:cubicBezTo>
                  <a:cubicBezTo>
                    <a:pt x="2487" y="1454"/>
                    <a:pt x="2615" y="1536"/>
                    <a:pt x="2589" y="1638"/>
                  </a:cubicBezTo>
                  <a:cubicBezTo>
                    <a:pt x="2564" y="1741"/>
                    <a:pt x="2517" y="1840"/>
                    <a:pt x="2384" y="1840"/>
                  </a:cubicBezTo>
                  <a:cubicBezTo>
                    <a:pt x="2251" y="1840"/>
                    <a:pt x="2208" y="1908"/>
                    <a:pt x="2123" y="1930"/>
                  </a:cubicBezTo>
                  <a:cubicBezTo>
                    <a:pt x="2037" y="1951"/>
                    <a:pt x="1823" y="1895"/>
                    <a:pt x="1827" y="1523"/>
                  </a:cubicBezTo>
                  <a:cubicBezTo>
                    <a:pt x="1827" y="1523"/>
                    <a:pt x="1836" y="1381"/>
                    <a:pt x="1724" y="1163"/>
                  </a:cubicBezTo>
                  <a:cubicBezTo>
                    <a:pt x="1724" y="1163"/>
                    <a:pt x="1707" y="1022"/>
                    <a:pt x="1759" y="992"/>
                  </a:cubicBezTo>
                  <a:cubicBezTo>
                    <a:pt x="1759" y="992"/>
                    <a:pt x="1784" y="850"/>
                    <a:pt x="1703" y="837"/>
                  </a:cubicBezTo>
                  <a:cubicBezTo>
                    <a:pt x="1703" y="837"/>
                    <a:pt x="1673" y="872"/>
                    <a:pt x="1694" y="902"/>
                  </a:cubicBezTo>
                  <a:cubicBezTo>
                    <a:pt x="1716" y="932"/>
                    <a:pt x="1707" y="970"/>
                    <a:pt x="1677" y="996"/>
                  </a:cubicBezTo>
                  <a:cubicBezTo>
                    <a:pt x="1647" y="1022"/>
                    <a:pt x="1669" y="1094"/>
                    <a:pt x="1651" y="1094"/>
                  </a:cubicBezTo>
                  <a:cubicBezTo>
                    <a:pt x="1651" y="1094"/>
                    <a:pt x="1579" y="1107"/>
                    <a:pt x="1626" y="936"/>
                  </a:cubicBezTo>
                  <a:cubicBezTo>
                    <a:pt x="1626" y="936"/>
                    <a:pt x="1600" y="773"/>
                    <a:pt x="1681" y="739"/>
                  </a:cubicBezTo>
                  <a:cubicBezTo>
                    <a:pt x="1763" y="705"/>
                    <a:pt x="1848" y="653"/>
                    <a:pt x="1938" y="465"/>
                  </a:cubicBezTo>
                  <a:cubicBezTo>
                    <a:pt x="1938" y="465"/>
                    <a:pt x="2097" y="319"/>
                    <a:pt x="2161" y="448"/>
                  </a:cubicBezTo>
                  <a:cubicBezTo>
                    <a:pt x="2161" y="448"/>
                    <a:pt x="2195" y="520"/>
                    <a:pt x="2123" y="628"/>
                  </a:cubicBezTo>
                  <a:cubicBezTo>
                    <a:pt x="2050" y="735"/>
                    <a:pt x="2058" y="756"/>
                    <a:pt x="2063" y="825"/>
                  </a:cubicBezTo>
                  <a:cubicBezTo>
                    <a:pt x="2063" y="825"/>
                    <a:pt x="1943" y="927"/>
                    <a:pt x="1938" y="983"/>
                  </a:cubicBezTo>
                  <a:cubicBezTo>
                    <a:pt x="1934" y="1039"/>
                    <a:pt x="1934" y="1159"/>
                    <a:pt x="1994" y="1214"/>
                  </a:cubicBezTo>
                  <a:cubicBezTo>
                    <a:pt x="1994" y="1214"/>
                    <a:pt x="2003" y="1429"/>
                    <a:pt x="2054" y="1527"/>
                  </a:cubicBezTo>
                  <a:cubicBezTo>
                    <a:pt x="2105" y="1626"/>
                    <a:pt x="2123" y="1677"/>
                    <a:pt x="2208" y="1673"/>
                  </a:cubicBezTo>
                  <a:cubicBezTo>
                    <a:pt x="2208" y="1673"/>
                    <a:pt x="2238" y="1656"/>
                    <a:pt x="2140" y="1583"/>
                  </a:cubicBezTo>
                  <a:cubicBezTo>
                    <a:pt x="2140" y="1583"/>
                    <a:pt x="2080" y="1553"/>
                    <a:pt x="2058" y="1214"/>
                  </a:cubicBezTo>
                  <a:cubicBezTo>
                    <a:pt x="2058" y="1214"/>
                    <a:pt x="1934" y="1052"/>
                    <a:pt x="2088" y="919"/>
                  </a:cubicBezTo>
                  <a:cubicBezTo>
                    <a:pt x="2088" y="919"/>
                    <a:pt x="2170" y="837"/>
                    <a:pt x="2161" y="752"/>
                  </a:cubicBezTo>
                  <a:cubicBezTo>
                    <a:pt x="2161" y="752"/>
                    <a:pt x="2174" y="653"/>
                    <a:pt x="2238" y="619"/>
                  </a:cubicBezTo>
                  <a:cubicBezTo>
                    <a:pt x="2238" y="619"/>
                    <a:pt x="2208" y="400"/>
                    <a:pt x="2285" y="353"/>
                  </a:cubicBezTo>
                  <a:cubicBezTo>
                    <a:pt x="2285" y="353"/>
                    <a:pt x="2285" y="353"/>
                    <a:pt x="2285" y="353"/>
                  </a:cubicBezTo>
                  <a:close/>
                  <a:moveTo>
                    <a:pt x="662" y="1638"/>
                  </a:moveTo>
                  <a:cubicBezTo>
                    <a:pt x="662" y="1638"/>
                    <a:pt x="546" y="1810"/>
                    <a:pt x="529" y="1656"/>
                  </a:cubicBezTo>
                  <a:cubicBezTo>
                    <a:pt x="529" y="1656"/>
                    <a:pt x="658" y="1467"/>
                    <a:pt x="752" y="1467"/>
                  </a:cubicBezTo>
                  <a:cubicBezTo>
                    <a:pt x="846" y="1467"/>
                    <a:pt x="949" y="1638"/>
                    <a:pt x="898" y="1818"/>
                  </a:cubicBezTo>
                  <a:cubicBezTo>
                    <a:pt x="898" y="1818"/>
                    <a:pt x="859" y="1938"/>
                    <a:pt x="949" y="1810"/>
                  </a:cubicBezTo>
                  <a:cubicBezTo>
                    <a:pt x="949" y="1810"/>
                    <a:pt x="996" y="1703"/>
                    <a:pt x="975" y="1647"/>
                  </a:cubicBezTo>
                  <a:cubicBezTo>
                    <a:pt x="975" y="1647"/>
                    <a:pt x="1022" y="1625"/>
                    <a:pt x="1112" y="1775"/>
                  </a:cubicBezTo>
                  <a:cubicBezTo>
                    <a:pt x="1202" y="1925"/>
                    <a:pt x="1283" y="1951"/>
                    <a:pt x="1373" y="1964"/>
                  </a:cubicBezTo>
                  <a:cubicBezTo>
                    <a:pt x="1463" y="1977"/>
                    <a:pt x="1527" y="2092"/>
                    <a:pt x="1527" y="2135"/>
                  </a:cubicBezTo>
                  <a:cubicBezTo>
                    <a:pt x="1527" y="2178"/>
                    <a:pt x="1424" y="2144"/>
                    <a:pt x="1330" y="2105"/>
                  </a:cubicBezTo>
                  <a:cubicBezTo>
                    <a:pt x="1236" y="2067"/>
                    <a:pt x="1167" y="1964"/>
                    <a:pt x="945" y="2015"/>
                  </a:cubicBezTo>
                  <a:cubicBezTo>
                    <a:pt x="722" y="2067"/>
                    <a:pt x="585" y="1784"/>
                    <a:pt x="739" y="1660"/>
                  </a:cubicBezTo>
                  <a:cubicBezTo>
                    <a:pt x="739" y="1660"/>
                    <a:pt x="735" y="1578"/>
                    <a:pt x="662" y="1638"/>
                  </a:cubicBezTo>
                  <a:cubicBezTo>
                    <a:pt x="662" y="1638"/>
                    <a:pt x="662" y="1638"/>
                    <a:pt x="662" y="1638"/>
                  </a:cubicBezTo>
                  <a:close/>
                  <a:moveTo>
                    <a:pt x="1334" y="1870"/>
                  </a:moveTo>
                  <a:cubicBezTo>
                    <a:pt x="1163" y="1775"/>
                    <a:pt x="1060" y="1638"/>
                    <a:pt x="1176" y="1630"/>
                  </a:cubicBezTo>
                  <a:cubicBezTo>
                    <a:pt x="1292" y="1621"/>
                    <a:pt x="1227" y="1690"/>
                    <a:pt x="1309" y="1694"/>
                  </a:cubicBezTo>
                  <a:cubicBezTo>
                    <a:pt x="1390" y="1698"/>
                    <a:pt x="1262" y="1613"/>
                    <a:pt x="1236" y="1540"/>
                  </a:cubicBezTo>
                  <a:cubicBezTo>
                    <a:pt x="1210" y="1467"/>
                    <a:pt x="1210" y="1304"/>
                    <a:pt x="1210" y="1279"/>
                  </a:cubicBezTo>
                  <a:cubicBezTo>
                    <a:pt x="1210" y="1253"/>
                    <a:pt x="1159" y="1231"/>
                    <a:pt x="1163" y="1343"/>
                  </a:cubicBezTo>
                  <a:cubicBezTo>
                    <a:pt x="1167" y="1454"/>
                    <a:pt x="1172" y="1651"/>
                    <a:pt x="988" y="1574"/>
                  </a:cubicBezTo>
                  <a:cubicBezTo>
                    <a:pt x="988" y="1574"/>
                    <a:pt x="872" y="1540"/>
                    <a:pt x="910" y="1347"/>
                  </a:cubicBezTo>
                  <a:cubicBezTo>
                    <a:pt x="910" y="1347"/>
                    <a:pt x="898" y="1296"/>
                    <a:pt x="863" y="1343"/>
                  </a:cubicBezTo>
                  <a:cubicBezTo>
                    <a:pt x="863" y="1343"/>
                    <a:pt x="868" y="1399"/>
                    <a:pt x="773" y="1364"/>
                  </a:cubicBezTo>
                  <a:cubicBezTo>
                    <a:pt x="773" y="1364"/>
                    <a:pt x="628" y="1373"/>
                    <a:pt x="593" y="1480"/>
                  </a:cubicBezTo>
                  <a:cubicBezTo>
                    <a:pt x="593" y="1480"/>
                    <a:pt x="525" y="1557"/>
                    <a:pt x="555" y="1463"/>
                  </a:cubicBezTo>
                  <a:cubicBezTo>
                    <a:pt x="555" y="1463"/>
                    <a:pt x="611" y="1291"/>
                    <a:pt x="683" y="1231"/>
                  </a:cubicBezTo>
                  <a:cubicBezTo>
                    <a:pt x="756" y="1171"/>
                    <a:pt x="846" y="1090"/>
                    <a:pt x="902" y="1004"/>
                  </a:cubicBezTo>
                  <a:cubicBezTo>
                    <a:pt x="902" y="1004"/>
                    <a:pt x="945" y="962"/>
                    <a:pt x="1000" y="1026"/>
                  </a:cubicBezTo>
                  <a:cubicBezTo>
                    <a:pt x="1056" y="1090"/>
                    <a:pt x="1107" y="1103"/>
                    <a:pt x="1069" y="1253"/>
                  </a:cubicBezTo>
                  <a:cubicBezTo>
                    <a:pt x="1030" y="1403"/>
                    <a:pt x="1030" y="1458"/>
                    <a:pt x="1073" y="1399"/>
                  </a:cubicBezTo>
                  <a:cubicBezTo>
                    <a:pt x="1116" y="1339"/>
                    <a:pt x="1142" y="1120"/>
                    <a:pt x="1270" y="1112"/>
                  </a:cubicBezTo>
                  <a:cubicBezTo>
                    <a:pt x="1399" y="1103"/>
                    <a:pt x="1416" y="1137"/>
                    <a:pt x="1373" y="1249"/>
                  </a:cubicBezTo>
                  <a:cubicBezTo>
                    <a:pt x="1330" y="1360"/>
                    <a:pt x="1373" y="1390"/>
                    <a:pt x="1412" y="1296"/>
                  </a:cubicBezTo>
                  <a:cubicBezTo>
                    <a:pt x="1450" y="1201"/>
                    <a:pt x="1463" y="1064"/>
                    <a:pt x="1617" y="1150"/>
                  </a:cubicBezTo>
                  <a:cubicBezTo>
                    <a:pt x="1617" y="1150"/>
                    <a:pt x="1677" y="1236"/>
                    <a:pt x="1600" y="1313"/>
                  </a:cubicBezTo>
                  <a:cubicBezTo>
                    <a:pt x="1523" y="1390"/>
                    <a:pt x="1484" y="1600"/>
                    <a:pt x="1484" y="1703"/>
                  </a:cubicBezTo>
                  <a:cubicBezTo>
                    <a:pt x="1484" y="1805"/>
                    <a:pt x="1506" y="1964"/>
                    <a:pt x="1334" y="1870"/>
                  </a:cubicBezTo>
                  <a:cubicBezTo>
                    <a:pt x="1334" y="1870"/>
                    <a:pt x="1334" y="1870"/>
                    <a:pt x="1334" y="1870"/>
                  </a:cubicBezTo>
                  <a:close/>
                  <a:moveTo>
                    <a:pt x="1313" y="983"/>
                  </a:moveTo>
                  <a:cubicBezTo>
                    <a:pt x="1313" y="983"/>
                    <a:pt x="1339" y="1060"/>
                    <a:pt x="1236" y="1026"/>
                  </a:cubicBezTo>
                  <a:cubicBezTo>
                    <a:pt x="1236" y="1026"/>
                    <a:pt x="1202" y="1073"/>
                    <a:pt x="1167" y="1094"/>
                  </a:cubicBezTo>
                  <a:cubicBezTo>
                    <a:pt x="1167" y="1094"/>
                    <a:pt x="1090" y="996"/>
                    <a:pt x="1030" y="949"/>
                  </a:cubicBezTo>
                  <a:cubicBezTo>
                    <a:pt x="1030" y="949"/>
                    <a:pt x="953" y="936"/>
                    <a:pt x="970" y="902"/>
                  </a:cubicBezTo>
                  <a:cubicBezTo>
                    <a:pt x="970" y="902"/>
                    <a:pt x="1065" y="735"/>
                    <a:pt x="1197" y="735"/>
                  </a:cubicBezTo>
                  <a:cubicBezTo>
                    <a:pt x="1197" y="735"/>
                    <a:pt x="1236" y="726"/>
                    <a:pt x="1227" y="855"/>
                  </a:cubicBezTo>
                  <a:cubicBezTo>
                    <a:pt x="1219" y="983"/>
                    <a:pt x="1283" y="897"/>
                    <a:pt x="1313" y="983"/>
                  </a:cubicBezTo>
                  <a:cubicBezTo>
                    <a:pt x="1313" y="983"/>
                    <a:pt x="1313" y="983"/>
                    <a:pt x="1313" y="983"/>
                  </a:cubicBezTo>
                  <a:close/>
                  <a:moveTo>
                    <a:pt x="1647" y="1381"/>
                  </a:moveTo>
                  <a:cubicBezTo>
                    <a:pt x="1703" y="1313"/>
                    <a:pt x="1746" y="1360"/>
                    <a:pt x="1737" y="1428"/>
                  </a:cubicBezTo>
                  <a:cubicBezTo>
                    <a:pt x="1729" y="1497"/>
                    <a:pt x="1750" y="1617"/>
                    <a:pt x="1806" y="1780"/>
                  </a:cubicBezTo>
                  <a:cubicBezTo>
                    <a:pt x="1861" y="1942"/>
                    <a:pt x="1788" y="1977"/>
                    <a:pt x="1788" y="1977"/>
                  </a:cubicBezTo>
                  <a:cubicBezTo>
                    <a:pt x="1750" y="2092"/>
                    <a:pt x="1836" y="2020"/>
                    <a:pt x="1836" y="2020"/>
                  </a:cubicBezTo>
                  <a:cubicBezTo>
                    <a:pt x="1848" y="1968"/>
                    <a:pt x="1908" y="1917"/>
                    <a:pt x="1908" y="1917"/>
                  </a:cubicBezTo>
                  <a:cubicBezTo>
                    <a:pt x="2020" y="1942"/>
                    <a:pt x="1917" y="2067"/>
                    <a:pt x="1917" y="2067"/>
                  </a:cubicBezTo>
                  <a:cubicBezTo>
                    <a:pt x="1720" y="2170"/>
                    <a:pt x="1587" y="2067"/>
                    <a:pt x="1587" y="2067"/>
                  </a:cubicBezTo>
                  <a:cubicBezTo>
                    <a:pt x="1442" y="1818"/>
                    <a:pt x="1647" y="1381"/>
                    <a:pt x="1647" y="1381"/>
                  </a:cubicBezTo>
                  <a:cubicBezTo>
                    <a:pt x="1647" y="1381"/>
                    <a:pt x="1647" y="1381"/>
                    <a:pt x="1647" y="1381"/>
                  </a:cubicBezTo>
                  <a:close/>
                  <a:moveTo>
                    <a:pt x="1690" y="353"/>
                  </a:moveTo>
                  <a:cubicBezTo>
                    <a:pt x="1759" y="362"/>
                    <a:pt x="1818" y="315"/>
                    <a:pt x="1818" y="315"/>
                  </a:cubicBezTo>
                  <a:cubicBezTo>
                    <a:pt x="1896" y="233"/>
                    <a:pt x="2075" y="208"/>
                    <a:pt x="2170" y="251"/>
                  </a:cubicBezTo>
                  <a:cubicBezTo>
                    <a:pt x="2264" y="293"/>
                    <a:pt x="2204" y="362"/>
                    <a:pt x="2204" y="362"/>
                  </a:cubicBezTo>
                  <a:cubicBezTo>
                    <a:pt x="1998" y="289"/>
                    <a:pt x="1913" y="375"/>
                    <a:pt x="1870" y="418"/>
                  </a:cubicBezTo>
                  <a:cubicBezTo>
                    <a:pt x="1827" y="460"/>
                    <a:pt x="1857" y="572"/>
                    <a:pt x="1690" y="628"/>
                  </a:cubicBezTo>
                  <a:cubicBezTo>
                    <a:pt x="1523" y="683"/>
                    <a:pt x="1540" y="799"/>
                    <a:pt x="1557" y="876"/>
                  </a:cubicBezTo>
                  <a:cubicBezTo>
                    <a:pt x="1574" y="953"/>
                    <a:pt x="1506" y="1180"/>
                    <a:pt x="1403" y="996"/>
                  </a:cubicBezTo>
                  <a:cubicBezTo>
                    <a:pt x="1300" y="812"/>
                    <a:pt x="1296" y="910"/>
                    <a:pt x="1300" y="769"/>
                  </a:cubicBezTo>
                  <a:cubicBezTo>
                    <a:pt x="1304" y="628"/>
                    <a:pt x="1476" y="670"/>
                    <a:pt x="1476" y="670"/>
                  </a:cubicBezTo>
                  <a:cubicBezTo>
                    <a:pt x="1613" y="662"/>
                    <a:pt x="1613" y="563"/>
                    <a:pt x="1617" y="482"/>
                  </a:cubicBezTo>
                  <a:cubicBezTo>
                    <a:pt x="1621" y="400"/>
                    <a:pt x="1690" y="353"/>
                    <a:pt x="1690" y="353"/>
                  </a:cubicBezTo>
                  <a:cubicBezTo>
                    <a:pt x="1690" y="353"/>
                    <a:pt x="1690" y="353"/>
                    <a:pt x="1690" y="353"/>
                  </a:cubicBezTo>
                  <a:close/>
                  <a:moveTo>
                    <a:pt x="773" y="837"/>
                  </a:moveTo>
                  <a:cubicBezTo>
                    <a:pt x="778" y="825"/>
                    <a:pt x="760" y="807"/>
                    <a:pt x="846" y="795"/>
                  </a:cubicBezTo>
                  <a:cubicBezTo>
                    <a:pt x="932" y="782"/>
                    <a:pt x="953" y="709"/>
                    <a:pt x="953" y="709"/>
                  </a:cubicBezTo>
                  <a:cubicBezTo>
                    <a:pt x="1099" y="490"/>
                    <a:pt x="1386" y="508"/>
                    <a:pt x="1386" y="508"/>
                  </a:cubicBezTo>
                  <a:cubicBezTo>
                    <a:pt x="1412" y="465"/>
                    <a:pt x="1484" y="400"/>
                    <a:pt x="1484" y="400"/>
                  </a:cubicBezTo>
                  <a:cubicBezTo>
                    <a:pt x="1566" y="345"/>
                    <a:pt x="1579" y="383"/>
                    <a:pt x="1579" y="383"/>
                  </a:cubicBezTo>
                  <a:cubicBezTo>
                    <a:pt x="1549" y="392"/>
                    <a:pt x="1544" y="452"/>
                    <a:pt x="1544" y="452"/>
                  </a:cubicBezTo>
                  <a:cubicBezTo>
                    <a:pt x="1561" y="593"/>
                    <a:pt x="1459" y="589"/>
                    <a:pt x="1459" y="589"/>
                  </a:cubicBezTo>
                  <a:cubicBezTo>
                    <a:pt x="1339" y="585"/>
                    <a:pt x="1227" y="649"/>
                    <a:pt x="1227" y="649"/>
                  </a:cubicBezTo>
                  <a:cubicBezTo>
                    <a:pt x="855" y="765"/>
                    <a:pt x="962" y="889"/>
                    <a:pt x="863" y="932"/>
                  </a:cubicBezTo>
                  <a:cubicBezTo>
                    <a:pt x="765" y="974"/>
                    <a:pt x="773" y="837"/>
                    <a:pt x="773" y="837"/>
                  </a:cubicBezTo>
                  <a:cubicBezTo>
                    <a:pt x="773" y="837"/>
                    <a:pt x="773" y="837"/>
                    <a:pt x="773" y="837"/>
                  </a:cubicBezTo>
                  <a:close/>
                  <a:moveTo>
                    <a:pt x="478" y="1287"/>
                  </a:moveTo>
                  <a:cubicBezTo>
                    <a:pt x="478" y="1287"/>
                    <a:pt x="563" y="1223"/>
                    <a:pt x="563" y="1082"/>
                  </a:cubicBezTo>
                  <a:cubicBezTo>
                    <a:pt x="563" y="1082"/>
                    <a:pt x="623" y="949"/>
                    <a:pt x="692" y="914"/>
                  </a:cubicBezTo>
                  <a:cubicBezTo>
                    <a:pt x="692" y="914"/>
                    <a:pt x="692" y="1022"/>
                    <a:pt x="790" y="1000"/>
                  </a:cubicBezTo>
                  <a:cubicBezTo>
                    <a:pt x="790" y="1000"/>
                    <a:pt x="799" y="1047"/>
                    <a:pt x="722" y="1094"/>
                  </a:cubicBezTo>
                  <a:cubicBezTo>
                    <a:pt x="645" y="1142"/>
                    <a:pt x="568" y="1210"/>
                    <a:pt x="546" y="1287"/>
                  </a:cubicBezTo>
                  <a:cubicBezTo>
                    <a:pt x="546" y="1287"/>
                    <a:pt x="491" y="1334"/>
                    <a:pt x="465" y="1450"/>
                  </a:cubicBezTo>
                  <a:cubicBezTo>
                    <a:pt x="465" y="1450"/>
                    <a:pt x="414" y="1527"/>
                    <a:pt x="276" y="1566"/>
                  </a:cubicBezTo>
                  <a:cubicBezTo>
                    <a:pt x="276" y="1566"/>
                    <a:pt x="328" y="1390"/>
                    <a:pt x="478" y="1287"/>
                  </a:cubicBezTo>
                  <a:cubicBezTo>
                    <a:pt x="478" y="1287"/>
                    <a:pt x="478" y="1287"/>
                    <a:pt x="478" y="1287"/>
                  </a:cubicBezTo>
                  <a:close/>
                  <a:moveTo>
                    <a:pt x="422" y="1583"/>
                  </a:moveTo>
                  <a:cubicBezTo>
                    <a:pt x="521" y="1557"/>
                    <a:pt x="482" y="1608"/>
                    <a:pt x="482" y="1608"/>
                  </a:cubicBezTo>
                  <a:cubicBezTo>
                    <a:pt x="444" y="1621"/>
                    <a:pt x="396" y="1707"/>
                    <a:pt x="396" y="1707"/>
                  </a:cubicBezTo>
                  <a:cubicBezTo>
                    <a:pt x="264" y="1784"/>
                    <a:pt x="332" y="1925"/>
                    <a:pt x="332" y="1925"/>
                  </a:cubicBezTo>
                  <a:cubicBezTo>
                    <a:pt x="328" y="2118"/>
                    <a:pt x="208" y="2028"/>
                    <a:pt x="208" y="2028"/>
                  </a:cubicBezTo>
                  <a:cubicBezTo>
                    <a:pt x="139" y="1703"/>
                    <a:pt x="422" y="1583"/>
                    <a:pt x="422" y="1583"/>
                  </a:cubicBezTo>
                  <a:cubicBezTo>
                    <a:pt x="422" y="1583"/>
                    <a:pt x="422" y="1583"/>
                    <a:pt x="422" y="1583"/>
                  </a:cubicBezTo>
                  <a:close/>
                  <a:moveTo>
                    <a:pt x="294" y="2272"/>
                  </a:moveTo>
                  <a:cubicBezTo>
                    <a:pt x="294" y="2272"/>
                    <a:pt x="285" y="2204"/>
                    <a:pt x="242" y="2174"/>
                  </a:cubicBezTo>
                  <a:cubicBezTo>
                    <a:pt x="242" y="2174"/>
                    <a:pt x="208" y="2105"/>
                    <a:pt x="319" y="2105"/>
                  </a:cubicBezTo>
                  <a:cubicBezTo>
                    <a:pt x="319" y="2105"/>
                    <a:pt x="444" y="2067"/>
                    <a:pt x="439" y="1985"/>
                  </a:cubicBezTo>
                  <a:cubicBezTo>
                    <a:pt x="439" y="1985"/>
                    <a:pt x="396" y="1917"/>
                    <a:pt x="405" y="1861"/>
                  </a:cubicBezTo>
                  <a:cubicBezTo>
                    <a:pt x="405" y="1861"/>
                    <a:pt x="396" y="1754"/>
                    <a:pt x="486" y="1741"/>
                  </a:cubicBezTo>
                  <a:cubicBezTo>
                    <a:pt x="576" y="1728"/>
                    <a:pt x="611" y="1827"/>
                    <a:pt x="606" y="1904"/>
                  </a:cubicBezTo>
                  <a:cubicBezTo>
                    <a:pt x="602" y="1981"/>
                    <a:pt x="718" y="2050"/>
                    <a:pt x="790" y="2050"/>
                  </a:cubicBezTo>
                  <a:cubicBezTo>
                    <a:pt x="863" y="2050"/>
                    <a:pt x="773" y="2127"/>
                    <a:pt x="683" y="2170"/>
                  </a:cubicBezTo>
                  <a:cubicBezTo>
                    <a:pt x="593" y="2212"/>
                    <a:pt x="572" y="2277"/>
                    <a:pt x="358" y="2221"/>
                  </a:cubicBezTo>
                  <a:cubicBezTo>
                    <a:pt x="358" y="2221"/>
                    <a:pt x="332" y="2367"/>
                    <a:pt x="675" y="2264"/>
                  </a:cubicBezTo>
                  <a:cubicBezTo>
                    <a:pt x="675" y="2264"/>
                    <a:pt x="760" y="2234"/>
                    <a:pt x="795" y="2187"/>
                  </a:cubicBezTo>
                  <a:cubicBezTo>
                    <a:pt x="795" y="2187"/>
                    <a:pt x="782" y="2337"/>
                    <a:pt x="833" y="2409"/>
                  </a:cubicBezTo>
                  <a:cubicBezTo>
                    <a:pt x="885" y="2482"/>
                    <a:pt x="739" y="2688"/>
                    <a:pt x="396" y="2516"/>
                  </a:cubicBezTo>
                  <a:cubicBezTo>
                    <a:pt x="396" y="2516"/>
                    <a:pt x="268" y="2448"/>
                    <a:pt x="294" y="2272"/>
                  </a:cubicBezTo>
                  <a:cubicBezTo>
                    <a:pt x="294" y="2272"/>
                    <a:pt x="294" y="2272"/>
                    <a:pt x="294" y="2272"/>
                  </a:cubicBezTo>
                  <a:close/>
                  <a:moveTo>
                    <a:pt x="940" y="2705"/>
                  </a:moveTo>
                  <a:cubicBezTo>
                    <a:pt x="936" y="2855"/>
                    <a:pt x="611" y="2748"/>
                    <a:pt x="503" y="2632"/>
                  </a:cubicBezTo>
                  <a:cubicBezTo>
                    <a:pt x="503" y="2632"/>
                    <a:pt x="645" y="2705"/>
                    <a:pt x="816" y="2624"/>
                  </a:cubicBezTo>
                  <a:cubicBezTo>
                    <a:pt x="816" y="2624"/>
                    <a:pt x="945" y="2555"/>
                    <a:pt x="940" y="2705"/>
                  </a:cubicBezTo>
                  <a:cubicBezTo>
                    <a:pt x="940" y="2705"/>
                    <a:pt x="940" y="2705"/>
                    <a:pt x="940" y="2705"/>
                  </a:cubicBezTo>
                  <a:close/>
                  <a:moveTo>
                    <a:pt x="1257" y="2722"/>
                  </a:moveTo>
                  <a:cubicBezTo>
                    <a:pt x="1240" y="2786"/>
                    <a:pt x="1210" y="2808"/>
                    <a:pt x="1120" y="2808"/>
                  </a:cubicBezTo>
                  <a:cubicBezTo>
                    <a:pt x="1030" y="2808"/>
                    <a:pt x="975" y="2799"/>
                    <a:pt x="1013" y="2679"/>
                  </a:cubicBezTo>
                  <a:cubicBezTo>
                    <a:pt x="1013" y="2679"/>
                    <a:pt x="1099" y="2701"/>
                    <a:pt x="1176" y="2671"/>
                  </a:cubicBezTo>
                  <a:cubicBezTo>
                    <a:pt x="1176" y="2671"/>
                    <a:pt x="1275" y="2658"/>
                    <a:pt x="1257" y="2722"/>
                  </a:cubicBezTo>
                  <a:cubicBezTo>
                    <a:pt x="1257" y="2722"/>
                    <a:pt x="1257" y="2722"/>
                    <a:pt x="1257" y="2722"/>
                  </a:cubicBezTo>
                  <a:close/>
                  <a:moveTo>
                    <a:pt x="932" y="2572"/>
                  </a:moveTo>
                  <a:cubicBezTo>
                    <a:pt x="876" y="2508"/>
                    <a:pt x="915" y="2371"/>
                    <a:pt x="915" y="2371"/>
                  </a:cubicBezTo>
                  <a:cubicBezTo>
                    <a:pt x="790" y="2178"/>
                    <a:pt x="928" y="2084"/>
                    <a:pt x="928" y="2084"/>
                  </a:cubicBezTo>
                  <a:cubicBezTo>
                    <a:pt x="1172" y="2041"/>
                    <a:pt x="1167" y="2152"/>
                    <a:pt x="1356" y="2191"/>
                  </a:cubicBezTo>
                  <a:cubicBezTo>
                    <a:pt x="1544" y="2229"/>
                    <a:pt x="1467" y="2268"/>
                    <a:pt x="1467" y="2268"/>
                  </a:cubicBezTo>
                  <a:cubicBezTo>
                    <a:pt x="1334" y="2337"/>
                    <a:pt x="1146" y="2319"/>
                    <a:pt x="1082" y="2302"/>
                  </a:cubicBezTo>
                  <a:cubicBezTo>
                    <a:pt x="1018" y="2285"/>
                    <a:pt x="945" y="2289"/>
                    <a:pt x="1022" y="2337"/>
                  </a:cubicBezTo>
                  <a:cubicBezTo>
                    <a:pt x="1099" y="2384"/>
                    <a:pt x="1283" y="2375"/>
                    <a:pt x="1283" y="2375"/>
                  </a:cubicBezTo>
                  <a:cubicBezTo>
                    <a:pt x="1373" y="2341"/>
                    <a:pt x="1364" y="2418"/>
                    <a:pt x="1364" y="2418"/>
                  </a:cubicBezTo>
                  <a:cubicBezTo>
                    <a:pt x="1309" y="2435"/>
                    <a:pt x="1309" y="2521"/>
                    <a:pt x="1309" y="2521"/>
                  </a:cubicBezTo>
                  <a:cubicBezTo>
                    <a:pt x="1240" y="2671"/>
                    <a:pt x="932" y="2572"/>
                    <a:pt x="932" y="2572"/>
                  </a:cubicBezTo>
                  <a:cubicBezTo>
                    <a:pt x="932" y="2572"/>
                    <a:pt x="932" y="2572"/>
                    <a:pt x="932" y="2572"/>
                  </a:cubicBezTo>
                  <a:close/>
                  <a:moveTo>
                    <a:pt x="3797" y="2670"/>
                  </a:moveTo>
                  <a:cubicBezTo>
                    <a:pt x="3727" y="2792"/>
                    <a:pt x="3621" y="2882"/>
                    <a:pt x="3521" y="2885"/>
                  </a:cubicBezTo>
                  <a:cubicBezTo>
                    <a:pt x="3422" y="2888"/>
                    <a:pt x="3556" y="2824"/>
                    <a:pt x="3454" y="2760"/>
                  </a:cubicBezTo>
                  <a:cubicBezTo>
                    <a:pt x="3454" y="2760"/>
                    <a:pt x="3409" y="2718"/>
                    <a:pt x="3409" y="2776"/>
                  </a:cubicBezTo>
                  <a:cubicBezTo>
                    <a:pt x="3409" y="2776"/>
                    <a:pt x="3463" y="2833"/>
                    <a:pt x="3402" y="2875"/>
                  </a:cubicBezTo>
                  <a:cubicBezTo>
                    <a:pt x="3341" y="2917"/>
                    <a:pt x="3303" y="2981"/>
                    <a:pt x="2978" y="2984"/>
                  </a:cubicBezTo>
                  <a:cubicBezTo>
                    <a:pt x="2978" y="2984"/>
                    <a:pt x="2840" y="2981"/>
                    <a:pt x="2622" y="2743"/>
                  </a:cubicBezTo>
                  <a:cubicBezTo>
                    <a:pt x="2622" y="2743"/>
                    <a:pt x="2564" y="2641"/>
                    <a:pt x="2528" y="2618"/>
                  </a:cubicBezTo>
                  <a:cubicBezTo>
                    <a:pt x="2528" y="2618"/>
                    <a:pt x="2496" y="2625"/>
                    <a:pt x="2516" y="2666"/>
                  </a:cubicBezTo>
                  <a:cubicBezTo>
                    <a:pt x="2516" y="2666"/>
                    <a:pt x="2545" y="2743"/>
                    <a:pt x="2496" y="2753"/>
                  </a:cubicBezTo>
                  <a:cubicBezTo>
                    <a:pt x="2448" y="2763"/>
                    <a:pt x="2220" y="2776"/>
                    <a:pt x="2159" y="2923"/>
                  </a:cubicBezTo>
                  <a:cubicBezTo>
                    <a:pt x="2159" y="2923"/>
                    <a:pt x="2140" y="2978"/>
                    <a:pt x="2243" y="2914"/>
                  </a:cubicBezTo>
                  <a:cubicBezTo>
                    <a:pt x="2345" y="2850"/>
                    <a:pt x="2365" y="2811"/>
                    <a:pt x="2490" y="2814"/>
                  </a:cubicBezTo>
                  <a:cubicBezTo>
                    <a:pt x="2615" y="2817"/>
                    <a:pt x="2622" y="2872"/>
                    <a:pt x="2715" y="2939"/>
                  </a:cubicBezTo>
                  <a:cubicBezTo>
                    <a:pt x="2808" y="3007"/>
                    <a:pt x="2930" y="3062"/>
                    <a:pt x="2750" y="3107"/>
                  </a:cubicBezTo>
                  <a:cubicBezTo>
                    <a:pt x="2570" y="3151"/>
                    <a:pt x="2458" y="3087"/>
                    <a:pt x="2278" y="3180"/>
                  </a:cubicBezTo>
                  <a:cubicBezTo>
                    <a:pt x="2098" y="3274"/>
                    <a:pt x="2040" y="3238"/>
                    <a:pt x="2021" y="3213"/>
                  </a:cubicBezTo>
                  <a:cubicBezTo>
                    <a:pt x="2002" y="3187"/>
                    <a:pt x="2014" y="3135"/>
                    <a:pt x="2101" y="3129"/>
                  </a:cubicBezTo>
                  <a:cubicBezTo>
                    <a:pt x="2188" y="3123"/>
                    <a:pt x="2352" y="3097"/>
                    <a:pt x="2355" y="3039"/>
                  </a:cubicBezTo>
                  <a:cubicBezTo>
                    <a:pt x="2358" y="2981"/>
                    <a:pt x="2339" y="2936"/>
                    <a:pt x="2320" y="2956"/>
                  </a:cubicBezTo>
                  <a:cubicBezTo>
                    <a:pt x="2300" y="2975"/>
                    <a:pt x="2320" y="3052"/>
                    <a:pt x="2252" y="3049"/>
                  </a:cubicBezTo>
                  <a:cubicBezTo>
                    <a:pt x="2185" y="3045"/>
                    <a:pt x="2024" y="3039"/>
                    <a:pt x="1947" y="3087"/>
                  </a:cubicBezTo>
                  <a:cubicBezTo>
                    <a:pt x="1870" y="3135"/>
                    <a:pt x="1764" y="3155"/>
                    <a:pt x="1639" y="3071"/>
                  </a:cubicBezTo>
                  <a:cubicBezTo>
                    <a:pt x="1513" y="2988"/>
                    <a:pt x="1417" y="3209"/>
                    <a:pt x="1321" y="2801"/>
                  </a:cubicBezTo>
                  <a:cubicBezTo>
                    <a:pt x="1321" y="2801"/>
                    <a:pt x="1321" y="2654"/>
                    <a:pt x="1398" y="2596"/>
                  </a:cubicBezTo>
                  <a:cubicBezTo>
                    <a:pt x="1398" y="2596"/>
                    <a:pt x="1412" y="2526"/>
                    <a:pt x="1390" y="2495"/>
                  </a:cubicBezTo>
                  <a:cubicBezTo>
                    <a:pt x="1390" y="2495"/>
                    <a:pt x="1420" y="2349"/>
                    <a:pt x="1570" y="2294"/>
                  </a:cubicBezTo>
                  <a:cubicBezTo>
                    <a:pt x="1570" y="2294"/>
                    <a:pt x="1626" y="2140"/>
                    <a:pt x="1878" y="2204"/>
                  </a:cubicBezTo>
                  <a:cubicBezTo>
                    <a:pt x="1878" y="2204"/>
                    <a:pt x="1994" y="2208"/>
                    <a:pt x="2016" y="2071"/>
                  </a:cubicBezTo>
                  <a:cubicBezTo>
                    <a:pt x="2016" y="2071"/>
                    <a:pt x="2063" y="1985"/>
                    <a:pt x="2230" y="1981"/>
                  </a:cubicBezTo>
                  <a:cubicBezTo>
                    <a:pt x="2230" y="1981"/>
                    <a:pt x="2290" y="1972"/>
                    <a:pt x="2341" y="1917"/>
                  </a:cubicBezTo>
                  <a:cubicBezTo>
                    <a:pt x="2341" y="1917"/>
                    <a:pt x="2427" y="1908"/>
                    <a:pt x="2478" y="1938"/>
                  </a:cubicBezTo>
                  <a:cubicBezTo>
                    <a:pt x="2530" y="1968"/>
                    <a:pt x="2542" y="1878"/>
                    <a:pt x="2568" y="1853"/>
                  </a:cubicBezTo>
                  <a:cubicBezTo>
                    <a:pt x="2568" y="1853"/>
                    <a:pt x="2612" y="1751"/>
                    <a:pt x="2731" y="1834"/>
                  </a:cubicBezTo>
                  <a:cubicBezTo>
                    <a:pt x="2850" y="1918"/>
                    <a:pt x="2859" y="2072"/>
                    <a:pt x="2927" y="2123"/>
                  </a:cubicBezTo>
                  <a:cubicBezTo>
                    <a:pt x="2994" y="2175"/>
                    <a:pt x="2975" y="2101"/>
                    <a:pt x="2949" y="2062"/>
                  </a:cubicBezTo>
                  <a:cubicBezTo>
                    <a:pt x="2924" y="2024"/>
                    <a:pt x="2856" y="1866"/>
                    <a:pt x="2843" y="1834"/>
                  </a:cubicBezTo>
                  <a:cubicBezTo>
                    <a:pt x="2830" y="1802"/>
                    <a:pt x="2830" y="1667"/>
                    <a:pt x="2953" y="1667"/>
                  </a:cubicBezTo>
                  <a:cubicBezTo>
                    <a:pt x="2953" y="1667"/>
                    <a:pt x="3017" y="1626"/>
                    <a:pt x="3142" y="1709"/>
                  </a:cubicBezTo>
                  <a:cubicBezTo>
                    <a:pt x="3267" y="1793"/>
                    <a:pt x="3396" y="1828"/>
                    <a:pt x="3454" y="1818"/>
                  </a:cubicBezTo>
                  <a:cubicBezTo>
                    <a:pt x="3454" y="1818"/>
                    <a:pt x="3511" y="1793"/>
                    <a:pt x="3422" y="1780"/>
                  </a:cubicBezTo>
                  <a:cubicBezTo>
                    <a:pt x="3332" y="1767"/>
                    <a:pt x="3216" y="1667"/>
                    <a:pt x="3187" y="1648"/>
                  </a:cubicBezTo>
                  <a:cubicBezTo>
                    <a:pt x="3158" y="1629"/>
                    <a:pt x="3177" y="1552"/>
                    <a:pt x="3226" y="1532"/>
                  </a:cubicBezTo>
                  <a:cubicBezTo>
                    <a:pt x="3274" y="1513"/>
                    <a:pt x="3357" y="1288"/>
                    <a:pt x="3467" y="1272"/>
                  </a:cubicBezTo>
                  <a:cubicBezTo>
                    <a:pt x="3467" y="1272"/>
                    <a:pt x="3518" y="1266"/>
                    <a:pt x="3547" y="1246"/>
                  </a:cubicBezTo>
                  <a:cubicBezTo>
                    <a:pt x="3547" y="1246"/>
                    <a:pt x="3560" y="1211"/>
                    <a:pt x="3515" y="1218"/>
                  </a:cubicBezTo>
                  <a:cubicBezTo>
                    <a:pt x="3515" y="1218"/>
                    <a:pt x="3483" y="1131"/>
                    <a:pt x="3486" y="1050"/>
                  </a:cubicBezTo>
                  <a:cubicBezTo>
                    <a:pt x="3489" y="970"/>
                    <a:pt x="3389" y="768"/>
                    <a:pt x="3312" y="768"/>
                  </a:cubicBezTo>
                  <a:cubicBezTo>
                    <a:pt x="3312" y="768"/>
                    <a:pt x="3287" y="784"/>
                    <a:pt x="3319" y="826"/>
                  </a:cubicBezTo>
                  <a:cubicBezTo>
                    <a:pt x="3351" y="867"/>
                    <a:pt x="3447" y="1012"/>
                    <a:pt x="3409" y="1195"/>
                  </a:cubicBezTo>
                  <a:cubicBezTo>
                    <a:pt x="3409" y="1195"/>
                    <a:pt x="3402" y="1237"/>
                    <a:pt x="3348" y="1253"/>
                  </a:cubicBezTo>
                  <a:cubicBezTo>
                    <a:pt x="3348" y="1253"/>
                    <a:pt x="3303" y="1423"/>
                    <a:pt x="3168" y="1449"/>
                  </a:cubicBezTo>
                  <a:cubicBezTo>
                    <a:pt x="3033" y="1475"/>
                    <a:pt x="3123" y="1581"/>
                    <a:pt x="3033" y="1597"/>
                  </a:cubicBezTo>
                  <a:cubicBezTo>
                    <a:pt x="2943" y="1613"/>
                    <a:pt x="2901" y="1545"/>
                    <a:pt x="2811" y="1658"/>
                  </a:cubicBezTo>
                  <a:cubicBezTo>
                    <a:pt x="2811" y="1658"/>
                    <a:pt x="2750" y="1799"/>
                    <a:pt x="2689" y="1712"/>
                  </a:cubicBezTo>
                  <a:cubicBezTo>
                    <a:pt x="2628" y="1626"/>
                    <a:pt x="2740" y="1462"/>
                    <a:pt x="2776" y="1401"/>
                  </a:cubicBezTo>
                  <a:cubicBezTo>
                    <a:pt x="2811" y="1340"/>
                    <a:pt x="2859" y="1195"/>
                    <a:pt x="3023" y="1166"/>
                  </a:cubicBezTo>
                  <a:cubicBezTo>
                    <a:pt x="3023" y="1166"/>
                    <a:pt x="3068" y="1185"/>
                    <a:pt x="3097" y="1086"/>
                  </a:cubicBezTo>
                  <a:cubicBezTo>
                    <a:pt x="3126" y="986"/>
                    <a:pt x="3264" y="1018"/>
                    <a:pt x="3280" y="1057"/>
                  </a:cubicBezTo>
                  <a:cubicBezTo>
                    <a:pt x="3296" y="1095"/>
                    <a:pt x="3328" y="1166"/>
                    <a:pt x="3338" y="1086"/>
                  </a:cubicBezTo>
                  <a:cubicBezTo>
                    <a:pt x="3338" y="1086"/>
                    <a:pt x="3332" y="977"/>
                    <a:pt x="3248" y="957"/>
                  </a:cubicBezTo>
                  <a:cubicBezTo>
                    <a:pt x="3165" y="938"/>
                    <a:pt x="3136" y="810"/>
                    <a:pt x="3161" y="736"/>
                  </a:cubicBezTo>
                  <a:cubicBezTo>
                    <a:pt x="3187" y="662"/>
                    <a:pt x="3267" y="652"/>
                    <a:pt x="3428" y="700"/>
                  </a:cubicBezTo>
                  <a:cubicBezTo>
                    <a:pt x="3428" y="700"/>
                    <a:pt x="3508" y="774"/>
                    <a:pt x="3566" y="774"/>
                  </a:cubicBezTo>
                  <a:cubicBezTo>
                    <a:pt x="3624" y="774"/>
                    <a:pt x="3579" y="729"/>
                    <a:pt x="3550" y="716"/>
                  </a:cubicBezTo>
                  <a:cubicBezTo>
                    <a:pt x="3521" y="704"/>
                    <a:pt x="3456" y="630"/>
                    <a:pt x="3319" y="591"/>
                  </a:cubicBezTo>
                  <a:cubicBezTo>
                    <a:pt x="3251" y="572"/>
                    <a:pt x="3348" y="443"/>
                    <a:pt x="3450" y="517"/>
                  </a:cubicBezTo>
                  <a:cubicBezTo>
                    <a:pt x="3450" y="517"/>
                    <a:pt x="3598" y="594"/>
                    <a:pt x="3727" y="559"/>
                  </a:cubicBezTo>
                  <a:cubicBezTo>
                    <a:pt x="3727" y="559"/>
                    <a:pt x="3878" y="533"/>
                    <a:pt x="3919" y="649"/>
                  </a:cubicBezTo>
                  <a:cubicBezTo>
                    <a:pt x="3919" y="649"/>
                    <a:pt x="3910" y="662"/>
                    <a:pt x="3852" y="662"/>
                  </a:cubicBezTo>
                  <a:cubicBezTo>
                    <a:pt x="3794" y="662"/>
                    <a:pt x="3785" y="697"/>
                    <a:pt x="3752" y="694"/>
                  </a:cubicBezTo>
                  <a:cubicBezTo>
                    <a:pt x="3720" y="691"/>
                    <a:pt x="3743" y="659"/>
                    <a:pt x="3624" y="610"/>
                  </a:cubicBezTo>
                  <a:cubicBezTo>
                    <a:pt x="3505" y="562"/>
                    <a:pt x="3573" y="636"/>
                    <a:pt x="3605" y="662"/>
                  </a:cubicBezTo>
                  <a:cubicBezTo>
                    <a:pt x="3637" y="687"/>
                    <a:pt x="3746" y="726"/>
                    <a:pt x="3736" y="832"/>
                  </a:cubicBezTo>
                  <a:cubicBezTo>
                    <a:pt x="3727" y="938"/>
                    <a:pt x="3605" y="1022"/>
                    <a:pt x="3605" y="1224"/>
                  </a:cubicBezTo>
                  <a:cubicBezTo>
                    <a:pt x="3605" y="1426"/>
                    <a:pt x="3634" y="1590"/>
                    <a:pt x="3675" y="1590"/>
                  </a:cubicBezTo>
                  <a:cubicBezTo>
                    <a:pt x="3717" y="1590"/>
                    <a:pt x="3682" y="1558"/>
                    <a:pt x="3675" y="1468"/>
                  </a:cubicBezTo>
                  <a:cubicBezTo>
                    <a:pt x="3669" y="1378"/>
                    <a:pt x="3646" y="1144"/>
                    <a:pt x="3720" y="1118"/>
                  </a:cubicBezTo>
                  <a:cubicBezTo>
                    <a:pt x="3794" y="1092"/>
                    <a:pt x="3868" y="1089"/>
                    <a:pt x="3839" y="1044"/>
                  </a:cubicBezTo>
                  <a:cubicBezTo>
                    <a:pt x="3839" y="1044"/>
                    <a:pt x="3772" y="1031"/>
                    <a:pt x="3736" y="1044"/>
                  </a:cubicBezTo>
                  <a:cubicBezTo>
                    <a:pt x="3736" y="1044"/>
                    <a:pt x="3707" y="1034"/>
                    <a:pt x="3781" y="957"/>
                  </a:cubicBezTo>
                  <a:cubicBezTo>
                    <a:pt x="3855" y="880"/>
                    <a:pt x="3785" y="790"/>
                    <a:pt x="3871" y="745"/>
                  </a:cubicBezTo>
                  <a:cubicBezTo>
                    <a:pt x="3958" y="700"/>
                    <a:pt x="4051" y="755"/>
                    <a:pt x="4048" y="793"/>
                  </a:cubicBezTo>
                  <a:cubicBezTo>
                    <a:pt x="4045" y="832"/>
                    <a:pt x="3964" y="810"/>
                    <a:pt x="3945" y="896"/>
                  </a:cubicBezTo>
                  <a:cubicBezTo>
                    <a:pt x="3926" y="983"/>
                    <a:pt x="3862" y="1118"/>
                    <a:pt x="3981" y="1304"/>
                  </a:cubicBezTo>
                  <a:cubicBezTo>
                    <a:pt x="3981" y="1304"/>
                    <a:pt x="4003" y="1516"/>
                    <a:pt x="3987" y="1555"/>
                  </a:cubicBezTo>
                  <a:cubicBezTo>
                    <a:pt x="3987" y="1555"/>
                    <a:pt x="4022" y="1600"/>
                    <a:pt x="4054" y="1433"/>
                  </a:cubicBezTo>
                  <a:cubicBezTo>
                    <a:pt x="4087" y="1266"/>
                    <a:pt x="3997" y="1198"/>
                    <a:pt x="3977" y="1115"/>
                  </a:cubicBezTo>
                  <a:cubicBezTo>
                    <a:pt x="3958" y="1031"/>
                    <a:pt x="3997" y="890"/>
                    <a:pt x="4048" y="890"/>
                  </a:cubicBezTo>
                  <a:cubicBezTo>
                    <a:pt x="4099" y="890"/>
                    <a:pt x="4141" y="848"/>
                    <a:pt x="4254" y="1041"/>
                  </a:cubicBezTo>
                  <a:cubicBezTo>
                    <a:pt x="4366" y="1234"/>
                    <a:pt x="4385" y="1243"/>
                    <a:pt x="4382" y="1401"/>
                  </a:cubicBezTo>
                  <a:cubicBezTo>
                    <a:pt x="4379" y="1558"/>
                    <a:pt x="4392" y="1613"/>
                    <a:pt x="4437" y="1651"/>
                  </a:cubicBezTo>
                  <a:cubicBezTo>
                    <a:pt x="4459" y="1670"/>
                    <a:pt x="4414" y="1770"/>
                    <a:pt x="4366" y="1725"/>
                  </a:cubicBezTo>
                  <a:cubicBezTo>
                    <a:pt x="4366" y="1725"/>
                    <a:pt x="4225" y="1642"/>
                    <a:pt x="4157" y="1696"/>
                  </a:cubicBezTo>
                  <a:cubicBezTo>
                    <a:pt x="4157" y="1696"/>
                    <a:pt x="4122" y="1670"/>
                    <a:pt x="4167" y="1616"/>
                  </a:cubicBezTo>
                  <a:cubicBezTo>
                    <a:pt x="4167" y="1616"/>
                    <a:pt x="4209" y="1195"/>
                    <a:pt x="4109" y="1205"/>
                  </a:cubicBezTo>
                  <a:cubicBezTo>
                    <a:pt x="4009" y="1214"/>
                    <a:pt x="4164" y="1218"/>
                    <a:pt x="4112" y="1520"/>
                  </a:cubicBezTo>
                  <a:cubicBezTo>
                    <a:pt x="4061" y="1821"/>
                    <a:pt x="3894" y="1911"/>
                    <a:pt x="3823" y="1908"/>
                  </a:cubicBezTo>
                  <a:cubicBezTo>
                    <a:pt x="3752" y="1905"/>
                    <a:pt x="3740" y="1921"/>
                    <a:pt x="3801" y="1773"/>
                  </a:cubicBezTo>
                  <a:cubicBezTo>
                    <a:pt x="3862" y="1626"/>
                    <a:pt x="3925" y="1328"/>
                    <a:pt x="3849" y="1340"/>
                  </a:cubicBezTo>
                  <a:cubicBezTo>
                    <a:pt x="3807" y="1346"/>
                    <a:pt x="3817" y="1369"/>
                    <a:pt x="3817" y="1436"/>
                  </a:cubicBezTo>
                  <a:cubicBezTo>
                    <a:pt x="3817" y="1503"/>
                    <a:pt x="3801" y="1744"/>
                    <a:pt x="3688" y="1838"/>
                  </a:cubicBezTo>
                  <a:cubicBezTo>
                    <a:pt x="3576" y="1931"/>
                    <a:pt x="3611" y="1799"/>
                    <a:pt x="3569" y="1751"/>
                  </a:cubicBezTo>
                  <a:cubicBezTo>
                    <a:pt x="3528" y="1703"/>
                    <a:pt x="3473" y="1545"/>
                    <a:pt x="3280" y="1561"/>
                  </a:cubicBezTo>
                  <a:cubicBezTo>
                    <a:pt x="3280" y="1561"/>
                    <a:pt x="3261" y="1613"/>
                    <a:pt x="3322" y="1616"/>
                  </a:cubicBezTo>
                  <a:cubicBezTo>
                    <a:pt x="3383" y="1619"/>
                    <a:pt x="3528" y="1709"/>
                    <a:pt x="3524" y="1815"/>
                  </a:cubicBezTo>
                  <a:cubicBezTo>
                    <a:pt x="3521" y="1921"/>
                    <a:pt x="3515" y="1915"/>
                    <a:pt x="3434" y="1966"/>
                  </a:cubicBezTo>
                  <a:cubicBezTo>
                    <a:pt x="3354" y="2017"/>
                    <a:pt x="3267" y="2101"/>
                    <a:pt x="3235" y="2220"/>
                  </a:cubicBezTo>
                  <a:cubicBezTo>
                    <a:pt x="3203" y="2339"/>
                    <a:pt x="2997" y="2406"/>
                    <a:pt x="2808" y="2384"/>
                  </a:cubicBezTo>
                  <a:cubicBezTo>
                    <a:pt x="2618" y="2361"/>
                    <a:pt x="2708" y="2249"/>
                    <a:pt x="2702" y="2172"/>
                  </a:cubicBezTo>
                  <a:cubicBezTo>
                    <a:pt x="2696" y="2095"/>
                    <a:pt x="2686" y="1995"/>
                    <a:pt x="2628" y="2043"/>
                  </a:cubicBezTo>
                  <a:cubicBezTo>
                    <a:pt x="2628" y="2043"/>
                    <a:pt x="2631" y="2062"/>
                    <a:pt x="2644" y="2127"/>
                  </a:cubicBezTo>
                  <a:cubicBezTo>
                    <a:pt x="2657" y="2191"/>
                    <a:pt x="2599" y="2159"/>
                    <a:pt x="2596" y="2229"/>
                  </a:cubicBezTo>
                  <a:cubicBezTo>
                    <a:pt x="2593" y="2300"/>
                    <a:pt x="2570" y="2380"/>
                    <a:pt x="2455" y="2303"/>
                  </a:cubicBezTo>
                  <a:cubicBezTo>
                    <a:pt x="2339" y="2226"/>
                    <a:pt x="2416" y="2246"/>
                    <a:pt x="2426" y="2107"/>
                  </a:cubicBezTo>
                  <a:cubicBezTo>
                    <a:pt x="2435" y="1969"/>
                    <a:pt x="2310" y="1924"/>
                    <a:pt x="2336" y="1989"/>
                  </a:cubicBezTo>
                  <a:cubicBezTo>
                    <a:pt x="2361" y="2053"/>
                    <a:pt x="2381" y="2059"/>
                    <a:pt x="2349" y="2159"/>
                  </a:cubicBezTo>
                  <a:cubicBezTo>
                    <a:pt x="2316" y="2258"/>
                    <a:pt x="2381" y="2291"/>
                    <a:pt x="2313" y="2361"/>
                  </a:cubicBezTo>
                  <a:cubicBezTo>
                    <a:pt x="2246" y="2432"/>
                    <a:pt x="2111" y="2503"/>
                    <a:pt x="2005" y="2535"/>
                  </a:cubicBezTo>
                  <a:cubicBezTo>
                    <a:pt x="1899" y="2567"/>
                    <a:pt x="1915" y="2666"/>
                    <a:pt x="1812" y="2676"/>
                  </a:cubicBezTo>
                  <a:cubicBezTo>
                    <a:pt x="1709" y="2686"/>
                    <a:pt x="1761" y="2557"/>
                    <a:pt x="1671" y="2551"/>
                  </a:cubicBezTo>
                  <a:cubicBezTo>
                    <a:pt x="1671" y="2551"/>
                    <a:pt x="1616" y="2544"/>
                    <a:pt x="1648" y="2599"/>
                  </a:cubicBezTo>
                  <a:cubicBezTo>
                    <a:pt x="1680" y="2654"/>
                    <a:pt x="1770" y="2689"/>
                    <a:pt x="1716" y="2753"/>
                  </a:cubicBezTo>
                  <a:cubicBezTo>
                    <a:pt x="1716" y="2753"/>
                    <a:pt x="1648" y="2821"/>
                    <a:pt x="1513" y="2808"/>
                  </a:cubicBezTo>
                  <a:cubicBezTo>
                    <a:pt x="1513" y="2808"/>
                    <a:pt x="1472" y="2866"/>
                    <a:pt x="1603" y="2846"/>
                  </a:cubicBezTo>
                  <a:cubicBezTo>
                    <a:pt x="1735" y="2827"/>
                    <a:pt x="1806" y="2776"/>
                    <a:pt x="1921" y="2654"/>
                  </a:cubicBezTo>
                  <a:cubicBezTo>
                    <a:pt x="1921" y="2654"/>
                    <a:pt x="2024" y="2589"/>
                    <a:pt x="2169" y="2551"/>
                  </a:cubicBezTo>
                  <a:cubicBezTo>
                    <a:pt x="2313" y="2512"/>
                    <a:pt x="2336" y="2435"/>
                    <a:pt x="2448" y="2422"/>
                  </a:cubicBezTo>
                  <a:cubicBezTo>
                    <a:pt x="2561" y="2409"/>
                    <a:pt x="2634" y="2397"/>
                    <a:pt x="2766" y="2454"/>
                  </a:cubicBezTo>
                  <a:cubicBezTo>
                    <a:pt x="2766" y="2454"/>
                    <a:pt x="2869" y="2474"/>
                    <a:pt x="2975" y="2467"/>
                  </a:cubicBezTo>
                  <a:cubicBezTo>
                    <a:pt x="2975" y="2467"/>
                    <a:pt x="3014" y="2483"/>
                    <a:pt x="3014" y="2560"/>
                  </a:cubicBezTo>
                  <a:cubicBezTo>
                    <a:pt x="3014" y="2637"/>
                    <a:pt x="3152" y="2686"/>
                    <a:pt x="3190" y="2715"/>
                  </a:cubicBezTo>
                  <a:cubicBezTo>
                    <a:pt x="3229" y="2743"/>
                    <a:pt x="3187" y="2904"/>
                    <a:pt x="3216" y="2917"/>
                  </a:cubicBezTo>
                  <a:cubicBezTo>
                    <a:pt x="3245" y="2930"/>
                    <a:pt x="3271" y="2933"/>
                    <a:pt x="3271" y="2830"/>
                  </a:cubicBezTo>
                  <a:cubicBezTo>
                    <a:pt x="3271" y="2727"/>
                    <a:pt x="3306" y="2699"/>
                    <a:pt x="3402" y="2682"/>
                  </a:cubicBezTo>
                  <a:cubicBezTo>
                    <a:pt x="3499" y="2666"/>
                    <a:pt x="3666" y="2612"/>
                    <a:pt x="3762" y="2637"/>
                  </a:cubicBezTo>
                  <a:cubicBezTo>
                    <a:pt x="3762" y="2637"/>
                    <a:pt x="3823" y="2596"/>
                    <a:pt x="3714" y="2573"/>
                  </a:cubicBezTo>
                  <a:cubicBezTo>
                    <a:pt x="3605" y="2551"/>
                    <a:pt x="3495" y="2621"/>
                    <a:pt x="3402" y="2631"/>
                  </a:cubicBezTo>
                  <a:cubicBezTo>
                    <a:pt x="3309" y="2641"/>
                    <a:pt x="3129" y="2715"/>
                    <a:pt x="3100" y="2506"/>
                  </a:cubicBezTo>
                  <a:cubicBezTo>
                    <a:pt x="3071" y="2297"/>
                    <a:pt x="3389" y="2403"/>
                    <a:pt x="3492" y="2335"/>
                  </a:cubicBezTo>
                  <a:cubicBezTo>
                    <a:pt x="3492" y="2335"/>
                    <a:pt x="3534" y="2297"/>
                    <a:pt x="3463" y="2294"/>
                  </a:cubicBezTo>
                  <a:cubicBezTo>
                    <a:pt x="3393" y="2291"/>
                    <a:pt x="3299" y="2294"/>
                    <a:pt x="3277" y="2319"/>
                  </a:cubicBezTo>
                  <a:cubicBezTo>
                    <a:pt x="3277" y="2319"/>
                    <a:pt x="3277" y="2303"/>
                    <a:pt x="3328" y="2220"/>
                  </a:cubicBezTo>
                  <a:cubicBezTo>
                    <a:pt x="3380" y="2136"/>
                    <a:pt x="3319" y="2107"/>
                    <a:pt x="3412" y="2056"/>
                  </a:cubicBezTo>
                  <a:cubicBezTo>
                    <a:pt x="3505" y="2005"/>
                    <a:pt x="3595" y="1950"/>
                    <a:pt x="3653" y="1944"/>
                  </a:cubicBezTo>
                  <a:cubicBezTo>
                    <a:pt x="3711" y="1937"/>
                    <a:pt x="3846" y="1989"/>
                    <a:pt x="3849" y="2095"/>
                  </a:cubicBezTo>
                  <a:cubicBezTo>
                    <a:pt x="3852" y="2201"/>
                    <a:pt x="3868" y="2548"/>
                    <a:pt x="3797" y="2670"/>
                  </a:cubicBezTo>
                  <a:cubicBezTo>
                    <a:pt x="3797" y="2670"/>
                    <a:pt x="3797" y="2670"/>
                    <a:pt x="3797" y="2670"/>
                  </a:cubicBezTo>
                  <a:close/>
                  <a:moveTo>
                    <a:pt x="4157" y="2504"/>
                  </a:moveTo>
                  <a:cubicBezTo>
                    <a:pt x="4080" y="2461"/>
                    <a:pt x="4080" y="2341"/>
                    <a:pt x="4080" y="2242"/>
                  </a:cubicBezTo>
                  <a:cubicBezTo>
                    <a:pt x="4080" y="2144"/>
                    <a:pt x="4020" y="2187"/>
                    <a:pt x="4016" y="2259"/>
                  </a:cubicBezTo>
                  <a:cubicBezTo>
                    <a:pt x="4012" y="2332"/>
                    <a:pt x="3999" y="2461"/>
                    <a:pt x="4033" y="2486"/>
                  </a:cubicBezTo>
                  <a:cubicBezTo>
                    <a:pt x="4067" y="2512"/>
                    <a:pt x="4059" y="2521"/>
                    <a:pt x="4016" y="2572"/>
                  </a:cubicBezTo>
                  <a:cubicBezTo>
                    <a:pt x="3973" y="2624"/>
                    <a:pt x="3939" y="2675"/>
                    <a:pt x="3883" y="2658"/>
                  </a:cubicBezTo>
                  <a:cubicBezTo>
                    <a:pt x="3883" y="2658"/>
                    <a:pt x="3939" y="2619"/>
                    <a:pt x="3913" y="2182"/>
                  </a:cubicBezTo>
                  <a:cubicBezTo>
                    <a:pt x="3913" y="2182"/>
                    <a:pt x="3934" y="2050"/>
                    <a:pt x="4050" y="2050"/>
                  </a:cubicBezTo>
                  <a:cubicBezTo>
                    <a:pt x="4166" y="2050"/>
                    <a:pt x="4196" y="2067"/>
                    <a:pt x="4187" y="2208"/>
                  </a:cubicBezTo>
                  <a:cubicBezTo>
                    <a:pt x="4179" y="2349"/>
                    <a:pt x="4200" y="2418"/>
                    <a:pt x="4226" y="2461"/>
                  </a:cubicBezTo>
                  <a:cubicBezTo>
                    <a:pt x="4251" y="2504"/>
                    <a:pt x="4234" y="2546"/>
                    <a:pt x="4157" y="2504"/>
                  </a:cubicBezTo>
                  <a:cubicBezTo>
                    <a:pt x="4157" y="2504"/>
                    <a:pt x="4157" y="2504"/>
                    <a:pt x="4157" y="2504"/>
                  </a:cubicBezTo>
                  <a:close/>
                  <a:moveTo>
                    <a:pt x="4341" y="2482"/>
                  </a:moveTo>
                  <a:cubicBezTo>
                    <a:pt x="4341" y="2482"/>
                    <a:pt x="4320" y="2576"/>
                    <a:pt x="4269" y="2397"/>
                  </a:cubicBezTo>
                  <a:cubicBezTo>
                    <a:pt x="4269" y="2397"/>
                    <a:pt x="4217" y="2050"/>
                    <a:pt x="4290" y="2024"/>
                  </a:cubicBezTo>
                  <a:cubicBezTo>
                    <a:pt x="4290" y="2024"/>
                    <a:pt x="4354" y="1964"/>
                    <a:pt x="4367" y="1925"/>
                  </a:cubicBezTo>
                  <a:cubicBezTo>
                    <a:pt x="4380" y="1887"/>
                    <a:pt x="4359" y="1891"/>
                    <a:pt x="4307" y="1934"/>
                  </a:cubicBezTo>
                  <a:cubicBezTo>
                    <a:pt x="4256" y="1977"/>
                    <a:pt x="4251" y="2050"/>
                    <a:pt x="4149" y="1964"/>
                  </a:cubicBezTo>
                  <a:cubicBezTo>
                    <a:pt x="4149" y="1964"/>
                    <a:pt x="4050" y="1925"/>
                    <a:pt x="3990" y="1960"/>
                  </a:cubicBezTo>
                  <a:cubicBezTo>
                    <a:pt x="3990" y="1960"/>
                    <a:pt x="3956" y="2015"/>
                    <a:pt x="3917" y="2015"/>
                  </a:cubicBezTo>
                  <a:cubicBezTo>
                    <a:pt x="3917" y="2015"/>
                    <a:pt x="3866" y="1955"/>
                    <a:pt x="3960" y="1913"/>
                  </a:cubicBezTo>
                  <a:cubicBezTo>
                    <a:pt x="4054" y="1870"/>
                    <a:pt x="4072" y="1861"/>
                    <a:pt x="4102" y="1788"/>
                  </a:cubicBezTo>
                  <a:cubicBezTo>
                    <a:pt x="4132" y="1715"/>
                    <a:pt x="4376" y="1780"/>
                    <a:pt x="4410" y="1887"/>
                  </a:cubicBezTo>
                  <a:cubicBezTo>
                    <a:pt x="4444" y="1994"/>
                    <a:pt x="4508" y="2114"/>
                    <a:pt x="4453" y="2234"/>
                  </a:cubicBezTo>
                  <a:cubicBezTo>
                    <a:pt x="4397" y="2354"/>
                    <a:pt x="4337" y="2337"/>
                    <a:pt x="4341" y="2482"/>
                  </a:cubicBezTo>
                  <a:cubicBezTo>
                    <a:pt x="4341" y="2482"/>
                    <a:pt x="4341" y="2482"/>
                    <a:pt x="4341" y="2482"/>
                  </a:cubicBezTo>
                  <a:close/>
                  <a:moveTo>
                    <a:pt x="4508" y="2538"/>
                  </a:moveTo>
                  <a:cubicBezTo>
                    <a:pt x="4508" y="2538"/>
                    <a:pt x="4367" y="2585"/>
                    <a:pt x="4453" y="2405"/>
                  </a:cubicBezTo>
                  <a:cubicBezTo>
                    <a:pt x="4538" y="2225"/>
                    <a:pt x="4560" y="2375"/>
                    <a:pt x="4543" y="1990"/>
                  </a:cubicBezTo>
                  <a:cubicBezTo>
                    <a:pt x="4543" y="1990"/>
                    <a:pt x="4517" y="1865"/>
                    <a:pt x="4487" y="1840"/>
                  </a:cubicBezTo>
                  <a:cubicBezTo>
                    <a:pt x="4457" y="1814"/>
                    <a:pt x="4483" y="1745"/>
                    <a:pt x="4521" y="1741"/>
                  </a:cubicBezTo>
                  <a:cubicBezTo>
                    <a:pt x="4560" y="1737"/>
                    <a:pt x="4513" y="1596"/>
                    <a:pt x="4453" y="1557"/>
                  </a:cubicBezTo>
                  <a:cubicBezTo>
                    <a:pt x="4453" y="1557"/>
                    <a:pt x="4419" y="1287"/>
                    <a:pt x="4440" y="1274"/>
                  </a:cubicBezTo>
                  <a:cubicBezTo>
                    <a:pt x="4440" y="1274"/>
                    <a:pt x="4620" y="1433"/>
                    <a:pt x="4671" y="2062"/>
                  </a:cubicBezTo>
                  <a:cubicBezTo>
                    <a:pt x="4671" y="2062"/>
                    <a:pt x="4693" y="2486"/>
                    <a:pt x="4508" y="2538"/>
                  </a:cubicBezTo>
                  <a:cubicBezTo>
                    <a:pt x="4508" y="2538"/>
                    <a:pt x="4508" y="2538"/>
                    <a:pt x="4508" y="2538"/>
                  </a:cubicBezTo>
                  <a:close/>
                  <a:moveTo>
                    <a:pt x="2932" y="743"/>
                  </a:moveTo>
                  <a:cubicBezTo>
                    <a:pt x="2855" y="906"/>
                    <a:pt x="2791" y="790"/>
                    <a:pt x="2705" y="790"/>
                  </a:cubicBezTo>
                  <a:cubicBezTo>
                    <a:pt x="2619" y="790"/>
                    <a:pt x="2641" y="846"/>
                    <a:pt x="2662" y="842"/>
                  </a:cubicBezTo>
                  <a:cubicBezTo>
                    <a:pt x="2684" y="837"/>
                    <a:pt x="2731" y="846"/>
                    <a:pt x="2731" y="846"/>
                  </a:cubicBezTo>
                  <a:cubicBezTo>
                    <a:pt x="2750" y="842"/>
                    <a:pt x="2804" y="872"/>
                    <a:pt x="2804" y="872"/>
                  </a:cubicBezTo>
                  <a:cubicBezTo>
                    <a:pt x="2855" y="880"/>
                    <a:pt x="2872" y="914"/>
                    <a:pt x="2906" y="889"/>
                  </a:cubicBezTo>
                  <a:cubicBezTo>
                    <a:pt x="2941" y="863"/>
                    <a:pt x="2979" y="859"/>
                    <a:pt x="2975" y="777"/>
                  </a:cubicBezTo>
                  <a:cubicBezTo>
                    <a:pt x="2971" y="696"/>
                    <a:pt x="2932" y="743"/>
                    <a:pt x="2932" y="743"/>
                  </a:cubicBezTo>
                  <a:cubicBezTo>
                    <a:pt x="2932" y="743"/>
                    <a:pt x="2932" y="743"/>
                    <a:pt x="2932" y="743"/>
                  </a:cubicBezTo>
                  <a:close/>
                  <a:moveTo>
                    <a:pt x="1986" y="2512"/>
                  </a:moveTo>
                  <a:cubicBezTo>
                    <a:pt x="2045" y="2525"/>
                    <a:pt x="1968" y="2431"/>
                    <a:pt x="1947" y="2375"/>
                  </a:cubicBezTo>
                  <a:cubicBezTo>
                    <a:pt x="1926" y="2319"/>
                    <a:pt x="1947" y="2229"/>
                    <a:pt x="1896" y="2234"/>
                  </a:cubicBezTo>
                  <a:cubicBezTo>
                    <a:pt x="1844" y="2238"/>
                    <a:pt x="1878" y="2367"/>
                    <a:pt x="1878" y="2367"/>
                  </a:cubicBezTo>
                  <a:cubicBezTo>
                    <a:pt x="1878" y="2414"/>
                    <a:pt x="1926" y="2499"/>
                    <a:pt x="1986" y="2512"/>
                  </a:cubicBezTo>
                  <a:cubicBezTo>
                    <a:pt x="1986" y="2512"/>
                    <a:pt x="1986" y="2512"/>
                    <a:pt x="1986" y="2512"/>
                  </a:cubicBezTo>
                  <a:close/>
                  <a:moveTo>
                    <a:pt x="4277" y="1608"/>
                  </a:moveTo>
                  <a:cubicBezTo>
                    <a:pt x="4333" y="1608"/>
                    <a:pt x="4337" y="1386"/>
                    <a:pt x="4299" y="1317"/>
                  </a:cubicBezTo>
                  <a:cubicBezTo>
                    <a:pt x="4260" y="1249"/>
                    <a:pt x="4269" y="1321"/>
                    <a:pt x="4269" y="1321"/>
                  </a:cubicBezTo>
                  <a:cubicBezTo>
                    <a:pt x="4269" y="1321"/>
                    <a:pt x="4222" y="1608"/>
                    <a:pt x="4277" y="1608"/>
                  </a:cubicBezTo>
                  <a:cubicBezTo>
                    <a:pt x="4277" y="1608"/>
                    <a:pt x="4277" y="1608"/>
                    <a:pt x="4277" y="1608"/>
                  </a:cubicBezTo>
                  <a:close/>
                  <a:moveTo>
                    <a:pt x="3755" y="2127"/>
                  </a:moveTo>
                  <a:cubicBezTo>
                    <a:pt x="3755" y="2127"/>
                    <a:pt x="3656" y="2229"/>
                    <a:pt x="3660" y="2311"/>
                  </a:cubicBezTo>
                  <a:cubicBezTo>
                    <a:pt x="3665" y="2392"/>
                    <a:pt x="3558" y="2354"/>
                    <a:pt x="3536" y="2482"/>
                  </a:cubicBezTo>
                  <a:cubicBezTo>
                    <a:pt x="3515" y="2611"/>
                    <a:pt x="3579" y="2482"/>
                    <a:pt x="3600" y="2469"/>
                  </a:cubicBezTo>
                  <a:cubicBezTo>
                    <a:pt x="3622" y="2456"/>
                    <a:pt x="3660" y="2422"/>
                    <a:pt x="3690" y="2392"/>
                  </a:cubicBezTo>
                  <a:cubicBezTo>
                    <a:pt x="3720" y="2362"/>
                    <a:pt x="3695" y="2234"/>
                    <a:pt x="3759" y="2174"/>
                  </a:cubicBezTo>
                  <a:cubicBezTo>
                    <a:pt x="3823" y="2114"/>
                    <a:pt x="3772" y="2131"/>
                    <a:pt x="3755" y="2127"/>
                  </a:cubicBezTo>
                  <a:cubicBezTo>
                    <a:pt x="3755" y="2127"/>
                    <a:pt x="3755" y="2127"/>
                    <a:pt x="3755" y="2127"/>
                  </a:cubicBezTo>
                  <a:close/>
                  <a:moveTo>
                    <a:pt x="3112" y="2058"/>
                  </a:moveTo>
                  <a:cubicBezTo>
                    <a:pt x="3146" y="2105"/>
                    <a:pt x="3159" y="2058"/>
                    <a:pt x="3181" y="2002"/>
                  </a:cubicBezTo>
                  <a:cubicBezTo>
                    <a:pt x="3202" y="1947"/>
                    <a:pt x="3151" y="1827"/>
                    <a:pt x="3108" y="1835"/>
                  </a:cubicBezTo>
                  <a:cubicBezTo>
                    <a:pt x="3065" y="1844"/>
                    <a:pt x="3116" y="1913"/>
                    <a:pt x="3116" y="1913"/>
                  </a:cubicBezTo>
                  <a:cubicBezTo>
                    <a:pt x="3125" y="1990"/>
                    <a:pt x="3078" y="2011"/>
                    <a:pt x="3112" y="2058"/>
                  </a:cubicBezTo>
                  <a:cubicBezTo>
                    <a:pt x="3112" y="2058"/>
                    <a:pt x="3112" y="2058"/>
                    <a:pt x="3112" y="2058"/>
                  </a:cubicBezTo>
                  <a:close/>
                  <a:moveTo>
                    <a:pt x="3039" y="1296"/>
                  </a:moveTo>
                  <a:cubicBezTo>
                    <a:pt x="2966" y="1356"/>
                    <a:pt x="3001" y="1446"/>
                    <a:pt x="3001" y="1446"/>
                  </a:cubicBezTo>
                  <a:cubicBezTo>
                    <a:pt x="3048" y="1471"/>
                    <a:pt x="3112" y="1454"/>
                    <a:pt x="3078" y="1381"/>
                  </a:cubicBezTo>
                  <a:cubicBezTo>
                    <a:pt x="3044" y="1309"/>
                    <a:pt x="3129" y="1309"/>
                    <a:pt x="3142" y="1261"/>
                  </a:cubicBezTo>
                  <a:cubicBezTo>
                    <a:pt x="3155" y="1214"/>
                    <a:pt x="3112" y="1236"/>
                    <a:pt x="3039" y="1296"/>
                  </a:cubicBezTo>
                  <a:cubicBezTo>
                    <a:pt x="3039" y="1296"/>
                    <a:pt x="3039" y="1296"/>
                    <a:pt x="3039" y="12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ValueText"/>
            <p:cNvSpPr txBox="1"/>
            <p:nvPr/>
          </p:nvSpPr>
          <p:spPr>
            <a:xfrm>
              <a:off x="3562057" y="2784622"/>
              <a:ext cx="1184940" cy="542610"/>
            </a:xfrm>
            <a:prstGeom prst="rect">
              <a:avLst/>
            </a:prstGeom>
            <a:noFill/>
          </p:spPr>
          <p:txBody>
            <a:bodyPr wrap="none" anchor="ctr">
              <a:prstTxWarp prst="textPlain">
                <a:avLst/>
              </a:prstTxWarp>
              <a:spAutoFit/>
            </a:bodyPr>
            <a:lstStyle/>
            <a:p>
              <a:pPr algn="ctr"/>
              <a:r>
                <a:rPr lang="en-US" altLang="zh-CN" sz="3600" smtClean="0">
                  <a:latin typeface="Impact" panose="020B0806030902050204" pitchFamily="34" charset="0"/>
                </a:rPr>
                <a:t>69%</a:t>
              </a:r>
              <a:endParaRPr lang="en-US" altLang="zh-CN" sz="3600" dirty="0">
                <a:latin typeface="Impact" panose="020B0806030902050204" pitchFamily="34" charset="0"/>
              </a:endParaRPr>
            </a:p>
          </p:txBody>
        </p:sp>
      </p:grpSp>
      <p:grpSp>
        <p:nvGrpSpPr>
          <p:cNvPr id="27" name="081a80a1-fb7f-47eb-b903-f14b3215d564" descr="9wMAAB+LCAAAAAAABACdkt9vgjAQx/+XbnsjC2g2N96cxoUHpxEyHxYfKj2hCxRTyqIx/O+7Ij+HLtnKC71+r/f5Xu9EbtVxD8QmbkylmnIaSBo7CmJiEIcRW2RRZJAXLhgXwatMsn1K7I9TndY+WXMVTpIoke80ykBfILjiNDpv7V5SR7uUHAmOReyaFmW9uxa7HfdhBT4IVYlWwZbYw+enR2v0gPAyS0NU3sxwTQfDCSq8ItnKc4O44CeC/b+0F0IMlcbjQo0Fc0PKUGHem7o8D0IlIE3LwGL7Cb5qpdmDH5B61ZCmhrzWwqp7cy54nMWlrCgzp4dWyDLPQc5YBG2ZIxTIr/qRLB0r/l0lscAskTFVWPBk5ndNEyzUaS5HMDjgtoIlnTctIfU4XZwafVAPTTFCTdKS4iACsl1w3c9r1AYZiyBC8WBU+KuaWF+Mb7OHN1RrpNKqDpFN10TFg1fjaPXt5cZVLg8O6m9OdEbbw6Xm/2qhKNk4KAk67CX2Br9vyeHyUfcDAAA="/>
          <p:cNvGrpSpPr>
            <a:grpSpLocks noChangeAspect="1"/>
          </p:cNvGrpSpPr>
          <p:nvPr/>
        </p:nvGrpSpPr>
        <p:grpSpPr>
          <a:xfrm>
            <a:off x="6208548" y="2545668"/>
            <a:ext cx="2086887" cy="1876215"/>
            <a:chOff x="2533650" y="2784622"/>
            <a:chExt cx="3009900" cy="2706047"/>
          </a:xfrm>
        </p:grpSpPr>
        <p:sp>
          <p:nvSpPr>
            <p:cNvPr id="28" name="ValueShape"/>
            <p:cNvSpPr>
              <a:spLocks/>
            </p:cNvSpPr>
            <p:nvPr/>
          </p:nvSpPr>
          <p:spPr>
            <a:xfrm>
              <a:off x="2579597" y="3459527"/>
              <a:ext cx="2918007" cy="2013279"/>
            </a:xfrm>
            <a:custGeom>
              <a:avLst/>
              <a:gdLst>
                <a:gd name="connsiteX0" fmla="*/ 919617 w 2918007"/>
                <a:gd name="connsiteY0" fmla="*/ 1842840 h 2013279"/>
                <a:gd name="connsiteX1" fmla="*/ 946395 w 2918007"/>
                <a:gd name="connsiteY1" fmla="*/ 1843537 h 2013279"/>
                <a:gd name="connsiteX2" fmla="*/ 974689 w 2918007"/>
                <a:gd name="connsiteY2" fmla="*/ 1855048 h 2013279"/>
                <a:gd name="connsiteX3" fmla="*/ 1080710 w 2918007"/>
                <a:gd name="connsiteY3" fmla="*/ 1890450 h 2013279"/>
                <a:gd name="connsiteX4" fmla="*/ 1080710 w 2918007"/>
                <a:gd name="connsiteY4" fmla="*/ 1890450 h 2013279"/>
                <a:gd name="connsiteX5" fmla="*/ 1030185 w 2918007"/>
                <a:gd name="connsiteY5" fmla="*/ 1882561 h 2013279"/>
                <a:gd name="connsiteX6" fmla="*/ 974690 w 2918007"/>
                <a:gd name="connsiteY6" fmla="*/ 1855048 h 2013279"/>
                <a:gd name="connsiteX7" fmla="*/ 919617 w 2918007"/>
                <a:gd name="connsiteY7" fmla="*/ 1842840 h 2013279"/>
                <a:gd name="connsiteX8" fmla="*/ 1312420 w 2918007"/>
                <a:gd name="connsiteY8" fmla="*/ 1839964 h 2013279"/>
                <a:gd name="connsiteX9" fmla="*/ 1352544 w 2918007"/>
                <a:gd name="connsiteY9" fmla="*/ 1841503 h 2013279"/>
                <a:gd name="connsiteX10" fmla="*/ 1352544 w 2918007"/>
                <a:gd name="connsiteY10" fmla="*/ 1841503 h 2013279"/>
                <a:gd name="connsiteX11" fmla="*/ 1312421 w 2918007"/>
                <a:gd name="connsiteY11" fmla="*/ 1839964 h 2013279"/>
                <a:gd name="connsiteX12" fmla="*/ 1403032 w 2918007"/>
                <a:gd name="connsiteY12" fmla="*/ 1782012 h 2013279"/>
                <a:gd name="connsiteX13" fmla="*/ 1403034 w 2918007"/>
                <a:gd name="connsiteY13" fmla="*/ 1782014 h 2013279"/>
                <a:gd name="connsiteX14" fmla="*/ 1411936 w 2918007"/>
                <a:gd name="connsiteY14" fmla="*/ 1798116 h 2013279"/>
                <a:gd name="connsiteX15" fmla="*/ 1413421 w 2918007"/>
                <a:gd name="connsiteY15" fmla="*/ 1803975 h 2013279"/>
                <a:gd name="connsiteX16" fmla="*/ 1416034 w 2918007"/>
                <a:gd name="connsiteY16" fmla="*/ 1835335 h 2013279"/>
                <a:gd name="connsiteX17" fmla="*/ 1416034 w 2918007"/>
                <a:gd name="connsiteY17" fmla="*/ 1835346 h 2013279"/>
                <a:gd name="connsiteX18" fmla="*/ 1259467 w 2918007"/>
                <a:gd name="connsiteY18" fmla="*/ 1890757 h 2013279"/>
                <a:gd name="connsiteX19" fmla="*/ 1210155 w 2918007"/>
                <a:gd name="connsiteY19" fmla="*/ 1942475 h 2013279"/>
                <a:gd name="connsiteX20" fmla="*/ 1224246 w 2918007"/>
                <a:gd name="connsiteY20" fmla="*/ 1953933 h 2013279"/>
                <a:gd name="connsiteX21" fmla="*/ 1224246 w 2918007"/>
                <a:gd name="connsiteY21" fmla="*/ 1953933 h 2013279"/>
                <a:gd name="connsiteX22" fmla="*/ 1228713 w 2918007"/>
                <a:gd name="connsiteY22" fmla="*/ 1954871 h 2013279"/>
                <a:gd name="connsiteX23" fmla="*/ 1252148 w 2918007"/>
                <a:gd name="connsiteY23" fmla="*/ 1959791 h 2013279"/>
                <a:gd name="connsiteX24" fmla="*/ 1252148 w 2918007"/>
                <a:gd name="connsiteY24" fmla="*/ 1959791 h 2013279"/>
                <a:gd name="connsiteX25" fmla="*/ 1228713 w 2918007"/>
                <a:gd name="connsiteY25" fmla="*/ 1954871 h 2013279"/>
                <a:gd name="connsiteX26" fmla="*/ 1224246 w 2918007"/>
                <a:gd name="connsiteY26" fmla="*/ 1953933 h 2013279"/>
                <a:gd name="connsiteX27" fmla="*/ 1224246 w 2918007"/>
                <a:gd name="connsiteY27" fmla="*/ 1953933 h 2013279"/>
                <a:gd name="connsiteX28" fmla="*/ 1210156 w 2918007"/>
                <a:gd name="connsiteY28" fmla="*/ 1942475 h 2013279"/>
                <a:gd name="connsiteX29" fmla="*/ 1259468 w 2918007"/>
                <a:gd name="connsiteY29" fmla="*/ 1890757 h 2013279"/>
                <a:gd name="connsiteX30" fmla="*/ 1416035 w 2918007"/>
                <a:gd name="connsiteY30" fmla="*/ 1835346 h 2013279"/>
                <a:gd name="connsiteX31" fmla="*/ 1416034 w 2918007"/>
                <a:gd name="connsiteY31" fmla="*/ 1835335 h 2013279"/>
                <a:gd name="connsiteX32" fmla="*/ 1415090 w 2918007"/>
                <a:gd name="connsiteY32" fmla="*/ 1810565 h 2013279"/>
                <a:gd name="connsiteX33" fmla="*/ 1413421 w 2918007"/>
                <a:gd name="connsiteY33" fmla="*/ 1803975 h 2013279"/>
                <a:gd name="connsiteX34" fmla="*/ 1413109 w 2918007"/>
                <a:gd name="connsiteY34" fmla="*/ 1800238 h 2013279"/>
                <a:gd name="connsiteX35" fmla="*/ 1411936 w 2918007"/>
                <a:gd name="connsiteY35" fmla="*/ 1798116 h 2013279"/>
                <a:gd name="connsiteX36" fmla="*/ 1410332 w 2918007"/>
                <a:gd name="connsiteY36" fmla="*/ 1791786 h 2013279"/>
                <a:gd name="connsiteX37" fmla="*/ 1403034 w 2918007"/>
                <a:gd name="connsiteY37" fmla="*/ 1782014 h 2013279"/>
                <a:gd name="connsiteX38" fmla="*/ 1403033 w 2918007"/>
                <a:gd name="connsiteY38" fmla="*/ 1782012 h 2013279"/>
                <a:gd name="connsiteX39" fmla="*/ 1499248 w 2918007"/>
                <a:gd name="connsiteY39" fmla="*/ 1696816 h 2013279"/>
                <a:gd name="connsiteX40" fmla="*/ 1417806 w 2918007"/>
                <a:gd name="connsiteY40" fmla="*/ 1712132 h 2013279"/>
                <a:gd name="connsiteX41" fmla="*/ 1405848 w 2918007"/>
                <a:gd name="connsiteY41" fmla="*/ 1719670 h 2013279"/>
                <a:gd name="connsiteX42" fmla="*/ 1402485 w 2918007"/>
                <a:gd name="connsiteY42" fmla="*/ 1721101 h 2013279"/>
                <a:gd name="connsiteX43" fmla="*/ 1347578 w 2918007"/>
                <a:gd name="connsiteY43" fmla="*/ 1757996 h 2013279"/>
                <a:gd name="connsiteX44" fmla="*/ 1346997 w 2918007"/>
                <a:gd name="connsiteY44" fmla="*/ 1758385 h 2013279"/>
                <a:gd name="connsiteX45" fmla="*/ 1312122 w 2918007"/>
                <a:gd name="connsiteY45" fmla="*/ 1775875 h 2013279"/>
                <a:gd name="connsiteX46" fmla="*/ 1312122 w 2918007"/>
                <a:gd name="connsiteY46" fmla="*/ 1775875 h 2013279"/>
                <a:gd name="connsiteX47" fmla="*/ 1297300 w 2918007"/>
                <a:gd name="connsiteY47" fmla="*/ 1775932 h 2013279"/>
                <a:gd name="connsiteX48" fmla="*/ 1312122 w 2918007"/>
                <a:gd name="connsiteY48" fmla="*/ 1775875 h 2013279"/>
                <a:gd name="connsiteX49" fmla="*/ 1312122 w 2918007"/>
                <a:gd name="connsiteY49" fmla="*/ 1775875 h 2013279"/>
                <a:gd name="connsiteX50" fmla="*/ 1346998 w 2918007"/>
                <a:gd name="connsiteY50" fmla="*/ 1758385 h 2013279"/>
                <a:gd name="connsiteX51" fmla="*/ 1347578 w 2918007"/>
                <a:gd name="connsiteY51" fmla="*/ 1757996 h 2013279"/>
                <a:gd name="connsiteX52" fmla="*/ 1386476 w 2918007"/>
                <a:gd name="connsiteY52" fmla="*/ 1731882 h 2013279"/>
                <a:gd name="connsiteX53" fmla="*/ 1405848 w 2918007"/>
                <a:gd name="connsiteY53" fmla="*/ 1719670 h 2013279"/>
                <a:gd name="connsiteX54" fmla="*/ 1451796 w 2918007"/>
                <a:gd name="connsiteY54" fmla="*/ 1700116 h 2013279"/>
                <a:gd name="connsiteX55" fmla="*/ 1499248 w 2918007"/>
                <a:gd name="connsiteY55" fmla="*/ 1696816 h 2013279"/>
                <a:gd name="connsiteX56" fmla="*/ 2079592 w 2918007"/>
                <a:gd name="connsiteY56" fmla="*/ 1655104 h 2013279"/>
                <a:gd name="connsiteX57" fmla="*/ 2089127 w 2918007"/>
                <a:gd name="connsiteY57" fmla="*/ 1660087 h 2013279"/>
                <a:gd name="connsiteX58" fmla="*/ 2093461 w 2918007"/>
                <a:gd name="connsiteY58" fmla="*/ 1663569 h 2013279"/>
                <a:gd name="connsiteX59" fmla="*/ 2093466 w 2918007"/>
                <a:gd name="connsiteY59" fmla="*/ 1663573 h 2013279"/>
                <a:gd name="connsiteX60" fmla="*/ 2115252 w 2918007"/>
                <a:gd name="connsiteY60" fmla="*/ 1687244 h 2013279"/>
                <a:gd name="connsiteX61" fmla="*/ 2116852 w 2918007"/>
                <a:gd name="connsiteY61" fmla="*/ 1690459 h 2013279"/>
                <a:gd name="connsiteX62" fmla="*/ 2116752 w 2918007"/>
                <a:gd name="connsiteY62" fmla="*/ 1701539 h 2013279"/>
                <a:gd name="connsiteX63" fmla="*/ 2114804 w 2918007"/>
                <a:gd name="connsiteY63" fmla="*/ 1717519 h 2013279"/>
                <a:gd name="connsiteX64" fmla="*/ 2114752 w 2918007"/>
                <a:gd name="connsiteY64" fmla="*/ 1717783 h 2013279"/>
                <a:gd name="connsiteX65" fmla="*/ 2111000 w 2918007"/>
                <a:gd name="connsiteY65" fmla="*/ 1729487 h 2013279"/>
                <a:gd name="connsiteX66" fmla="*/ 2112139 w 2918007"/>
                <a:gd name="connsiteY66" fmla="*/ 1731085 h 2013279"/>
                <a:gd name="connsiteX67" fmla="*/ 2111404 w 2918007"/>
                <a:gd name="connsiteY67" fmla="*/ 1734825 h 2013279"/>
                <a:gd name="connsiteX68" fmla="*/ 2134760 w 2918007"/>
                <a:gd name="connsiteY68" fmla="*/ 1740530 h 2013279"/>
                <a:gd name="connsiteX69" fmla="*/ 2134760 w 2918007"/>
                <a:gd name="connsiteY69" fmla="*/ 1740530 h 2013279"/>
                <a:gd name="connsiteX70" fmla="*/ 2118045 w 2918007"/>
                <a:gd name="connsiteY70" fmla="*/ 1739370 h 2013279"/>
                <a:gd name="connsiteX71" fmla="*/ 2112139 w 2918007"/>
                <a:gd name="connsiteY71" fmla="*/ 1731085 h 2013279"/>
                <a:gd name="connsiteX72" fmla="*/ 2114752 w 2918007"/>
                <a:gd name="connsiteY72" fmla="*/ 1717783 h 2013279"/>
                <a:gd name="connsiteX73" fmla="*/ 2116659 w 2918007"/>
                <a:gd name="connsiteY73" fmla="*/ 1711833 h 2013279"/>
                <a:gd name="connsiteX74" fmla="*/ 2116752 w 2918007"/>
                <a:gd name="connsiteY74" fmla="*/ 1701539 h 2013279"/>
                <a:gd name="connsiteX75" fmla="*/ 2117857 w 2918007"/>
                <a:gd name="connsiteY75" fmla="*/ 1692478 h 2013279"/>
                <a:gd name="connsiteX76" fmla="*/ 2116852 w 2918007"/>
                <a:gd name="connsiteY76" fmla="*/ 1690459 h 2013279"/>
                <a:gd name="connsiteX77" fmla="*/ 2116865 w 2918007"/>
                <a:gd name="connsiteY77" fmla="*/ 1688996 h 2013279"/>
                <a:gd name="connsiteX78" fmla="*/ 2115252 w 2918007"/>
                <a:gd name="connsiteY78" fmla="*/ 1687244 h 2013279"/>
                <a:gd name="connsiteX79" fmla="*/ 2110784 w 2918007"/>
                <a:gd name="connsiteY79" fmla="*/ 1678265 h 2013279"/>
                <a:gd name="connsiteX80" fmla="*/ 2093466 w 2918007"/>
                <a:gd name="connsiteY80" fmla="*/ 1663573 h 2013279"/>
                <a:gd name="connsiteX81" fmla="*/ 2093462 w 2918007"/>
                <a:gd name="connsiteY81" fmla="*/ 1663569 h 2013279"/>
                <a:gd name="connsiteX82" fmla="*/ 2079593 w 2918007"/>
                <a:gd name="connsiteY82" fmla="*/ 1655104 h 2013279"/>
                <a:gd name="connsiteX83" fmla="*/ 289776 w 2918007"/>
                <a:gd name="connsiteY83" fmla="*/ 1591004 h 2013279"/>
                <a:gd name="connsiteX84" fmla="*/ 392773 w 2918007"/>
                <a:gd name="connsiteY84" fmla="*/ 1601644 h 2013279"/>
                <a:gd name="connsiteX85" fmla="*/ 392773 w 2918007"/>
                <a:gd name="connsiteY85" fmla="*/ 1601644 h 2013279"/>
                <a:gd name="connsiteX86" fmla="*/ 331393 w 2918007"/>
                <a:gd name="connsiteY86" fmla="*/ 1600999 h 2013279"/>
                <a:gd name="connsiteX87" fmla="*/ 289776 w 2918007"/>
                <a:gd name="connsiteY87" fmla="*/ 1591004 h 2013279"/>
                <a:gd name="connsiteX88" fmla="*/ 2232084 w 2918007"/>
                <a:gd name="connsiteY88" fmla="*/ 1584289 h 2013279"/>
                <a:gd name="connsiteX89" fmla="*/ 2232081 w 2918007"/>
                <a:gd name="connsiteY89" fmla="*/ 1584290 h 2013279"/>
                <a:gd name="connsiteX90" fmla="*/ 2172593 w 2918007"/>
                <a:gd name="connsiteY90" fmla="*/ 1592226 h 2013279"/>
                <a:gd name="connsiteX91" fmla="*/ 2147248 w 2918007"/>
                <a:gd name="connsiteY91" fmla="*/ 1597613 h 2013279"/>
                <a:gd name="connsiteX92" fmla="*/ 2142293 w 2918007"/>
                <a:gd name="connsiteY92" fmla="*/ 1598391 h 2013279"/>
                <a:gd name="connsiteX93" fmla="*/ 2061408 w 2918007"/>
                <a:gd name="connsiteY93" fmla="*/ 1615545 h 2013279"/>
                <a:gd name="connsiteX94" fmla="*/ 1980659 w 2918007"/>
                <a:gd name="connsiteY94" fmla="*/ 1706667 h 2013279"/>
                <a:gd name="connsiteX95" fmla="*/ 1978131 w 2918007"/>
                <a:gd name="connsiteY95" fmla="*/ 1739592 h 2013279"/>
                <a:gd name="connsiteX96" fmla="*/ 1976523 w 2918007"/>
                <a:gd name="connsiteY96" fmla="*/ 1746054 h 2013279"/>
                <a:gd name="connsiteX97" fmla="*/ 1971531 w 2918007"/>
                <a:gd name="connsiteY97" fmla="*/ 1757635 h 2013279"/>
                <a:gd name="connsiteX98" fmla="*/ 1969185 w 2918007"/>
                <a:gd name="connsiteY98" fmla="*/ 1760677 h 2013279"/>
                <a:gd name="connsiteX99" fmla="*/ 1959596 w 2918007"/>
                <a:gd name="connsiteY99" fmla="*/ 1764157 h 2013279"/>
                <a:gd name="connsiteX100" fmla="*/ 1959597 w 2918007"/>
                <a:gd name="connsiteY100" fmla="*/ 1764157 h 2013279"/>
                <a:gd name="connsiteX101" fmla="*/ 1967971 w 2918007"/>
                <a:gd name="connsiteY101" fmla="*/ 1762252 h 2013279"/>
                <a:gd name="connsiteX102" fmla="*/ 1969185 w 2918007"/>
                <a:gd name="connsiteY102" fmla="*/ 1760677 h 2013279"/>
                <a:gd name="connsiteX103" fmla="*/ 1970411 w 2918007"/>
                <a:gd name="connsiteY103" fmla="*/ 1760232 h 2013279"/>
                <a:gd name="connsiteX104" fmla="*/ 1971531 w 2918007"/>
                <a:gd name="connsiteY104" fmla="*/ 1757635 h 2013279"/>
                <a:gd name="connsiteX105" fmla="*/ 1974647 w 2918007"/>
                <a:gd name="connsiteY105" fmla="*/ 1753594 h 2013279"/>
                <a:gd name="connsiteX106" fmla="*/ 1976523 w 2918007"/>
                <a:gd name="connsiteY106" fmla="*/ 1746054 h 2013279"/>
                <a:gd name="connsiteX107" fmla="*/ 1977876 w 2918007"/>
                <a:gd name="connsiteY107" fmla="*/ 1742916 h 2013279"/>
                <a:gd name="connsiteX108" fmla="*/ 1978131 w 2918007"/>
                <a:gd name="connsiteY108" fmla="*/ 1739592 h 2013279"/>
                <a:gd name="connsiteX109" fmla="*/ 1979063 w 2918007"/>
                <a:gd name="connsiteY109" fmla="*/ 1735845 h 2013279"/>
                <a:gd name="connsiteX110" fmla="*/ 1980660 w 2918007"/>
                <a:gd name="connsiteY110" fmla="*/ 1706667 h 2013279"/>
                <a:gd name="connsiteX111" fmla="*/ 2061409 w 2918007"/>
                <a:gd name="connsiteY111" fmla="*/ 1615545 h 2013279"/>
                <a:gd name="connsiteX112" fmla="*/ 2112985 w 2918007"/>
                <a:gd name="connsiteY112" fmla="*/ 1604895 h 2013279"/>
                <a:gd name="connsiteX113" fmla="*/ 2147248 w 2918007"/>
                <a:gd name="connsiteY113" fmla="*/ 1597613 h 2013279"/>
                <a:gd name="connsiteX114" fmla="*/ 2232081 w 2918007"/>
                <a:gd name="connsiteY114" fmla="*/ 1584290 h 2013279"/>
                <a:gd name="connsiteX115" fmla="*/ 2232085 w 2918007"/>
                <a:gd name="connsiteY115" fmla="*/ 1584289 h 2013279"/>
                <a:gd name="connsiteX116" fmla="*/ 1522672 w 2918007"/>
                <a:gd name="connsiteY116" fmla="*/ 1576141 h 2013279"/>
                <a:gd name="connsiteX117" fmla="*/ 1522671 w 2918007"/>
                <a:gd name="connsiteY117" fmla="*/ 1576141 h 2013279"/>
                <a:gd name="connsiteX118" fmla="*/ 1541086 w 2918007"/>
                <a:gd name="connsiteY118" fmla="*/ 1594140 h 2013279"/>
                <a:gd name="connsiteX119" fmla="*/ 1566281 w 2918007"/>
                <a:gd name="connsiteY119" fmla="*/ 1629863 h 2013279"/>
                <a:gd name="connsiteX120" fmla="*/ 1573075 w 2918007"/>
                <a:gd name="connsiteY120" fmla="*/ 1640544 h 2013279"/>
                <a:gd name="connsiteX121" fmla="*/ 1576192 w 2918007"/>
                <a:gd name="connsiteY121" fmla="*/ 1645623 h 2013279"/>
                <a:gd name="connsiteX122" fmla="*/ 1580518 w 2918007"/>
                <a:gd name="connsiteY122" fmla="*/ 1652941 h 2013279"/>
                <a:gd name="connsiteX123" fmla="*/ 1580613 w 2918007"/>
                <a:gd name="connsiteY123" fmla="*/ 1653102 h 2013279"/>
                <a:gd name="connsiteX124" fmla="*/ 1580665 w 2918007"/>
                <a:gd name="connsiteY124" fmla="*/ 1653155 h 2013279"/>
                <a:gd name="connsiteX125" fmla="*/ 1617078 w 2918007"/>
                <a:gd name="connsiteY125" fmla="*/ 1690618 h 2013279"/>
                <a:gd name="connsiteX126" fmla="*/ 1624194 w 2918007"/>
                <a:gd name="connsiteY126" fmla="*/ 1697080 h 2013279"/>
                <a:gd name="connsiteX127" fmla="*/ 1628623 w 2918007"/>
                <a:gd name="connsiteY127" fmla="*/ 1701549 h 2013279"/>
                <a:gd name="connsiteX128" fmla="*/ 1636422 w 2918007"/>
                <a:gd name="connsiteY128" fmla="*/ 1708185 h 2013279"/>
                <a:gd name="connsiteX129" fmla="*/ 1650764 w 2918007"/>
                <a:gd name="connsiteY129" fmla="*/ 1721209 h 2013279"/>
                <a:gd name="connsiteX130" fmla="*/ 1658267 w 2918007"/>
                <a:gd name="connsiteY130" fmla="*/ 1726770 h 2013279"/>
                <a:gd name="connsiteX131" fmla="*/ 1671590 w 2918007"/>
                <a:gd name="connsiteY131" fmla="*/ 1738106 h 2013279"/>
                <a:gd name="connsiteX132" fmla="*/ 1740724 w 2918007"/>
                <a:gd name="connsiteY132" fmla="*/ 1782243 h 2013279"/>
                <a:gd name="connsiteX133" fmla="*/ 1746978 w 2918007"/>
                <a:gd name="connsiteY133" fmla="*/ 1784615 h 2013279"/>
                <a:gd name="connsiteX134" fmla="*/ 1754203 w 2918007"/>
                <a:gd name="connsiteY134" fmla="*/ 1788461 h 2013279"/>
                <a:gd name="connsiteX135" fmla="*/ 1784658 w 2918007"/>
                <a:gd name="connsiteY135" fmla="*/ 1798903 h 2013279"/>
                <a:gd name="connsiteX136" fmla="*/ 1784662 w 2918007"/>
                <a:gd name="connsiteY136" fmla="*/ 1798905 h 2013279"/>
                <a:gd name="connsiteX137" fmla="*/ 1784663 w 2918007"/>
                <a:gd name="connsiteY137" fmla="*/ 1798905 h 2013279"/>
                <a:gd name="connsiteX138" fmla="*/ 1785936 w 2918007"/>
                <a:gd name="connsiteY138" fmla="*/ 1799118 h 2013279"/>
                <a:gd name="connsiteX139" fmla="*/ 1800053 w 2918007"/>
                <a:gd name="connsiteY139" fmla="*/ 1801483 h 2013279"/>
                <a:gd name="connsiteX140" fmla="*/ 1800054 w 2918007"/>
                <a:gd name="connsiteY140" fmla="*/ 1801483 h 2013279"/>
                <a:gd name="connsiteX141" fmla="*/ 1785936 w 2918007"/>
                <a:gd name="connsiteY141" fmla="*/ 1799118 h 2013279"/>
                <a:gd name="connsiteX142" fmla="*/ 1784663 w 2918007"/>
                <a:gd name="connsiteY142" fmla="*/ 1798905 h 2013279"/>
                <a:gd name="connsiteX143" fmla="*/ 1784663 w 2918007"/>
                <a:gd name="connsiteY143" fmla="*/ 1798905 h 2013279"/>
                <a:gd name="connsiteX144" fmla="*/ 1784658 w 2918007"/>
                <a:gd name="connsiteY144" fmla="*/ 1798903 h 2013279"/>
                <a:gd name="connsiteX145" fmla="*/ 1746978 w 2918007"/>
                <a:gd name="connsiteY145" fmla="*/ 1784615 h 2013279"/>
                <a:gd name="connsiteX146" fmla="*/ 1709098 w 2918007"/>
                <a:gd name="connsiteY146" fmla="*/ 1764446 h 2013279"/>
                <a:gd name="connsiteX147" fmla="*/ 1658267 w 2918007"/>
                <a:gd name="connsiteY147" fmla="*/ 1726770 h 2013279"/>
                <a:gd name="connsiteX148" fmla="*/ 1636422 w 2918007"/>
                <a:gd name="connsiteY148" fmla="*/ 1708185 h 2013279"/>
                <a:gd name="connsiteX149" fmla="*/ 1624194 w 2918007"/>
                <a:gd name="connsiteY149" fmla="*/ 1697080 h 2013279"/>
                <a:gd name="connsiteX150" fmla="*/ 1580665 w 2918007"/>
                <a:gd name="connsiteY150" fmla="*/ 1653155 h 2013279"/>
                <a:gd name="connsiteX151" fmla="*/ 1580614 w 2918007"/>
                <a:gd name="connsiteY151" fmla="*/ 1653102 h 2013279"/>
                <a:gd name="connsiteX152" fmla="*/ 1580518 w 2918007"/>
                <a:gd name="connsiteY152" fmla="*/ 1652941 h 2013279"/>
                <a:gd name="connsiteX153" fmla="*/ 1577167 w 2918007"/>
                <a:gd name="connsiteY153" fmla="*/ 1647213 h 2013279"/>
                <a:gd name="connsiteX154" fmla="*/ 1576192 w 2918007"/>
                <a:gd name="connsiteY154" fmla="*/ 1645623 h 2013279"/>
                <a:gd name="connsiteX155" fmla="*/ 1574681 w 2918007"/>
                <a:gd name="connsiteY155" fmla="*/ 1643068 h 2013279"/>
                <a:gd name="connsiteX156" fmla="*/ 1573075 w 2918007"/>
                <a:gd name="connsiteY156" fmla="*/ 1640544 h 2013279"/>
                <a:gd name="connsiteX157" fmla="*/ 1568131 w 2918007"/>
                <a:gd name="connsiteY157" fmla="*/ 1632485 h 2013279"/>
                <a:gd name="connsiteX158" fmla="*/ 1566281 w 2918007"/>
                <a:gd name="connsiteY158" fmla="*/ 1629863 h 2013279"/>
                <a:gd name="connsiteX159" fmla="*/ 1559965 w 2918007"/>
                <a:gd name="connsiteY159" fmla="*/ 1619932 h 2013279"/>
                <a:gd name="connsiteX160" fmla="*/ 1522672 w 2918007"/>
                <a:gd name="connsiteY160" fmla="*/ 1576141 h 2013279"/>
                <a:gd name="connsiteX161" fmla="*/ 506760 w 2918007"/>
                <a:gd name="connsiteY161" fmla="*/ 1570139 h 2013279"/>
                <a:gd name="connsiteX162" fmla="*/ 506760 w 2918007"/>
                <a:gd name="connsiteY162" fmla="*/ 1570139 h 2013279"/>
                <a:gd name="connsiteX163" fmla="*/ 520992 w 2918007"/>
                <a:gd name="connsiteY163" fmla="*/ 1573342 h 2013279"/>
                <a:gd name="connsiteX164" fmla="*/ 543822 w 2918007"/>
                <a:gd name="connsiteY164" fmla="*/ 1629706 h 2013279"/>
                <a:gd name="connsiteX165" fmla="*/ 510054 w 2918007"/>
                <a:gd name="connsiteY165" fmla="*/ 1671688 h 2013279"/>
                <a:gd name="connsiteX166" fmla="*/ 475062 w 2918007"/>
                <a:gd name="connsiteY166" fmla="*/ 1674902 h 2013279"/>
                <a:gd name="connsiteX167" fmla="*/ 475062 w 2918007"/>
                <a:gd name="connsiteY167" fmla="*/ 1674902 h 2013279"/>
                <a:gd name="connsiteX168" fmla="*/ 543822 w 2918007"/>
                <a:gd name="connsiteY168" fmla="*/ 1629706 h 2013279"/>
                <a:gd name="connsiteX169" fmla="*/ 506760 w 2918007"/>
                <a:gd name="connsiteY169" fmla="*/ 1570139 h 2013279"/>
                <a:gd name="connsiteX170" fmla="*/ 2203394 w 2918007"/>
                <a:gd name="connsiteY170" fmla="*/ 1547435 h 2013279"/>
                <a:gd name="connsiteX171" fmla="*/ 2253726 w 2918007"/>
                <a:gd name="connsiteY171" fmla="*/ 1548436 h 2013279"/>
                <a:gd name="connsiteX172" fmla="*/ 2253734 w 2918007"/>
                <a:gd name="connsiteY172" fmla="*/ 1548438 h 2013279"/>
                <a:gd name="connsiteX173" fmla="*/ 2283955 w 2918007"/>
                <a:gd name="connsiteY173" fmla="*/ 1559558 h 2013279"/>
                <a:gd name="connsiteX174" fmla="*/ 2288138 w 2918007"/>
                <a:gd name="connsiteY174" fmla="*/ 1563215 h 2013279"/>
                <a:gd name="connsiteX175" fmla="*/ 2291836 w 2918007"/>
                <a:gd name="connsiteY175" fmla="*/ 1569999 h 2013279"/>
                <a:gd name="connsiteX176" fmla="*/ 2288138 w 2918007"/>
                <a:gd name="connsiteY176" fmla="*/ 1583674 h 2013279"/>
                <a:gd name="connsiteX177" fmla="*/ 2283313 w 2918007"/>
                <a:gd name="connsiteY177" fmla="*/ 1587840 h 2013279"/>
                <a:gd name="connsiteX178" fmla="*/ 2283314 w 2918007"/>
                <a:gd name="connsiteY178" fmla="*/ 1587840 h 2013279"/>
                <a:gd name="connsiteX179" fmla="*/ 2293716 w 2918007"/>
                <a:gd name="connsiteY179" fmla="*/ 1573448 h 2013279"/>
                <a:gd name="connsiteX180" fmla="*/ 2291836 w 2918007"/>
                <a:gd name="connsiteY180" fmla="*/ 1569999 h 2013279"/>
                <a:gd name="connsiteX181" fmla="*/ 2292614 w 2918007"/>
                <a:gd name="connsiteY181" fmla="*/ 1567126 h 2013279"/>
                <a:gd name="connsiteX182" fmla="*/ 2288138 w 2918007"/>
                <a:gd name="connsiteY182" fmla="*/ 1563215 h 2013279"/>
                <a:gd name="connsiteX183" fmla="*/ 2286695 w 2918007"/>
                <a:gd name="connsiteY183" fmla="*/ 1560566 h 2013279"/>
                <a:gd name="connsiteX184" fmla="*/ 2283955 w 2918007"/>
                <a:gd name="connsiteY184" fmla="*/ 1559558 h 2013279"/>
                <a:gd name="connsiteX185" fmla="*/ 2281406 w 2918007"/>
                <a:gd name="connsiteY185" fmla="*/ 1557330 h 2013279"/>
                <a:gd name="connsiteX186" fmla="*/ 2253734 w 2918007"/>
                <a:gd name="connsiteY186" fmla="*/ 1548438 h 2013279"/>
                <a:gd name="connsiteX187" fmla="*/ 2253727 w 2918007"/>
                <a:gd name="connsiteY187" fmla="*/ 1548436 h 2013279"/>
                <a:gd name="connsiteX188" fmla="*/ 2203394 w 2918007"/>
                <a:gd name="connsiteY188" fmla="*/ 1547435 h 2013279"/>
                <a:gd name="connsiteX189" fmla="*/ 989426 w 2918007"/>
                <a:gd name="connsiteY189" fmla="*/ 1534746 h 2013279"/>
                <a:gd name="connsiteX190" fmla="*/ 994414 w 2918007"/>
                <a:gd name="connsiteY190" fmla="*/ 1534890 h 2013279"/>
                <a:gd name="connsiteX191" fmla="*/ 1021357 w 2918007"/>
                <a:gd name="connsiteY191" fmla="*/ 1548766 h 2013279"/>
                <a:gd name="connsiteX192" fmla="*/ 1027313 w 2918007"/>
                <a:gd name="connsiteY192" fmla="*/ 1560173 h 2013279"/>
                <a:gd name="connsiteX193" fmla="*/ 1034865 w 2918007"/>
                <a:gd name="connsiteY193" fmla="*/ 1577065 h 2013279"/>
                <a:gd name="connsiteX194" fmla="*/ 1036500 w 2918007"/>
                <a:gd name="connsiteY194" fmla="*/ 1580109 h 2013279"/>
                <a:gd name="connsiteX195" fmla="*/ 1042287 w 2918007"/>
                <a:gd name="connsiteY195" fmla="*/ 1594415 h 2013279"/>
                <a:gd name="connsiteX196" fmla="*/ 1045707 w 2918007"/>
                <a:gd name="connsiteY196" fmla="*/ 1597251 h 2013279"/>
                <a:gd name="connsiteX197" fmla="*/ 1048763 w 2918007"/>
                <a:gd name="connsiteY197" fmla="*/ 1602943 h 2013279"/>
                <a:gd name="connsiteX198" fmla="*/ 1061639 w 2918007"/>
                <a:gd name="connsiteY198" fmla="*/ 1610464 h 2013279"/>
                <a:gd name="connsiteX199" fmla="*/ 1061640 w 2918007"/>
                <a:gd name="connsiteY199" fmla="*/ 1610464 h 2013279"/>
                <a:gd name="connsiteX200" fmla="*/ 1079977 w 2918007"/>
                <a:gd name="connsiteY200" fmla="*/ 1611756 h 2013279"/>
                <a:gd name="connsiteX201" fmla="*/ 1081327 w 2918007"/>
                <a:gd name="connsiteY201" fmla="*/ 1611851 h 2013279"/>
                <a:gd name="connsiteX202" fmla="*/ 1081327 w 2918007"/>
                <a:gd name="connsiteY202" fmla="*/ 1611851 h 2013279"/>
                <a:gd name="connsiteX203" fmla="*/ 1079977 w 2918007"/>
                <a:gd name="connsiteY203" fmla="*/ 1611756 h 2013279"/>
                <a:gd name="connsiteX204" fmla="*/ 1061640 w 2918007"/>
                <a:gd name="connsiteY204" fmla="*/ 1610464 h 2013279"/>
                <a:gd name="connsiteX205" fmla="*/ 1061640 w 2918007"/>
                <a:gd name="connsiteY205" fmla="*/ 1610464 h 2013279"/>
                <a:gd name="connsiteX206" fmla="*/ 1045707 w 2918007"/>
                <a:gd name="connsiteY206" fmla="*/ 1597251 h 2013279"/>
                <a:gd name="connsiteX207" fmla="*/ 1036500 w 2918007"/>
                <a:gd name="connsiteY207" fmla="*/ 1580109 h 2013279"/>
                <a:gd name="connsiteX208" fmla="*/ 1032297 w 2918007"/>
                <a:gd name="connsiteY208" fmla="*/ 1569716 h 2013279"/>
                <a:gd name="connsiteX209" fmla="*/ 1027313 w 2918007"/>
                <a:gd name="connsiteY209" fmla="*/ 1560173 h 2013279"/>
                <a:gd name="connsiteX210" fmla="*/ 1022470 w 2918007"/>
                <a:gd name="connsiteY210" fmla="*/ 1549340 h 2013279"/>
                <a:gd name="connsiteX211" fmla="*/ 1021357 w 2918007"/>
                <a:gd name="connsiteY211" fmla="*/ 1548766 h 2013279"/>
                <a:gd name="connsiteX212" fmla="*/ 1020172 w 2918007"/>
                <a:gd name="connsiteY212" fmla="*/ 1546497 h 2013279"/>
                <a:gd name="connsiteX213" fmla="*/ 994415 w 2918007"/>
                <a:gd name="connsiteY213" fmla="*/ 1534890 h 2013279"/>
                <a:gd name="connsiteX214" fmla="*/ 989426 w 2918007"/>
                <a:gd name="connsiteY214" fmla="*/ 1534746 h 2013279"/>
                <a:gd name="connsiteX215" fmla="*/ 1798204 w 2918007"/>
                <a:gd name="connsiteY215" fmla="*/ 1483173 h 2013279"/>
                <a:gd name="connsiteX216" fmla="*/ 1750510 w 2918007"/>
                <a:gd name="connsiteY216" fmla="*/ 1483740 h 2013279"/>
                <a:gd name="connsiteX217" fmla="*/ 1750511 w 2918007"/>
                <a:gd name="connsiteY217" fmla="*/ 1483740 h 2013279"/>
                <a:gd name="connsiteX218" fmla="*/ 1566975 w 2918007"/>
                <a:gd name="connsiteY218" fmla="*/ 1449156 h 2013279"/>
                <a:gd name="connsiteX219" fmla="*/ 1529034 w 2918007"/>
                <a:gd name="connsiteY219" fmla="*/ 1450063 h 2013279"/>
                <a:gd name="connsiteX220" fmla="*/ 1521929 w 2918007"/>
                <a:gd name="connsiteY220" fmla="*/ 1450233 h 2013279"/>
                <a:gd name="connsiteX221" fmla="*/ 1516975 w 2918007"/>
                <a:gd name="connsiteY221" fmla="*/ 1450767 h 2013279"/>
                <a:gd name="connsiteX222" fmla="*/ 1473359 w 2918007"/>
                <a:gd name="connsiteY222" fmla="*/ 1455467 h 2013279"/>
                <a:gd name="connsiteX223" fmla="*/ 1301383 w 2918007"/>
                <a:gd name="connsiteY223" fmla="*/ 1534890 h 2013279"/>
                <a:gd name="connsiteX224" fmla="*/ 1148515 w 2918007"/>
                <a:gd name="connsiteY224" fmla="*/ 1598306 h 2013279"/>
                <a:gd name="connsiteX225" fmla="*/ 952498 w 2918007"/>
                <a:gd name="connsiteY225" fmla="*/ 1716518 h 2013279"/>
                <a:gd name="connsiteX226" fmla="*/ 909764 w 2918007"/>
                <a:gd name="connsiteY226" fmla="*/ 1718058 h 2013279"/>
                <a:gd name="connsiteX227" fmla="*/ 952499 w 2918007"/>
                <a:gd name="connsiteY227" fmla="*/ 1716518 h 2013279"/>
                <a:gd name="connsiteX228" fmla="*/ 1148516 w 2918007"/>
                <a:gd name="connsiteY228" fmla="*/ 1598306 h 2013279"/>
                <a:gd name="connsiteX229" fmla="*/ 1301384 w 2918007"/>
                <a:gd name="connsiteY229" fmla="*/ 1534890 h 2013279"/>
                <a:gd name="connsiteX230" fmla="*/ 1473360 w 2918007"/>
                <a:gd name="connsiteY230" fmla="*/ 1455467 h 2013279"/>
                <a:gd name="connsiteX231" fmla="*/ 1516975 w 2918007"/>
                <a:gd name="connsiteY231" fmla="*/ 1450767 h 2013279"/>
                <a:gd name="connsiteX232" fmla="*/ 1521930 w 2918007"/>
                <a:gd name="connsiteY232" fmla="*/ 1450233 h 2013279"/>
                <a:gd name="connsiteX233" fmla="*/ 1529034 w 2918007"/>
                <a:gd name="connsiteY233" fmla="*/ 1450063 h 2013279"/>
                <a:gd name="connsiteX234" fmla="*/ 1566975 w 2918007"/>
                <a:gd name="connsiteY234" fmla="*/ 1449156 h 2013279"/>
                <a:gd name="connsiteX235" fmla="*/ 786454 w 2918007"/>
                <a:gd name="connsiteY235" fmla="*/ 1421835 h 2013279"/>
                <a:gd name="connsiteX236" fmla="*/ 755248 w 2918007"/>
                <a:gd name="connsiteY236" fmla="*/ 1426530 h 2013279"/>
                <a:gd name="connsiteX237" fmla="*/ 736786 w 2918007"/>
                <a:gd name="connsiteY237" fmla="*/ 1426943 h 2013279"/>
                <a:gd name="connsiteX238" fmla="*/ 736786 w 2918007"/>
                <a:gd name="connsiteY238" fmla="*/ 1426943 h 2013279"/>
                <a:gd name="connsiteX239" fmla="*/ 755249 w 2918007"/>
                <a:gd name="connsiteY239" fmla="*/ 1426530 h 2013279"/>
                <a:gd name="connsiteX240" fmla="*/ 786454 w 2918007"/>
                <a:gd name="connsiteY240" fmla="*/ 1421835 h 2013279"/>
                <a:gd name="connsiteX241" fmla="*/ 2099009 w 2918007"/>
                <a:gd name="connsiteY241" fmla="*/ 1376659 h 2013279"/>
                <a:gd name="connsiteX242" fmla="*/ 2120265 w 2918007"/>
                <a:gd name="connsiteY242" fmla="*/ 1381382 h 2013279"/>
                <a:gd name="connsiteX243" fmla="*/ 2122596 w 2918007"/>
                <a:gd name="connsiteY243" fmla="*/ 1393508 h 2013279"/>
                <a:gd name="connsiteX244" fmla="*/ 2121071 w 2918007"/>
                <a:gd name="connsiteY244" fmla="*/ 1396565 h 2013279"/>
                <a:gd name="connsiteX245" fmla="*/ 2116884 w 2918007"/>
                <a:gd name="connsiteY245" fmla="*/ 1401902 h 2013279"/>
                <a:gd name="connsiteX246" fmla="*/ 1875254 w 2918007"/>
                <a:gd name="connsiteY246" fmla="*/ 1507185 h 2013279"/>
                <a:gd name="connsiteX247" fmla="*/ 1875262 w 2918007"/>
                <a:gd name="connsiteY247" fmla="*/ 1507214 h 2013279"/>
                <a:gd name="connsiteX248" fmla="*/ 1882616 w 2918007"/>
                <a:gd name="connsiteY248" fmla="*/ 1538957 h 2013279"/>
                <a:gd name="connsiteX249" fmla="*/ 1885021 w 2918007"/>
                <a:gd name="connsiteY249" fmla="*/ 1543882 h 2013279"/>
                <a:gd name="connsiteX250" fmla="*/ 1886034 w 2918007"/>
                <a:gd name="connsiteY250" fmla="*/ 1547689 h 2013279"/>
                <a:gd name="connsiteX251" fmla="*/ 1889193 w 2918007"/>
                <a:gd name="connsiteY251" fmla="*/ 1552426 h 2013279"/>
                <a:gd name="connsiteX252" fmla="*/ 1894160 w 2918007"/>
                <a:gd name="connsiteY252" fmla="*/ 1562598 h 2013279"/>
                <a:gd name="connsiteX253" fmla="*/ 1898216 w 2918007"/>
                <a:gd name="connsiteY253" fmla="*/ 1565956 h 2013279"/>
                <a:gd name="connsiteX254" fmla="*/ 1903821 w 2918007"/>
                <a:gd name="connsiteY254" fmla="*/ 1574361 h 2013279"/>
                <a:gd name="connsiteX255" fmla="*/ 1953537 w 2918007"/>
                <a:gd name="connsiteY255" fmla="*/ 1596228 h 2013279"/>
                <a:gd name="connsiteX256" fmla="*/ 1953538 w 2918007"/>
                <a:gd name="connsiteY256" fmla="*/ 1596228 h 2013279"/>
                <a:gd name="connsiteX257" fmla="*/ 1926896 w 2918007"/>
                <a:gd name="connsiteY257" fmla="*/ 1589707 h 2013279"/>
                <a:gd name="connsiteX258" fmla="*/ 1898216 w 2918007"/>
                <a:gd name="connsiteY258" fmla="*/ 1565956 h 2013279"/>
                <a:gd name="connsiteX259" fmla="*/ 1889193 w 2918007"/>
                <a:gd name="connsiteY259" fmla="*/ 1552426 h 2013279"/>
                <a:gd name="connsiteX260" fmla="*/ 1885021 w 2918007"/>
                <a:gd name="connsiteY260" fmla="*/ 1543882 h 2013279"/>
                <a:gd name="connsiteX261" fmla="*/ 1875262 w 2918007"/>
                <a:gd name="connsiteY261" fmla="*/ 1507214 h 2013279"/>
                <a:gd name="connsiteX262" fmla="*/ 1875255 w 2918007"/>
                <a:gd name="connsiteY262" fmla="*/ 1507185 h 2013279"/>
                <a:gd name="connsiteX263" fmla="*/ 2116885 w 2918007"/>
                <a:gd name="connsiteY263" fmla="*/ 1401902 h 2013279"/>
                <a:gd name="connsiteX264" fmla="*/ 2120246 w 2918007"/>
                <a:gd name="connsiteY264" fmla="*/ 1398217 h 2013279"/>
                <a:gd name="connsiteX265" fmla="*/ 2121071 w 2918007"/>
                <a:gd name="connsiteY265" fmla="*/ 1396565 h 2013279"/>
                <a:gd name="connsiteX266" fmla="*/ 2122768 w 2918007"/>
                <a:gd name="connsiteY266" fmla="*/ 1394402 h 2013279"/>
                <a:gd name="connsiteX267" fmla="*/ 2122596 w 2918007"/>
                <a:gd name="connsiteY267" fmla="*/ 1393508 h 2013279"/>
                <a:gd name="connsiteX268" fmla="*/ 2124359 w 2918007"/>
                <a:gd name="connsiteY268" fmla="*/ 1389973 h 2013279"/>
                <a:gd name="connsiteX269" fmla="*/ 2099010 w 2918007"/>
                <a:gd name="connsiteY269" fmla="*/ 1376659 h 2013279"/>
                <a:gd name="connsiteX270" fmla="*/ 602255 w 2918007"/>
                <a:gd name="connsiteY270" fmla="*/ 1376380 h 2013279"/>
                <a:gd name="connsiteX271" fmla="*/ 631351 w 2918007"/>
                <a:gd name="connsiteY271" fmla="*/ 1381584 h 2013279"/>
                <a:gd name="connsiteX272" fmla="*/ 734060 w 2918007"/>
                <a:gd name="connsiteY272" fmla="*/ 1390973 h 2013279"/>
                <a:gd name="connsiteX273" fmla="*/ 734060 w 2918007"/>
                <a:gd name="connsiteY273" fmla="*/ 1390973 h 2013279"/>
                <a:gd name="connsiteX274" fmla="*/ 673547 w 2918007"/>
                <a:gd name="connsiteY274" fmla="*/ 1388703 h 2013279"/>
                <a:gd name="connsiteX275" fmla="*/ 631352 w 2918007"/>
                <a:gd name="connsiteY275" fmla="*/ 1381584 h 2013279"/>
                <a:gd name="connsiteX276" fmla="*/ 602256 w 2918007"/>
                <a:gd name="connsiteY276" fmla="*/ 1376380 h 2013279"/>
                <a:gd name="connsiteX277" fmla="*/ 1133105 w 2918007"/>
                <a:gd name="connsiteY277" fmla="*/ 1339718 h 2013279"/>
                <a:gd name="connsiteX278" fmla="*/ 1149459 w 2918007"/>
                <a:gd name="connsiteY278" fmla="*/ 1347135 h 2013279"/>
                <a:gd name="connsiteX279" fmla="*/ 1149464 w 2918007"/>
                <a:gd name="connsiteY279" fmla="*/ 1347150 h 2013279"/>
                <a:gd name="connsiteX280" fmla="*/ 1155365 w 2918007"/>
                <a:gd name="connsiteY280" fmla="*/ 1367673 h 2013279"/>
                <a:gd name="connsiteX281" fmla="*/ 1156844 w 2918007"/>
                <a:gd name="connsiteY281" fmla="*/ 1380140 h 2013279"/>
                <a:gd name="connsiteX282" fmla="*/ 1158590 w 2918007"/>
                <a:gd name="connsiteY282" fmla="*/ 1397987 h 2013279"/>
                <a:gd name="connsiteX283" fmla="*/ 1164537 w 2918007"/>
                <a:gd name="connsiteY283" fmla="*/ 1426510 h 2013279"/>
                <a:gd name="connsiteX284" fmla="*/ 1164541 w 2918007"/>
                <a:gd name="connsiteY284" fmla="*/ 1426530 h 2013279"/>
                <a:gd name="connsiteX285" fmla="*/ 1164558 w 2918007"/>
                <a:gd name="connsiteY285" fmla="*/ 1426562 h 2013279"/>
                <a:gd name="connsiteX286" fmla="*/ 1178873 w 2918007"/>
                <a:gd name="connsiteY286" fmla="*/ 1455380 h 2013279"/>
                <a:gd name="connsiteX287" fmla="*/ 1190453 w 2918007"/>
                <a:gd name="connsiteY287" fmla="*/ 1476316 h 2013279"/>
                <a:gd name="connsiteX288" fmla="*/ 1195535 w 2918007"/>
                <a:gd name="connsiteY288" fmla="*/ 1486112 h 2013279"/>
                <a:gd name="connsiteX289" fmla="*/ 1201985 w 2918007"/>
                <a:gd name="connsiteY289" fmla="*/ 1505913 h 2013279"/>
                <a:gd name="connsiteX290" fmla="*/ 1201988 w 2918007"/>
                <a:gd name="connsiteY290" fmla="*/ 1505924 h 2013279"/>
                <a:gd name="connsiteX291" fmla="*/ 1188581 w 2918007"/>
                <a:gd name="connsiteY291" fmla="*/ 1510879 h 2013279"/>
                <a:gd name="connsiteX292" fmla="*/ 1188582 w 2918007"/>
                <a:gd name="connsiteY292" fmla="*/ 1510879 h 2013279"/>
                <a:gd name="connsiteX293" fmla="*/ 1201989 w 2918007"/>
                <a:gd name="connsiteY293" fmla="*/ 1505924 h 2013279"/>
                <a:gd name="connsiteX294" fmla="*/ 1201985 w 2918007"/>
                <a:gd name="connsiteY294" fmla="*/ 1505913 h 2013279"/>
                <a:gd name="connsiteX295" fmla="*/ 1198087 w 2918007"/>
                <a:gd name="connsiteY295" fmla="*/ 1491031 h 2013279"/>
                <a:gd name="connsiteX296" fmla="*/ 1195535 w 2918007"/>
                <a:gd name="connsiteY296" fmla="*/ 1486112 h 2013279"/>
                <a:gd name="connsiteX297" fmla="*/ 1195054 w 2918007"/>
                <a:gd name="connsiteY297" fmla="*/ 1484635 h 2013279"/>
                <a:gd name="connsiteX298" fmla="*/ 1190453 w 2918007"/>
                <a:gd name="connsiteY298" fmla="*/ 1476316 h 2013279"/>
                <a:gd name="connsiteX299" fmla="*/ 1187425 w 2918007"/>
                <a:gd name="connsiteY299" fmla="*/ 1470480 h 2013279"/>
                <a:gd name="connsiteX300" fmla="*/ 1164558 w 2918007"/>
                <a:gd name="connsiteY300" fmla="*/ 1426562 h 2013279"/>
                <a:gd name="connsiteX301" fmla="*/ 1164542 w 2918007"/>
                <a:gd name="connsiteY301" fmla="*/ 1426530 h 2013279"/>
                <a:gd name="connsiteX302" fmla="*/ 1164537 w 2918007"/>
                <a:gd name="connsiteY302" fmla="*/ 1426510 h 2013279"/>
                <a:gd name="connsiteX303" fmla="*/ 1157195 w 2918007"/>
                <a:gd name="connsiteY303" fmla="*/ 1383098 h 2013279"/>
                <a:gd name="connsiteX304" fmla="*/ 1156844 w 2918007"/>
                <a:gd name="connsiteY304" fmla="*/ 1380140 h 2013279"/>
                <a:gd name="connsiteX305" fmla="*/ 1155758 w 2918007"/>
                <a:gd name="connsiteY305" fmla="*/ 1369040 h 2013279"/>
                <a:gd name="connsiteX306" fmla="*/ 1155365 w 2918007"/>
                <a:gd name="connsiteY306" fmla="*/ 1367673 h 2013279"/>
                <a:gd name="connsiteX307" fmla="*/ 1154765 w 2918007"/>
                <a:gd name="connsiteY307" fmla="*/ 1362612 h 2013279"/>
                <a:gd name="connsiteX308" fmla="*/ 1149464 w 2918007"/>
                <a:gd name="connsiteY308" fmla="*/ 1347150 h 2013279"/>
                <a:gd name="connsiteX309" fmla="*/ 1149459 w 2918007"/>
                <a:gd name="connsiteY309" fmla="*/ 1347135 h 2013279"/>
                <a:gd name="connsiteX310" fmla="*/ 1133106 w 2918007"/>
                <a:gd name="connsiteY310" fmla="*/ 1339718 h 2013279"/>
                <a:gd name="connsiteX311" fmla="*/ 185076 w 2918007"/>
                <a:gd name="connsiteY311" fmla="*/ 1331714 h 2013279"/>
                <a:gd name="connsiteX312" fmla="*/ 229280 w 2918007"/>
                <a:gd name="connsiteY312" fmla="*/ 1341324 h 2013279"/>
                <a:gd name="connsiteX313" fmla="*/ 264225 w 2918007"/>
                <a:gd name="connsiteY313" fmla="*/ 1344989 h 2013279"/>
                <a:gd name="connsiteX314" fmla="*/ 264225 w 2918007"/>
                <a:gd name="connsiteY314" fmla="*/ 1344989 h 2013279"/>
                <a:gd name="connsiteX315" fmla="*/ 229281 w 2918007"/>
                <a:gd name="connsiteY315" fmla="*/ 1341324 h 2013279"/>
                <a:gd name="connsiteX316" fmla="*/ 185076 w 2918007"/>
                <a:gd name="connsiteY316" fmla="*/ 1331714 h 2013279"/>
                <a:gd name="connsiteX317" fmla="*/ 1069254 w 2918007"/>
                <a:gd name="connsiteY317" fmla="*/ 1312314 h 2013279"/>
                <a:gd name="connsiteX318" fmla="*/ 1031589 w 2918007"/>
                <a:gd name="connsiteY318" fmla="*/ 1312711 h 2013279"/>
                <a:gd name="connsiteX319" fmla="*/ 1029025 w 2918007"/>
                <a:gd name="connsiteY319" fmla="*/ 1313231 h 2013279"/>
                <a:gd name="connsiteX320" fmla="*/ 1026814 w 2918007"/>
                <a:gd name="connsiteY320" fmla="*/ 1313281 h 2013279"/>
                <a:gd name="connsiteX321" fmla="*/ 1022870 w 2918007"/>
                <a:gd name="connsiteY321" fmla="*/ 1314480 h 2013279"/>
                <a:gd name="connsiteX322" fmla="*/ 1001144 w 2918007"/>
                <a:gd name="connsiteY322" fmla="*/ 1318888 h 2013279"/>
                <a:gd name="connsiteX323" fmla="*/ 991719 w 2918007"/>
                <a:gd name="connsiteY323" fmla="*/ 1323946 h 2013279"/>
                <a:gd name="connsiteX324" fmla="*/ 980282 w 2918007"/>
                <a:gd name="connsiteY324" fmla="*/ 1327421 h 2013279"/>
                <a:gd name="connsiteX325" fmla="*/ 966848 w 2918007"/>
                <a:gd name="connsiteY325" fmla="*/ 1337292 h 2013279"/>
                <a:gd name="connsiteX326" fmla="*/ 959205 w 2918007"/>
                <a:gd name="connsiteY326" fmla="*/ 1341393 h 2013279"/>
                <a:gd name="connsiteX327" fmla="*/ 955423 w 2918007"/>
                <a:gd name="connsiteY327" fmla="*/ 1345686 h 2013279"/>
                <a:gd name="connsiteX328" fmla="*/ 951271 w 2918007"/>
                <a:gd name="connsiteY328" fmla="*/ 1348736 h 2013279"/>
                <a:gd name="connsiteX329" fmla="*/ 941420 w 2918007"/>
                <a:gd name="connsiteY329" fmla="*/ 1361580 h 2013279"/>
                <a:gd name="connsiteX330" fmla="*/ 938015 w 2918007"/>
                <a:gd name="connsiteY330" fmla="*/ 1365445 h 2013279"/>
                <a:gd name="connsiteX331" fmla="*/ 937074 w 2918007"/>
                <a:gd name="connsiteY331" fmla="*/ 1367247 h 2013279"/>
                <a:gd name="connsiteX332" fmla="*/ 936367 w 2918007"/>
                <a:gd name="connsiteY332" fmla="*/ 1368168 h 2013279"/>
                <a:gd name="connsiteX333" fmla="*/ 932176 w 2918007"/>
                <a:gd name="connsiteY333" fmla="*/ 1376621 h 2013279"/>
                <a:gd name="connsiteX334" fmla="*/ 932156 w 2918007"/>
                <a:gd name="connsiteY334" fmla="*/ 1376659 h 2013279"/>
                <a:gd name="connsiteX335" fmla="*/ 821203 w 2918007"/>
                <a:gd name="connsiteY335" fmla="*/ 1500412 h 2013279"/>
                <a:gd name="connsiteX336" fmla="*/ 826135 w 2918007"/>
                <a:gd name="connsiteY336" fmla="*/ 1562596 h 2013279"/>
                <a:gd name="connsiteX337" fmla="*/ 778671 w 2918007"/>
                <a:gd name="connsiteY337" fmla="*/ 1688812 h 2013279"/>
                <a:gd name="connsiteX338" fmla="*/ 789771 w 2918007"/>
                <a:gd name="connsiteY338" fmla="*/ 1731514 h 2013279"/>
                <a:gd name="connsiteX339" fmla="*/ 793560 w 2918007"/>
                <a:gd name="connsiteY339" fmla="*/ 1743252 h 2013279"/>
                <a:gd name="connsiteX340" fmla="*/ 795330 w 2918007"/>
                <a:gd name="connsiteY340" fmla="*/ 1749724 h 2013279"/>
                <a:gd name="connsiteX341" fmla="*/ 797268 w 2918007"/>
                <a:gd name="connsiteY341" fmla="*/ 1754737 h 2013279"/>
                <a:gd name="connsiteX342" fmla="*/ 800898 w 2918007"/>
                <a:gd name="connsiteY342" fmla="*/ 1765981 h 2013279"/>
                <a:gd name="connsiteX343" fmla="*/ 804874 w 2918007"/>
                <a:gd name="connsiteY343" fmla="*/ 1774412 h 2013279"/>
                <a:gd name="connsiteX344" fmla="*/ 812080 w 2918007"/>
                <a:gd name="connsiteY344" fmla="*/ 1793054 h 2013279"/>
                <a:gd name="connsiteX345" fmla="*/ 819852 w 2918007"/>
                <a:gd name="connsiteY345" fmla="*/ 1806177 h 2013279"/>
                <a:gd name="connsiteX346" fmla="*/ 823342 w 2918007"/>
                <a:gd name="connsiteY346" fmla="*/ 1813575 h 2013279"/>
                <a:gd name="connsiteX347" fmla="*/ 825829 w 2918007"/>
                <a:gd name="connsiteY347" fmla="*/ 1816267 h 2013279"/>
                <a:gd name="connsiteX348" fmla="*/ 829013 w 2918007"/>
                <a:gd name="connsiteY348" fmla="*/ 1821642 h 2013279"/>
                <a:gd name="connsiteX349" fmla="*/ 846210 w 2918007"/>
                <a:gd name="connsiteY349" fmla="*/ 1838318 h 2013279"/>
                <a:gd name="connsiteX350" fmla="*/ 846218 w 2918007"/>
                <a:gd name="connsiteY350" fmla="*/ 1838327 h 2013279"/>
                <a:gd name="connsiteX351" fmla="*/ 869745 w 2918007"/>
                <a:gd name="connsiteY351" fmla="*/ 1846967 h 2013279"/>
                <a:gd name="connsiteX352" fmla="*/ 869746 w 2918007"/>
                <a:gd name="connsiteY352" fmla="*/ 1846967 h 2013279"/>
                <a:gd name="connsiteX353" fmla="*/ 846219 w 2918007"/>
                <a:gd name="connsiteY353" fmla="*/ 1838327 h 2013279"/>
                <a:gd name="connsiteX354" fmla="*/ 846210 w 2918007"/>
                <a:gd name="connsiteY354" fmla="*/ 1838318 h 2013279"/>
                <a:gd name="connsiteX355" fmla="*/ 825829 w 2918007"/>
                <a:gd name="connsiteY355" fmla="*/ 1816267 h 2013279"/>
                <a:gd name="connsiteX356" fmla="*/ 819852 w 2918007"/>
                <a:gd name="connsiteY356" fmla="*/ 1806177 h 2013279"/>
                <a:gd name="connsiteX357" fmla="*/ 804874 w 2918007"/>
                <a:gd name="connsiteY357" fmla="*/ 1774412 h 2013279"/>
                <a:gd name="connsiteX358" fmla="*/ 797268 w 2918007"/>
                <a:gd name="connsiteY358" fmla="*/ 1754737 h 2013279"/>
                <a:gd name="connsiteX359" fmla="*/ 793560 w 2918007"/>
                <a:gd name="connsiteY359" fmla="*/ 1743252 h 2013279"/>
                <a:gd name="connsiteX360" fmla="*/ 778672 w 2918007"/>
                <a:gd name="connsiteY360" fmla="*/ 1688812 h 2013279"/>
                <a:gd name="connsiteX361" fmla="*/ 826136 w 2918007"/>
                <a:gd name="connsiteY361" fmla="*/ 1562596 h 2013279"/>
                <a:gd name="connsiteX362" fmla="*/ 821204 w 2918007"/>
                <a:gd name="connsiteY362" fmla="*/ 1500412 h 2013279"/>
                <a:gd name="connsiteX363" fmla="*/ 932157 w 2918007"/>
                <a:gd name="connsiteY363" fmla="*/ 1376659 h 2013279"/>
                <a:gd name="connsiteX364" fmla="*/ 932176 w 2918007"/>
                <a:gd name="connsiteY364" fmla="*/ 1376621 h 2013279"/>
                <a:gd name="connsiteX365" fmla="*/ 937074 w 2918007"/>
                <a:gd name="connsiteY365" fmla="*/ 1367247 h 2013279"/>
                <a:gd name="connsiteX366" fmla="*/ 941420 w 2918007"/>
                <a:gd name="connsiteY366" fmla="*/ 1361580 h 2013279"/>
                <a:gd name="connsiteX367" fmla="*/ 955423 w 2918007"/>
                <a:gd name="connsiteY367" fmla="*/ 1345686 h 2013279"/>
                <a:gd name="connsiteX368" fmla="*/ 966848 w 2918007"/>
                <a:gd name="connsiteY368" fmla="*/ 1337292 h 2013279"/>
                <a:gd name="connsiteX369" fmla="*/ 991719 w 2918007"/>
                <a:gd name="connsiteY369" fmla="*/ 1323946 h 2013279"/>
                <a:gd name="connsiteX370" fmla="*/ 1022870 w 2918007"/>
                <a:gd name="connsiteY370" fmla="*/ 1314480 h 2013279"/>
                <a:gd name="connsiteX371" fmla="*/ 1029025 w 2918007"/>
                <a:gd name="connsiteY371" fmla="*/ 1313231 h 2013279"/>
                <a:gd name="connsiteX372" fmla="*/ 1069254 w 2918007"/>
                <a:gd name="connsiteY372" fmla="*/ 1312314 h 2013279"/>
                <a:gd name="connsiteX373" fmla="*/ 454443 w 2918007"/>
                <a:gd name="connsiteY373" fmla="*/ 1310780 h 2013279"/>
                <a:gd name="connsiteX374" fmla="*/ 433784 w 2918007"/>
                <a:gd name="connsiteY374" fmla="*/ 1330395 h 2013279"/>
                <a:gd name="connsiteX375" fmla="*/ 433777 w 2918007"/>
                <a:gd name="connsiteY375" fmla="*/ 1330400 h 2013279"/>
                <a:gd name="connsiteX376" fmla="*/ 400643 w 2918007"/>
                <a:gd name="connsiteY376" fmla="*/ 1349411 h 2013279"/>
                <a:gd name="connsiteX377" fmla="*/ 391172 w 2918007"/>
                <a:gd name="connsiteY377" fmla="*/ 1353835 h 2013279"/>
                <a:gd name="connsiteX378" fmla="*/ 386877 w 2918007"/>
                <a:gd name="connsiteY378" fmla="*/ 1355680 h 2013279"/>
                <a:gd name="connsiteX379" fmla="*/ 380475 w 2918007"/>
                <a:gd name="connsiteY379" fmla="*/ 1358188 h 2013279"/>
                <a:gd name="connsiteX380" fmla="*/ 311377 w 2918007"/>
                <a:gd name="connsiteY380" fmla="*/ 1375258 h 2013279"/>
                <a:gd name="connsiteX381" fmla="*/ 311376 w 2918007"/>
                <a:gd name="connsiteY381" fmla="*/ 1375258 h 2013279"/>
                <a:gd name="connsiteX382" fmla="*/ 279114 w 2918007"/>
                <a:gd name="connsiteY382" fmla="*/ 1378792 h 2013279"/>
                <a:gd name="connsiteX383" fmla="*/ 260748 w 2918007"/>
                <a:gd name="connsiteY383" fmla="*/ 1380805 h 2013279"/>
                <a:gd name="connsiteX384" fmla="*/ 260749 w 2918007"/>
                <a:gd name="connsiteY384" fmla="*/ 1380805 h 2013279"/>
                <a:gd name="connsiteX385" fmla="*/ 279114 w 2918007"/>
                <a:gd name="connsiteY385" fmla="*/ 1378792 h 2013279"/>
                <a:gd name="connsiteX386" fmla="*/ 311377 w 2918007"/>
                <a:gd name="connsiteY386" fmla="*/ 1375258 h 2013279"/>
                <a:gd name="connsiteX387" fmla="*/ 311377 w 2918007"/>
                <a:gd name="connsiteY387" fmla="*/ 1375258 h 2013279"/>
                <a:gd name="connsiteX388" fmla="*/ 380476 w 2918007"/>
                <a:gd name="connsiteY388" fmla="*/ 1358188 h 2013279"/>
                <a:gd name="connsiteX389" fmla="*/ 385453 w 2918007"/>
                <a:gd name="connsiteY389" fmla="*/ 1356292 h 2013279"/>
                <a:gd name="connsiteX390" fmla="*/ 386877 w 2918007"/>
                <a:gd name="connsiteY390" fmla="*/ 1355680 h 2013279"/>
                <a:gd name="connsiteX391" fmla="*/ 388999 w 2918007"/>
                <a:gd name="connsiteY391" fmla="*/ 1354850 h 2013279"/>
                <a:gd name="connsiteX392" fmla="*/ 391172 w 2918007"/>
                <a:gd name="connsiteY392" fmla="*/ 1353835 h 2013279"/>
                <a:gd name="connsiteX393" fmla="*/ 398192 w 2918007"/>
                <a:gd name="connsiteY393" fmla="*/ 1350818 h 2013279"/>
                <a:gd name="connsiteX394" fmla="*/ 400643 w 2918007"/>
                <a:gd name="connsiteY394" fmla="*/ 1349411 h 2013279"/>
                <a:gd name="connsiteX395" fmla="*/ 409369 w 2918007"/>
                <a:gd name="connsiteY395" fmla="*/ 1345336 h 2013279"/>
                <a:gd name="connsiteX396" fmla="*/ 433777 w 2918007"/>
                <a:gd name="connsiteY396" fmla="*/ 1330400 h 2013279"/>
                <a:gd name="connsiteX397" fmla="*/ 433785 w 2918007"/>
                <a:gd name="connsiteY397" fmla="*/ 1330395 h 2013279"/>
                <a:gd name="connsiteX398" fmla="*/ 454443 w 2918007"/>
                <a:gd name="connsiteY398" fmla="*/ 1310781 h 2013279"/>
                <a:gd name="connsiteX399" fmla="*/ 586165 w 2918007"/>
                <a:gd name="connsiteY399" fmla="*/ 1241610 h 2013279"/>
                <a:gd name="connsiteX400" fmla="*/ 536425 w 2918007"/>
                <a:gd name="connsiteY400" fmla="*/ 1247365 h 2013279"/>
                <a:gd name="connsiteX401" fmla="*/ 528411 w 2918007"/>
                <a:gd name="connsiteY401" fmla="*/ 1424067 h 2013279"/>
                <a:gd name="connsiteX402" fmla="*/ 538890 w 2918007"/>
                <a:gd name="connsiteY402" fmla="*/ 1547820 h 2013279"/>
                <a:gd name="connsiteX403" fmla="*/ 538915 w 2918007"/>
                <a:gd name="connsiteY403" fmla="*/ 1547827 h 2013279"/>
                <a:gd name="connsiteX404" fmla="*/ 547132 w 2918007"/>
                <a:gd name="connsiteY404" fmla="*/ 1550259 h 2013279"/>
                <a:gd name="connsiteX405" fmla="*/ 548826 w 2918007"/>
                <a:gd name="connsiteY405" fmla="*/ 1550691 h 2013279"/>
                <a:gd name="connsiteX406" fmla="*/ 551509 w 2918007"/>
                <a:gd name="connsiteY406" fmla="*/ 1551467 h 2013279"/>
                <a:gd name="connsiteX407" fmla="*/ 555815 w 2918007"/>
                <a:gd name="connsiteY407" fmla="*/ 1552476 h 2013279"/>
                <a:gd name="connsiteX408" fmla="*/ 569220 w 2918007"/>
                <a:gd name="connsiteY408" fmla="*/ 1555901 h 2013279"/>
                <a:gd name="connsiteX409" fmla="*/ 572756 w 2918007"/>
                <a:gd name="connsiteY409" fmla="*/ 1556450 h 2013279"/>
                <a:gd name="connsiteX410" fmla="*/ 584222 w 2918007"/>
                <a:gd name="connsiteY410" fmla="*/ 1559138 h 2013279"/>
                <a:gd name="connsiteX411" fmla="*/ 629310 w 2918007"/>
                <a:gd name="connsiteY411" fmla="*/ 1565931 h 2013279"/>
                <a:gd name="connsiteX412" fmla="*/ 634523 w 2918007"/>
                <a:gd name="connsiteY412" fmla="*/ 1566037 h 2013279"/>
                <a:gd name="connsiteX413" fmla="*/ 639134 w 2918007"/>
                <a:gd name="connsiteY413" fmla="*/ 1566752 h 2013279"/>
                <a:gd name="connsiteX414" fmla="*/ 679056 w 2918007"/>
                <a:gd name="connsiteY414" fmla="*/ 1566940 h 2013279"/>
                <a:gd name="connsiteX415" fmla="*/ 634523 w 2918007"/>
                <a:gd name="connsiteY415" fmla="*/ 1566037 h 2013279"/>
                <a:gd name="connsiteX416" fmla="*/ 572756 w 2918007"/>
                <a:gd name="connsiteY416" fmla="*/ 1556450 h 2013279"/>
                <a:gd name="connsiteX417" fmla="*/ 555815 w 2918007"/>
                <a:gd name="connsiteY417" fmla="*/ 1552476 h 2013279"/>
                <a:gd name="connsiteX418" fmla="*/ 548826 w 2918007"/>
                <a:gd name="connsiteY418" fmla="*/ 1550691 h 2013279"/>
                <a:gd name="connsiteX419" fmla="*/ 538915 w 2918007"/>
                <a:gd name="connsiteY419" fmla="*/ 1547827 h 2013279"/>
                <a:gd name="connsiteX420" fmla="*/ 538891 w 2918007"/>
                <a:gd name="connsiteY420" fmla="*/ 1547820 h 2013279"/>
                <a:gd name="connsiteX421" fmla="*/ 528412 w 2918007"/>
                <a:gd name="connsiteY421" fmla="*/ 1424067 h 2013279"/>
                <a:gd name="connsiteX422" fmla="*/ 536426 w 2918007"/>
                <a:gd name="connsiteY422" fmla="*/ 1247365 h 2013279"/>
                <a:gd name="connsiteX423" fmla="*/ 586166 w 2918007"/>
                <a:gd name="connsiteY423" fmla="*/ 1241610 h 2013279"/>
                <a:gd name="connsiteX424" fmla="*/ 1596385 w 2918007"/>
                <a:gd name="connsiteY424" fmla="*/ 1215105 h 2013279"/>
                <a:gd name="connsiteX425" fmla="*/ 1609230 w 2918007"/>
                <a:gd name="connsiteY425" fmla="*/ 1218911 h 2013279"/>
                <a:gd name="connsiteX426" fmla="*/ 1613762 w 2918007"/>
                <a:gd name="connsiteY426" fmla="*/ 1223843 h 2013279"/>
                <a:gd name="connsiteX427" fmla="*/ 1619447 w 2918007"/>
                <a:gd name="connsiteY427" fmla="*/ 1235897 h 2013279"/>
                <a:gd name="connsiteX428" fmla="*/ 1622205 w 2918007"/>
                <a:gd name="connsiteY428" fmla="*/ 1244422 h 2013279"/>
                <a:gd name="connsiteX429" fmla="*/ 1624213 w 2918007"/>
                <a:gd name="connsiteY429" fmla="*/ 1255240 h 2013279"/>
                <a:gd name="connsiteX430" fmla="*/ 1629925 w 2918007"/>
                <a:gd name="connsiteY430" fmla="*/ 1301545 h 2013279"/>
                <a:gd name="connsiteX431" fmla="*/ 1695264 w 2918007"/>
                <a:gd name="connsiteY431" fmla="*/ 1432071 h 2013279"/>
                <a:gd name="connsiteX432" fmla="*/ 1782764 w 2918007"/>
                <a:gd name="connsiteY432" fmla="*/ 1432311 h 2013279"/>
                <a:gd name="connsiteX433" fmla="*/ 1782764 w 2918007"/>
                <a:gd name="connsiteY433" fmla="*/ 1432311 h 2013279"/>
                <a:gd name="connsiteX434" fmla="*/ 1695265 w 2918007"/>
                <a:gd name="connsiteY434" fmla="*/ 1432071 h 2013279"/>
                <a:gd name="connsiteX435" fmla="*/ 1629926 w 2918007"/>
                <a:gd name="connsiteY435" fmla="*/ 1301545 h 2013279"/>
                <a:gd name="connsiteX436" fmla="*/ 1626861 w 2918007"/>
                <a:gd name="connsiteY436" fmla="*/ 1269503 h 2013279"/>
                <a:gd name="connsiteX437" fmla="*/ 1624213 w 2918007"/>
                <a:gd name="connsiteY437" fmla="*/ 1255240 h 2013279"/>
                <a:gd name="connsiteX438" fmla="*/ 1623294 w 2918007"/>
                <a:gd name="connsiteY438" fmla="*/ 1247789 h 2013279"/>
                <a:gd name="connsiteX439" fmla="*/ 1622205 w 2918007"/>
                <a:gd name="connsiteY439" fmla="*/ 1244422 h 2013279"/>
                <a:gd name="connsiteX440" fmla="*/ 1621385 w 2918007"/>
                <a:gd name="connsiteY440" fmla="*/ 1240007 h 2013279"/>
                <a:gd name="connsiteX441" fmla="*/ 1619447 w 2918007"/>
                <a:gd name="connsiteY441" fmla="*/ 1235897 h 2013279"/>
                <a:gd name="connsiteX442" fmla="*/ 1616517 w 2918007"/>
                <a:gd name="connsiteY442" fmla="*/ 1226841 h 2013279"/>
                <a:gd name="connsiteX443" fmla="*/ 1613762 w 2918007"/>
                <a:gd name="connsiteY443" fmla="*/ 1223843 h 2013279"/>
                <a:gd name="connsiteX444" fmla="*/ 1611794 w 2918007"/>
                <a:gd name="connsiteY444" fmla="*/ 1219671 h 2013279"/>
                <a:gd name="connsiteX445" fmla="*/ 1609230 w 2918007"/>
                <a:gd name="connsiteY445" fmla="*/ 1218911 h 2013279"/>
                <a:gd name="connsiteX446" fmla="*/ 1606001 w 2918007"/>
                <a:gd name="connsiteY446" fmla="*/ 1215397 h 2013279"/>
                <a:gd name="connsiteX447" fmla="*/ 633567 w 2918007"/>
                <a:gd name="connsiteY447" fmla="*/ 1197003 h 2013279"/>
                <a:gd name="connsiteX448" fmla="*/ 690534 w 2918007"/>
                <a:gd name="connsiteY448" fmla="*/ 1210912 h 2013279"/>
                <a:gd name="connsiteX449" fmla="*/ 706433 w 2918007"/>
                <a:gd name="connsiteY449" fmla="*/ 1218144 h 2013279"/>
                <a:gd name="connsiteX450" fmla="*/ 739870 w 2918007"/>
                <a:gd name="connsiteY450" fmla="*/ 1236231 h 2013279"/>
                <a:gd name="connsiteX451" fmla="*/ 752530 w 2918007"/>
                <a:gd name="connsiteY451" fmla="*/ 1243801 h 2013279"/>
                <a:gd name="connsiteX452" fmla="*/ 784196 w 2918007"/>
                <a:gd name="connsiteY452" fmla="*/ 1260281 h 2013279"/>
                <a:gd name="connsiteX453" fmla="*/ 784219 w 2918007"/>
                <a:gd name="connsiteY453" fmla="*/ 1260294 h 2013279"/>
                <a:gd name="connsiteX454" fmla="*/ 784239 w 2918007"/>
                <a:gd name="connsiteY454" fmla="*/ 1260301 h 2013279"/>
                <a:gd name="connsiteX455" fmla="*/ 827638 w 2918007"/>
                <a:gd name="connsiteY455" fmla="*/ 1277033 h 2013279"/>
                <a:gd name="connsiteX456" fmla="*/ 839282 w 2918007"/>
                <a:gd name="connsiteY456" fmla="*/ 1280442 h 2013279"/>
                <a:gd name="connsiteX457" fmla="*/ 848104 w 2918007"/>
                <a:gd name="connsiteY457" fmla="*/ 1283671 h 2013279"/>
                <a:gd name="connsiteX458" fmla="*/ 859369 w 2918007"/>
                <a:gd name="connsiteY458" fmla="*/ 1286325 h 2013279"/>
                <a:gd name="connsiteX459" fmla="*/ 866665 w 2918007"/>
                <a:gd name="connsiteY459" fmla="*/ 1288461 h 2013279"/>
                <a:gd name="connsiteX460" fmla="*/ 869181 w 2918007"/>
                <a:gd name="connsiteY460" fmla="*/ 1288637 h 2013279"/>
                <a:gd name="connsiteX461" fmla="*/ 874976 w 2918007"/>
                <a:gd name="connsiteY461" fmla="*/ 1290002 h 2013279"/>
                <a:gd name="connsiteX462" fmla="*/ 894826 w 2918007"/>
                <a:gd name="connsiteY462" fmla="*/ 1290424 h 2013279"/>
                <a:gd name="connsiteX463" fmla="*/ 894826 w 2918007"/>
                <a:gd name="connsiteY463" fmla="*/ 1290424 h 2013279"/>
                <a:gd name="connsiteX464" fmla="*/ 869181 w 2918007"/>
                <a:gd name="connsiteY464" fmla="*/ 1288637 h 2013279"/>
                <a:gd name="connsiteX465" fmla="*/ 859369 w 2918007"/>
                <a:gd name="connsiteY465" fmla="*/ 1286325 h 2013279"/>
                <a:gd name="connsiteX466" fmla="*/ 839282 w 2918007"/>
                <a:gd name="connsiteY466" fmla="*/ 1280442 h 2013279"/>
                <a:gd name="connsiteX467" fmla="*/ 784239 w 2918007"/>
                <a:gd name="connsiteY467" fmla="*/ 1260301 h 2013279"/>
                <a:gd name="connsiteX468" fmla="*/ 784220 w 2918007"/>
                <a:gd name="connsiteY468" fmla="*/ 1260294 h 2013279"/>
                <a:gd name="connsiteX469" fmla="*/ 784196 w 2918007"/>
                <a:gd name="connsiteY469" fmla="*/ 1260281 h 2013279"/>
                <a:gd name="connsiteX470" fmla="*/ 741938 w 2918007"/>
                <a:gd name="connsiteY470" fmla="*/ 1237350 h 2013279"/>
                <a:gd name="connsiteX471" fmla="*/ 739870 w 2918007"/>
                <a:gd name="connsiteY471" fmla="*/ 1236231 h 2013279"/>
                <a:gd name="connsiteX472" fmla="*/ 719751 w 2918007"/>
                <a:gd name="connsiteY472" fmla="*/ 1224200 h 2013279"/>
                <a:gd name="connsiteX473" fmla="*/ 706433 w 2918007"/>
                <a:gd name="connsiteY473" fmla="*/ 1218144 h 2013279"/>
                <a:gd name="connsiteX474" fmla="*/ 695149 w 2918007"/>
                <a:gd name="connsiteY474" fmla="*/ 1212039 h 2013279"/>
                <a:gd name="connsiteX475" fmla="*/ 690534 w 2918007"/>
                <a:gd name="connsiteY475" fmla="*/ 1210912 h 2013279"/>
                <a:gd name="connsiteX476" fmla="*/ 681543 w 2918007"/>
                <a:gd name="connsiteY476" fmla="*/ 1206823 h 2013279"/>
                <a:gd name="connsiteX477" fmla="*/ 633567 w 2918007"/>
                <a:gd name="connsiteY477" fmla="*/ 1197003 h 2013279"/>
                <a:gd name="connsiteX478" fmla="*/ 1407010 w 2918007"/>
                <a:gd name="connsiteY478" fmla="*/ 1171394 h 2013279"/>
                <a:gd name="connsiteX479" fmla="*/ 1407010 w 2918007"/>
                <a:gd name="connsiteY479" fmla="*/ 1171395 h 2013279"/>
                <a:gd name="connsiteX480" fmla="*/ 1425562 w 2918007"/>
                <a:gd name="connsiteY480" fmla="*/ 1177487 h 2013279"/>
                <a:gd name="connsiteX481" fmla="*/ 1431431 w 2918007"/>
                <a:gd name="connsiteY481" fmla="*/ 1182672 h 2013279"/>
                <a:gd name="connsiteX482" fmla="*/ 1446527 w 2918007"/>
                <a:gd name="connsiteY482" fmla="*/ 1202532 h 2013279"/>
                <a:gd name="connsiteX483" fmla="*/ 1451935 w 2918007"/>
                <a:gd name="connsiteY483" fmla="*/ 1213121 h 2013279"/>
                <a:gd name="connsiteX484" fmla="*/ 1459798 w 2918007"/>
                <a:gd name="connsiteY484" fmla="*/ 1261525 h 2013279"/>
                <a:gd name="connsiteX485" fmla="*/ 1477674 w 2918007"/>
                <a:gd name="connsiteY485" fmla="*/ 1382200 h 2013279"/>
                <a:gd name="connsiteX486" fmla="*/ 1520899 w 2918007"/>
                <a:gd name="connsiteY486" fmla="*/ 1401228 h 2013279"/>
                <a:gd name="connsiteX487" fmla="*/ 1520900 w 2918007"/>
                <a:gd name="connsiteY487" fmla="*/ 1401228 h 2013279"/>
                <a:gd name="connsiteX488" fmla="*/ 1501686 w 2918007"/>
                <a:gd name="connsiteY488" fmla="*/ 1395646 h 2013279"/>
                <a:gd name="connsiteX489" fmla="*/ 1477675 w 2918007"/>
                <a:gd name="connsiteY489" fmla="*/ 1382200 h 2013279"/>
                <a:gd name="connsiteX490" fmla="*/ 1459799 w 2918007"/>
                <a:gd name="connsiteY490" fmla="*/ 1261525 h 2013279"/>
                <a:gd name="connsiteX491" fmla="*/ 1455366 w 2918007"/>
                <a:gd name="connsiteY491" fmla="*/ 1219840 h 2013279"/>
                <a:gd name="connsiteX492" fmla="*/ 1451935 w 2918007"/>
                <a:gd name="connsiteY492" fmla="*/ 1213121 h 2013279"/>
                <a:gd name="connsiteX493" fmla="*/ 1451217 w 2918007"/>
                <a:gd name="connsiteY493" fmla="*/ 1208701 h 2013279"/>
                <a:gd name="connsiteX494" fmla="*/ 1446527 w 2918007"/>
                <a:gd name="connsiteY494" fmla="*/ 1202532 h 2013279"/>
                <a:gd name="connsiteX495" fmla="*/ 1440458 w 2918007"/>
                <a:gd name="connsiteY495" fmla="*/ 1190648 h 2013279"/>
                <a:gd name="connsiteX496" fmla="*/ 1431431 w 2918007"/>
                <a:gd name="connsiteY496" fmla="*/ 1182672 h 2013279"/>
                <a:gd name="connsiteX497" fmla="*/ 1428131 w 2918007"/>
                <a:gd name="connsiteY497" fmla="*/ 1178331 h 2013279"/>
                <a:gd name="connsiteX498" fmla="*/ 1425562 w 2918007"/>
                <a:gd name="connsiteY498" fmla="*/ 1177487 h 2013279"/>
                <a:gd name="connsiteX499" fmla="*/ 1422024 w 2918007"/>
                <a:gd name="connsiteY499" fmla="*/ 1174361 h 2013279"/>
                <a:gd name="connsiteX500" fmla="*/ 1407010 w 2918007"/>
                <a:gd name="connsiteY500" fmla="*/ 1171394 h 2013279"/>
                <a:gd name="connsiteX501" fmla="*/ 2454771 w 2918007"/>
                <a:gd name="connsiteY501" fmla="*/ 1162313 h 2013279"/>
                <a:gd name="connsiteX502" fmla="*/ 2497449 w 2918007"/>
                <a:gd name="connsiteY502" fmla="*/ 1166697 h 2013279"/>
                <a:gd name="connsiteX503" fmla="*/ 2509074 w 2918007"/>
                <a:gd name="connsiteY503" fmla="*/ 1169436 h 2013279"/>
                <a:gd name="connsiteX504" fmla="*/ 2514272 w 2918007"/>
                <a:gd name="connsiteY504" fmla="*/ 1170919 h 2013279"/>
                <a:gd name="connsiteX505" fmla="*/ 2521862 w 2918007"/>
                <a:gd name="connsiteY505" fmla="*/ 1173482 h 2013279"/>
                <a:gd name="connsiteX506" fmla="*/ 2559183 w 2918007"/>
                <a:gd name="connsiteY506" fmla="*/ 1196657 h 2013279"/>
                <a:gd name="connsiteX507" fmla="*/ 2559184 w 2918007"/>
                <a:gd name="connsiteY507" fmla="*/ 1196656 h 2013279"/>
                <a:gd name="connsiteX508" fmla="*/ 2542810 w 2918007"/>
                <a:gd name="connsiteY508" fmla="*/ 1188976 h 2013279"/>
                <a:gd name="connsiteX509" fmla="*/ 2521863 w 2918007"/>
                <a:gd name="connsiteY509" fmla="*/ 1173482 h 2013279"/>
                <a:gd name="connsiteX510" fmla="*/ 2515988 w 2918007"/>
                <a:gd name="connsiteY510" fmla="*/ 1171408 h 2013279"/>
                <a:gd name="connsiteX511" fmla="*/ 2514272 w 2918007"/>
                <a:gd name="connsiteY511" fmla="*/ 1170919 h 2013279"/>
                <a:gd name="connsiteX512" fmla="*/ 2511749 w 2918007"/>
                <a:gd name="connsiteY512" fmla="*/ 1170067 h 2013279"/>
                <a:gd name="connsiteX513" fmla="*/ 2509074 w 2918007"/>
                <a:gd name="connsiteY513" fmla="*/ 1169436 h 2013279"/>
                <a:gd name="connsiteX514" fmla="*/ 2500604 w 2918007"/>
                <a:gd name="connsiteY514" fmla="*/ 1167021 h 2013279"/>
                <a:gd name="connsiteX515" fmla="*/ 2497449 w 2918007"/>
                <a:gd name="connsiteY515" fmla="*/ 1166697 h 2013279"/>
                <a:gd name="connsiteX516" fmla="*/ 2486727 w 2918007"/>
                <a:gd name="connsiteY516" fmla="*/ 1164170 h 2013279"/>
                <a:gd name="connsiteX517" fmla="*/ 2216125 w 2918007"/>
                <a:gd name="connsiteY517" fmla="*/ 1161169 h 2013279"/>
                <a:gd name="connsiteX518" fmla="*/ 2149939 w 2918007"/>
                <a:gd name="connsiteY518" fmla="*/ 1185257 h 2013279"/>
                <a:gd name="connsiteX519" fmla="*/ 2136818 w 2918007"/>
                <a:gd name="connsiteY519" fmla="*/ 1192404 h 2013279"/>
                <a:gd name="connsiteX520" fmla="*/ 2130342 w 2918007"/>
                <a:gd name="connsiteY520" fmla="*/ 1195482 h 2013279"/>
                <a:gd name="connsiteX521" fmla="*/ 2067649 w 2918007"/>
                <a:gd name="connsiteY521" fmla="*/ 1230083 h 2013279"/>
                <a:gd name="connsiteX522" fmla="*/ 2067572 w 2918007"/>
                <a:gd name="connsiteY522" fmla="*/ 1230125 h 2013279"/>
                <a:gd name="connsiteX523" fmla="*/ 2015794 w 2918007"/>
                <a:gd name="connsiteY523" fmla="*/ 1331098 h 2013279"/>
                <a:gd name="connsiteX524" fmla="*/ 2015718 w 2918007"/>
                <a:gd name="connsiteY524" fmla="*/ 1331227 h 2013279"/>
                <a:gd name="connsiteX525" fmla="*/ 2001220 w 2918007"/>
                <a:gd name="connsiteY525" fmla="*/ 1355699 h 2013279"/>
                <a:gd name="connsiteX526" fmla="*/ 1999141 w 2918007"/>
                <a:gd name="connsiteY526" fmla="*/ 1359578 h 2013279"/>
                <a:gd name="connsiteX527" fmla="*/ 1997620 w 2918007"/>
                <a:gd name="connsiteY527" fmla="*/ 1362180 h 2013279"/>
                <a:gd name="connsiteX528" fmla="*/ 1995686 w 2918007"/>
                <a:gd name="connsiteY528" fmla="*/ 1366025 h 2013279"/>
                <a:gd name="connsiteX529" fmla="*/ 1992033 w 2918007"/>
                <a:gd name="connsiteY529" fmla="*/ 1372841 h 2013279"/>
                <a:gd name="connsiteX530" fmla="*/ 1990791 w 2918007"/>
                <a:gd name="connsiteY530" fmla="*/ 1375758 h 2013279"/>
                <a:gd name="connsiteX531" fmla="*/ 1988287 w 2918007"/>
                <a:gd name="connsiteY531" fmla="*/ 1380738 h 2013279"/>
                <a:gd name="connsiteX532" fmla="*/ 1984357 w 2918007"/>
                <a:gd name="connsiteY532" fmla="*/ 1392051 h 2013279"/>
                <a:gd name="connsiteX533" fmla="*/ 1984358 w 2918007"/>
                <a:gd name="connsiteY533" fmla="*/ 1392050 h 2013279"/>
                <a:gd name="connsiteX534" fmla="*/ 1984849 w 2918007"/>
                <a:gd name="connsiteY534" fmla="*/ 1389713 h 2013279"/>
                <a:gd name="connsiteX535" fmla="*/ 1990791 w 2918007"/>
                <a:gd name="connsiteY535" fmla="*/ 1375758 h 2013279"/>
                <a:gd name="connsiteX536" fmla="*/ 1995686 w 2918007"/>
                <a:gd name="connsiteY536" fmla="*/ 1366025 h 2013279"/>
                <a:gd name="connsiteX537" fmla="*/ 1999141 w 2918007"/>
                <a:gd name="connsiteY537" fmla="*/ 1359578 h 2013279"/>
                <a:gd name="connsiteX538" fmla="*/ 2015718 w 2918007"/>
                <a:gd name="connsiteY538" fmla="*/ 1331227 h 2013279"/>
                <a:gd name="connsiteX539" fmla="*/ 2015795 w 2918007"/>
                <a:gd name="connsiteY539" fmla="*/ 1331098 h 2013279"/>
                <a:gd name="connsiteX540" fmla="*/ 2067573 w 2918007"/>
                <a:gd name="connsiteY540" fmla="*/ 1230125 h 2013279"/>
                <a:gd name="connsiteX541" fmla="*/ 2067649 w 2918007"/>
                <a:gd name="connsiteY541" fmla="*/ 1230083 h 2013279"/>
                <a:gd name="connsiteX542" fmla="*/ 2136818 w 2918007"/>
                <a:gd name="connsiteY542" fmla="*/ 1192404 h 2013279"/>
                <a:gd name="connsiteX543" fmla="*/ 2185894 w 2918007"/>
                <a:gd name="connsiteY543" fmla="*/ 1169086 h 2013279"/>
                <a:gd name="connsiteX544" fmla="*/ 2216126 w 2918007"/>
                <a:gd name="connsiteY544" fmla="*/ 1161169 h 2013279"/>
                <a:gd name="connsiteX545" fmla="*/ 1140501 w 2918007"/>
                <a:gd name="connsiteY545" fmla="*/ 1144545 h 2013279"/>
                <a:gd name="connsiteX546" fmla="*/ 1121084 w 2918007"/>
                <a:gd name="connsiteY546" fmla="*/ 1164247 h 2013279"/>
                <a:gd name="connsiteX547" fmla="*/ 1117094 w 2918007"/>
                <a:gd name="connsiteY547" fmla="*/ 1169680 h 2013279"/>
                <a:gd name="connsiteX548" fmla="*/ 1113413 w 2918007"/>
                <a:gd name="connsiteY548" fmla="*/ 1173826 h 2013279"/>
                <a:gd name="connsiteX549" fmla="*/ 1112001 w 2918007"/>
                <a:gd name="connsiteY549" fmla="*/ 1176613 h 2013279"/>
                <a:gd name="connsiteX550" fmla="*/ 1106175 w 2918007"/>
                <a:gd name="connsiteY550" fmla="*/ 1184545 h 2013279"/>
                <a:gd name="connsiteX551" fmla="*/ 1096120 w 2918007"/>
                <a:gd name="connsiteY551" fmla="*/ 1207961 h 2013279"/>
                <a:gd name="connsiteX552" fmla="*/ 1088203 w 2918007"/>
                <a:gd name="connsiteY552" fmla="*/ 1213781 h 2013279"/>
                <a:gd name="connsiteX553" fmla="*/ 1072543 w 2918007"/>
                <a:gd name="connsiteY553" fmla="*/ 1221275 h 2013279"/>
                <a:gd name="connsiteX554" fmla="*/ 1072543 w 2918007"/>
                <a:gd name="connsiteY554" fmla="*/ 1221275 h 2013279"/>
                <a:gd name="connsiteX555" fmla="*/ 1096120 w 2918007"/>
                <a:gd name="connsiteY555" fmla="*/ 1207961 h 2013279"/>
                <a:gd name="connsiteX556" fmla="*/ 1112001 w 2918007"/>
                <a:gd name="connsiteY556" fmla="*/ 1176613 h 2013279"/>
                <a:gd name="connsiteX557" fmla="*/ 1117094 w 2918007"/>
                <a:gd name="connsiteY557" fmla="*/ 1169680 h 2013279"/>
                <a:gd name="connsiteX558" fmla="*/ 1134607 w 2918007"/>
                <a:gd name="connsiteY558" fmla="*/ 1149951 h 2013279"/>
                <a:gd name="connsiteX559" fmla="*/ 1140501 w 2918007"/>
                <a:gd name="connsiteY559" fmla="*/ 1144545 h 2013279"/>
                <a:gd name="connsiteX560" fmla="*/ 1416178 w 2918007"/>
                <a:gd name="connsiteY560" fmla="*/ 1143968 h 2013279"/>
                <a:gd name="connsiteX561" fmla="*/ 1407404 w 2918007"/>
                <a:gd name="connsiteY561" fmla="*/ 1144545 h 2013279"/>
                <a:gd name="connsiteX562" fmla="*/ 1338984 w 2918007"/>
                <a:gd name="connsiteY562" fmla="*/ 1183949 h 2013279"/>
                <a:gd name="connsiteX563" fmla="*/ 1207073 w 2918007"/>
                <a:gd name="connsiteY563" fmla="*/ 1239361 h 2013279"/>
                <a:gd name="connsiteX564" fmla="*/ 1195446 w 2918007"/>
                <a:gd name="connsiteY564" fmla="*/ 1274442 h 2013279"/>
                <a:gd name="connsiteX565" fmla="*/ 1191615 w 2918007"/>
                <a:gd name="connsiteY565" fmla="*/ 1281340 h 2013279"/>
                <a:gd name="connsiteX566" fmla="*/ 1182182 w 2918007"/>
                <a:gd name="connsiteY566" fmla="*/ 1292713 h 2013279"/>
                <a:gd name="connsiteX567" fmla="*/ 1163196 w 2918007"/>
                <a:gd name="connsiteY567" fmla="*/ 1308771 h 2013279"/>
                <a:gd name="connsiteX568" fmla="*/ 1155748 w 2918007"/>
                <a:gd name="connsiteY568" fmla="*/ 1313127 h 2013279"/>
                <a:gd name="connsiteX569" fmla="*/ 1133394 w 2918007"/>
                <a:gd name="connsiteY569" fmla="*/ 1320313 h 2013279"/>
                <a:gd name="connsiteX570" fmla="*/ 1133394 w 2918007"/>
                <a:gd name="connsiteY570" fmla="*/ 1320314 h 2013279"/>
                <a:gd name="connsiteX571" fmla="*/ 1133393 w 2918007"/>
                <a:gd name="connsiteY571" fmla="*/ 1320314 h 2013279"/>
                <a:gd name="connsiteX572" fmla="*/ 1123783 w 2918007"/>
                <a:gd name="connsiteY572" fmla="*/ 1321101 h 2013279"/>
                <a:gd name="connsiteX573" fmla="*/ 1122009 w 2918007"/>
                <a:gd name="connsiteY573" fmla="*/ 1321247 h 2013279"/>
                <a:gd name="connsiteX574" fmla="*/ 1122010 w 2918007"/>
                <a:gd name="connsiteY574" fmla="*/ 1321247 h 2013279"/>
                <a:gd name="connsiteX575" fmla="*/ 1123783 w 2918007"/>
                <a:gd name="connsiteY575" fmla="*/ 1321101 h 2013279"/>
                <a:gd name="connsiteX576" fmla="*/ 1133394 w 2918007"/>
                <a:gd name="connsiteY576" fmla="*/ 1320314 h 2013279"/>
                <a:gd name="connsiteX577" fmla="*/ 1133394 w 2918007"/>
                <a:gd name="connsiteY577" fmla="*/ 1320314 h 2013279"/>
                <a:gd name="connsiteX578" fmla="*/ 1133394 w 2918007"/>
                <a:gd name="connsiteY578" fmla="*/ 1320313 h 2013279"/>
                <a:gd name="connsiteX579" fmla="*/ 1152228 w 2918007"/>
                <a:gd name="connsiteY579" fmla="*/ 1315185 h 2013279"/>
                <a:gd name="connsiteX580" fmla="*/ 1155748 w 2918007"/>
                <a:gd name="connsiteY580" fmla="*/ 1313127 h 2013279"/>
                <a:gd name="connsiteX581" fmla="*/ 1159456 w 2918007"/>
                <a:gd name="connsiteY581" fmla="*/ 1311935 h 2013279"/>
                <a:gd name="connsiteX582" fmla="*/ 1163196 w 2918007"/>
                <a:gd name="connsiteY582" fmla="*/ 1308771 h 2013279"/>
                <a:gd name="connsiteX583" fmla="*/ 1174199 w 2918007"/>
                <a:gd name="connsiteY583" fmla="*/ 1302337 h 2013279"/>
                <a:gd name="connsiteX584" fmla="*/ 1182182 w 2918007"/>
                <a:gd name="connsiteY584" fmla="*/ 1292713 h 2013279"/>
                <a:gd name="connsiteX585" fmla="*/ 1188061 w 2918007"/>
                <a:gd name="connsiteY585" fmla="*/ 1287740 h 2013279"/>
                <a:gd name="connsiteX586" fmla="*/ 1191615 w 2918007"/>
                <a:gd name="connsiteY586" fmla="*/ 1281340 h 2013279"/>
                <a:gd name="connsiteX587" fmla="*/ 1194187 w 2918007"/>
                <a:gd name="connsiteY587" fmla="*/ 1278240 h 2013279"/>
                <a:gd name="connsiteX588" fmla="*/ 1195446 w 2918007"/>
                <a:gd name="connsiteY588" fmla="*/ 1274442 h 2013279"/>
                <a:gd name="connsiteX589" fmla="*/ 1199525 w 2918007"/>
                <a:gd name="connsiteY589" fmla="*/ 1267097 h 2013279"/>
                <a:gd name="connsiteX590" fmla="*/ 1207074 w 2918007"/>
                <a:gd name="connsiteY590" fmla="*/ 1239361 h 2013279"/>
                <a:gd name="connsiteX591" fmla="*/ 1338985 w 2918007"/>
                <a:gd name="connsiteY591" fmla="*/ 1183949 h 2013279"/>
                <a:gd name="connsiteX592" fmla="*/ 1407405 w 2918007"/>
                <a:gd name="connsiteY592" fmla="*/ 1144545 h 2013279"/>
                <a:gd name="connsiteX593" fmla="*/ 1416179 w 2918007"/>
                <a:gd name="connsiteY593" fmla="*/ 1143968 h 2013279"/>
                <a:gd name="connsiteX594" fmla="*/ 2652772 w 2918007"/>
                <a:gd name="connsiteY594" fmla="*/ 1133539 h 2013279"/>
                <a:gd name="connsiteX595" fmla="*/ 2652771 w 2918007"/>
                <a:gd name="connsiteY595" fmla="*/ 1133539 h 2013279"/>
                <a:gd name="connsiteX596" fmla="*/ 2658347 w 2918007"/>
                <a:gd name="connsiteY596" fmla="*/ 1136743 h 2013279"/>
                <a:gd name="connsiteX597" fmla="*/ 2656238 w 2918007"/>
                <a:gd name="connsiteY597" fmla="*/ 1149470 h 2013279"/>
                <a:gd name="connsiteX598" fmla="*/ 2608775 w 2918007"/>
                <a:gd name="connsiteY598" fmla="*/ 1210423 h 2013279"/>
                <a:gd name="connsiteX599" fmla="*/ 2595830 w 2918007"/>
                <a:gd name="connsiteY599" fmla="*/ 1440075 h 2013279"/>
                <a:gd name="connsiteX600" fmla="*/ 2595862 w 2918007"/>
                <a:gd name="connsiteY600" fmla="*/ 1440173 h 2013279"/>
                <a:gd name="connsiteX601" fmla="*/ 2604190 w 2918007"/>
                <a:gd name="connsiteY601" fmla="*/ 1466825 h 2013279"/>
                <a:gd name="connsiteX602" fmla="*/ 2605752 w 2918007"/>
                <a:gd name="connsiteY602" fmla="*/ 1470831 h 2013279"/>
                <a:gd name="connsiteX603" fmla="*/ 2606763 w 2918007"/>
                <a:gd name="connsiteY603" fmla="*/ 1473965 h 2013279"/>
                <a:gd name="connsiteX604" fmla="*/ 2608449 w 2918007"/>
                <a:gd name="connsiteY604" fmla="*/ 1477747 h 2013279"/>
                <a:gd name="connsiteX605" fmla="*/ 2611601 w 2918007"/>
                <a:gd name="connsiteY605" fmla="*/ 1485829 h 2013279"/>
                <a:gd name="connsiteX606" fmla="*/ 2613154 w 2918007"/>
                <a:gd name="connsiteY606" fmla="*/ 1488300 h 2013279"/>
                <a:gd name="connsiteX607" fmla="*/ 2616027 w 2918007"/>
                <a:gd name="connsiteY607" fmla="*/ 1494746 h 2013279"/>
                <a:gd name="connsiteX608" fmla="*/ 2629809 w 2918007"/>
                <a:gd name="connsiteY608" fmla="*/ 1507569 h 2013279"/>
                <a:gd name="connsiteX609" fmla="*/ 2629810 w 2918007"/>
                <a:gd name="connsiteY609" fmla="*/ 1507569 h 2013279"/>
                <a:gd name="connsiteX610" fmla="*/ 2623689 w 2918007"/>
                <a:gd name="connsiteY610" fmla="*/ 1505064 h 2013279"/>
                <a:gd name="connsiteX611" fmla="*/ 2613154 w 2918007"/>
                <a:gd name="connsiteY611" fmla="*/ 1488300 h 2013279"/>
                <a:gd name="connsiteX612" fmla="*/ 2608449 w 2918007"/>
                <a:gd name="connsiteY612" fmla="*/ 1477747 h 2013279"/>
                <a:gd name="connsiteX613" fmla="*/ 2605752 w 2918007"/>
                <a:gd name="connsiteY613" fmla="*/ 1470831 h 2013279"/>
                <a:gd name="connsiteX614" fmla="*/ 2595862 w 2918007"/>
                <a:gd name="connsiteY614" fmla="*/ 1440173 h 2013279"/>
                <a:gd name="connsiteX615" fmla="*/ 2595831 w 2918007"/>
                <a:gd name="connsiteY615" fmla="*/ 1440075 h 2013279"/>
                <a:gd name="connsiteX616" fmla="*/ 2608776 w 2918007"/>
                <a:gd name="connsiteY616" fmla="*/ 1210423 h 2013279"/>
                <a:gd name="connsiteX617" fmla="*/ 2656239 w 2918007"/>
                <a:gd name="connsiteY617" fmla="*/ 1149470 h 2013279"/>
                <a:gd name="connsiteX618" fmla="*/ 2652772 w 2918007"/>
                <a:gd name="connsiteY618" fmla="*/ 1133539 h 2013279"/>
                <a:gd name="connsiteX619" fmla="*/ 1601157 w 2918007"/>
                <a:gd name="connsiteY619" fmla="*/ 1073712 h 2013279"/>
                <a:gd name="connsiteX620" fmla="*/ 1576473 w 2918007"/>
                <a:gd name="connsiteY620" fmla="*/ 1076979 h 2013279"/>
                <a:gd name="connsiteX621" fmla="*/ 1572430 w 2918007"/>
                <a:gd name="connsiteY621" fmla="*/ 1079639 h 2013279"/>
                <a:gd name="connsiteX622" fmla="*/ 1570058 w 2918007"/>
                <a:gd name="connsiteY622" fmla="*/ 1080129 h 2013279"/>
                <a:gd name="connsiteX623" fmla="*/ 1566004 w 2918007"/>
                <a:gd name="connsiteY623" fmla="*/ 1083868 h 2013279"/>
                <a:gd name="connsiteX624" fmla="*/ 1559777 w 2918007"/>
                <a:gd name="connsiteY624" fmla="*/ 1087965 h 2013279"/>
                <a:gd name="connsiteX625" fmla="*/ 1554567 w 2918007"/>
                <a:gd name="connsiteY625" fmla="*/ 1094416 h 2013279"/>
                <a:gd name="connsiteX626" fmla="*/ 1552712 w 2918007"/>
                <a:gd name="connsiteY626" fmla="*/ 1096127 h 2013279"/>
                <a:gd name="connsiteX627" fmla="*/ 1551369 w 2918007"/>
                <a:gd name="connsiteY627" fmla="*/ 1098376 h 2013279"/>
                <a:gd name="connsiteX628" fmla="*/ 1550314 w 2918007"/>
                <a:gd name="connsiteY628" fmla="*/ 1099682 h 2013279"/>
                <a:gd name="connsiteX629" fmla="*/ 1547327 w 2918007"/>
                <a:gd name="connsiteY629" fmla="*/ 1105141 h 2013279"/>
                <a:gd name="connsiteX630" fmla="*/ 1547315 w 2918007"/>
                <a:gd name="connsiteY630" fmla="*/ 1105159 h 2013279"/>
                <a:gd name="connsiteX631" fmla="*/ 1539004 w 2918007"/>
                <a:gd name="connsiteY631" fmla="*/ 1117269 h 2013279"/>
                <a:gd name="connsiteX632" fmla="*/ 1536825 w 2918007"/>
                <a:gd name="connsiteY632" fmla="*/ 1121746 h 2013279"/>
                <a:gd name="connsiteX633" fmla="*/ 1536405 w 2918007"/>
                <a:gd name="connsiteY633" fmla="*/ 1122409 h 2013279"/>
                <a:gd name="connsiteX634" fmla="*/ 1528780 w 2918007"/>
                <a:gd name="connsiteY634" fmla="*/ 1137648 h 2013279"/>
                <a:gd name="connsiteX635" fmla="*/ 1524662 w 2918007"/>
                <a:gd name="connsiteY635" fmla="*/ 1145040 h 2013279"/>
                <a:gd name="connsiteX636" fmla="*/ 1511788 w 2918007"/>
                <a:gd name="connsiteY636" fmla="*/ 1159254 h 2013279"/>
                <a:gd name="connsiteX637" fmla="*/ 1511789 w 2918007"/>
                <a:gd name="connsiteY637" fmla="*/ 1159254 h 2013279"/>
                <a:gd name="connsiteX638" fmla="*/ 1522551 w 2918007"/>
                <a:gd name="connsiteY638" fmla="*/ 1148830 h 2013279"/>
                <a:gd name="connsiteX639" fmla="*/ 1524662 w 2918007"/>
                <a:gd name="connsiteY639" fmla="*/ 1145040 h 2013279"/>
                <a:gd name="connsiteX640" fmla="*/ 1525599 w 2918007"/>
                <a:gd name="connsiteY640" fmla="*/ 1144006 h 2013279"/>
                <a:gd name="connsiteX641" fmla="*/ 1528780 w 2918007"/>
                <a:gd name="connsiteY641" fmla="*/ 1137648 h 2013279"/>
                <a:gd name="connsiteX642" fmla="*/ 1531184 w 2918007"/>
                <a:gd name="connsiteY642" fmla="*/ 1133334 h 2013279"/>
                <a:gd name="connsiteX643" fmla="*/ 1536825 w 2918007"/>
                <a:gd name="connsiteY643" fmla="*/ 1121746 h 2013279"/>
                <a:gd name="connsiteX644" fmla="*/ 1547315 w 2918007"/>
                <a:gd name="connsiteY644" fmla="*/ 1105159 h 2013279"/>
                <a:gd name="connsiteX645" fmla="*/ 1547328 w 2918007"/>
                <a:gd name="connsiteY645" fmla="*/ 1105141 h 2013279"/>
                <a:gd name="connsiteX646" fmla="*/ 1551369 w 2918007"/>
                <a:gd name="connsiteY646" fmla="*/ 1098376 h 2013279"/>
                <a:gd name="connsiteX647" fmla="*/ 1554567 w 2918007"/>
                <a:gd name="connsiteY647" fmla="*/ 1094416 h 2013279"/>
                <a:gd name="connsiteX648" fmla="*/ 1566004 w 2918007"/>
                <a:gd name="connsiteY648" fmla="*/ 1083868 h 2013279"/>
                <a:gd name="connsiteX649" fmla="*/ 1572430 w 2918007"/>
                <a:gd name="connsiteY649" fmla="*/ 1079639 h 2013279"/>
                <a:gd name="connsiteX650" fmla="*/ 1601157 w 2918007"/>
                <a:gd name="connsiteY650" fmla="*/ 1073712 h 2013279"/>
                <a:gd name="connsiteX651" fmla="*/ 2527409 w 2918007"/>
                <a:gd name="connsiteY651" fmla="*/ 1046420 h 2013279"/>
                <a:gd name="connsiteX652" fmla="*/ 2492891 w 2918007"/>
                <a:gd name="connsiteY652" fmla="*/ 1065121 h 2013279"/>
                <a:gd name="connsiteX653" fmla="*/ 2405361 w 2918007"/>
                <a:gd name="connsiteY653" fmla="*/ 1142082 h 2013279"/>
                <a:gd name="connsiteX654" fmla="*/ 2405353 w 2918007"/>
                <a:gd name="connsiteY654" fmla="*/ 1142088 h 2013279"/>
                <a:gd name="connsiteX655" fmla="*/ 2381400 w 2918007"/>
                <a:gd name="connsiteY655" fmla="*/ 1157480 h 2013279"/>
                <a:gd name="connsiteX656" fmla="*/ 2379152 w 2918007"/>
                <a:gd name="connsiteY656" fmla="*/ 1161081 h 2013279"/>
                <a:gd name="connsiteX657" fmla="*/ 2376775 w 2918007"/>
                <a:gd name="connsiteY657" fmla="*/ 1162804 h 2013279"/>
                <a:gd name="connsiteX658" fmla="*/ 2375460 w 2918007"/>
                <a:gd name="connsiteY658" fmla="*/ 1166993 h 2013279"/>
                <a:gd name="connsiteX659" fmla="*/ 2371513 w 2918007"/>
                <a:gd name="connsiteY659" fmla="*/ 1173316 h 2013279"/>
                <a:gd name="connsiteX660" fmla="*/ 2372092 w 2918007"/>
                <a:gd name="connsiteY660" fmla="*/ 1177724 h 2013279"/>
                <a:gd name="connsiteX661" fmla="*/ 2370380 w 2918007"/>
                <a:gd name="connsiteY661" fmla="*/ 1183179 h 2013279"/>
                <a:gd name="connsiteX662" fmla="*/ 2378856 w 2918007"/>
                <a:gd name="connsiteY662" fmla="*/ 1204882 h 2013279"/>
                <a:gd name="connsiteX663" fmla="*/ 2378857 w 2918007"/>
                <a:gd name="connsiteY663" fmla="*/ 1204882 h 2013279"/>
                <a:gd name="connsiteX664" fmla="*/ 2374850 w 2918007"/>
                <a:gd name="connsiteY664" fmla="*/ 1198706 h 2013279"/>
                <a:gd name="connsiteX665" fmla="*/ 2372092 w 2918007"/>
                <a:gd name="connsiteY665" fmla="*/ 1177724 h 2013279"/>
                <a:gd name="connsiteX666" fmla="*/ 2375460 w 2918007"/>
                <a:gd name="connsiteY666" fmla="*/ 1166993 h 2013279"/>
                <a:gd name="connsiteX667" fmla="*/ 2379152 w 2918007"/>
                <a:gd name="connsiteY667" fmla="*/ 1161081 h 2013279"/>
                <a:gd name="connsiteX668" fmla="*/ 2405353 w 2918007"/>
                <a:gd name="connsiteY668" fmla="*/ 1142088 h 2013279"/>
                <a:gd name="connsiteX669" fmla="*/ 2405362 w 2918007"/>
                <a:gd name="connsiteY669" fmla="*/ 1142082 h 2013279"/>
                <a:gd name="connsiteX670" fmla="*/ 2492892 w 2918007"/>
                <a:gd name="connsiteY670" fmla="*/ 1065121 h 2013279"/>
                <a:gd name="connsiteX671" fmla="*/ 2505499 w 2918007"/>
                <a:gd name="connsiteY671" fmla="*/ 1052134 h 2013279"/>
                <a:gd name="connsiteX672" fmla="*/ 2527410 w 2918007"/>
                <a:gd name="connsiteY672" fmla="*/ 1046420 h 2013279"/>
                <a:gd name="connsiteX673" fmla="*/ 263974 w 2918007"/>
                <a:gd name="connsiteY673" fmla="*/ 1036184 h 2013279"/>
                <a:gd name="connsiteX674" fmla="*/ 218206 w 2918007"/>
                <a:gd name="connsiteY674" fmla="*/ 1076127 h 2013279"/>
                <a:gd name="connsiteX675" fmla="*/ 216422 w 2918007"/>
                <a:gd name="connsiteY675" fmla="*/ 1086211 h 2013279"/>
                <a:gd name="connsiteX676" fmla="*/ 215216 w 2918007"/>
                <a:gd name="connsiteY676" fmla="*/ 1088800 h 2013279"/>
                <a:gd name="connsiteX677" fmla="*/ 214493 w 2918007"/>
                <a:gd name="connsiteY677" fmla="*/ 1097117 h 2013279"/>
                <a:gd name="connsiteX678" fmla="*/ 214045 w 2918007"/>
                <a:gd name="connsiteY678" fmla="*/ 1099648 h 2013279"/>
                <a:gd name="connsiteX679" fmla="*/ 214045 w 2918007"/>
                <a:gd name="connsiteY679" fmla="*/ 1102264 h 2013279"/>
                <a:gd name="connsiteX680" fmla="*/ 213900 w 2918007"/>
                <a:gd name="connsiteY680" fmla="*/ 1103934 h 2013279"/>
                <a:gd name="connsiteX681" fmla="*/ 214045 w 2918007"/>
                <a:gd name="connsiteY681" fmla="*/ 1110025 h 2013279"/>
                <a:gd name="connsiteX682" fmla="*/ 214045 w 2918007"/>
                <a:gd name="connsiteY682" fmla="*/ 1110067 h 2013279"/>
                <a:gd name="connsiteX683" fmla="*/ 235003 w 2918007"/>
                <a:gd name="connsiteY683" fmla="*/ 1186412 h 2013279"/>
                <a:gd name="connsiteX684" fmla="*/ 161035 w 2918007"/>
                <a:gd name="connsiteY684" fmla="*/ 1260294 h 2013279"/>
                <a:gd name="connsiteX685" fmla="*/ 113572 w 2918007"/>
                <a:gd name="connsiteY685" fmla="*/ 1302777 h 2013279"/>
                <a:gd name="connsiteX686" fmla="*/ 145625 w 2918007"/>
                <a:gd name="connsiteY686" fmla="*/ 1363114 h 2013279"/>
                <a:gd name="connsiteX687" fmla="*/ 208498 w 2918007"/>
                <a:gd name="connsiteY687" fmla="*/ 1513341 h 2013279"/>
                <a:gd name="connsiteX688" fmla="*/ 344290 w 2918007"/>
                <a:gd name="connsiteY688" fmla="*/ 1554044 h 2013279"/>
                <a:gd name="connsiteX689" fmla="*/ 344290 w 2918007"/>
                <a:gd name="connsiteY689" fmla="*/ 1554044 h 2013279"/>
                <a:gd name="connsiteX690" fmla="*/ 282090 w 2918007"/>
                <a:gd name="connsiteY690" fmla="*/ 1542758 h 2013279"/>
                <a:gd name="connsiteX691" fmla="*/ 208499 w 2918007"/>
                <a:gd name="connsiteY691" fmla="*/ 1513341 h 2013279"/>
                <a:gd name="connsiteX692" fmla="*/ 145626 w 2918007"/>
                <a:gd name="connsiteY692" fmla="*/ 1363114 h 2013279"/>
                <a:gd name="connsiteX693" fmla="*/ 113573 w 2918007"/>
                <a:gd name="connsiteY693" fmla="*/ 1302777 h 2013279"/>
                <a:gd name="connsiteX694" fmla="*/ 161036 w 2918007"/>
                <a:gd name="connsiteY694" fmla="*/ 1260294 h 2013279"/>
                <a:gd name="connsiteX695" fmla="*/ 235004 w 2918007"/>
                <a:gd name="connsiteY695" fmla="*/ 1186412 h 2013279"/>
                <a:gd name="connsiteX696" fmla="*/ 214046 w 2918007"/>
                <a:gd name="connsiteY696" fmla="*/ 1110067 h 2013279"/>
                <a:gd name="connsiteX697" fmla="*/ 214045 w 2918007"/>
                <a:gd name="connsiteY697" fmla="*/ 1110025 h 2013279"/>
                <a:gd name="connsiteX698" fmla="*/ 214045 w 2918007"/>
                <a:gd name="connsiteY698" fmla="*/ 1102264 h 2013279"/>
                <a:gd name="connsiteX699" fmla="*/ 214493 w 2918007"/>
                <a:gd name="connsiteY699" fmla="*/ 1097117 h 2013279"/>
                <a:gd name="connsiteX700" fmla="*/ 216422 w 2918007"/>
                <a:gd name="connsiteY700" fmla="*/ 1086211 h 2013279"/>
                <a:gd name="connsiteX701" fmla="*/ 232770 w 2918007"/>
                <a:gd name="connsiteY701" fmla="*/ 1051105 h 2013279"/>
                <a:gd name="connsiteX702" fmla="*/ 263975 w 2918007"/>
                <a:gd name="connsiteY702" fmla="*/ 1036184 h 2013279"/>
                <a:gd name="connsiteX703" fmla="*/ 879145 w 2918007"/>
                <a:gd name="connsiteY703" fmla="*/ 1012788 h 2013279"/>
                <a:gd name="connsiteX704" fmla="*/ 879073 w 2918007"/>
                <a:gd name="connsiteY704" fmla="*/ 1063241 h 2013279"/>
                <a:gd name="connsiteX705" fmla="*/ 878176 w 2918007"/>
                <a:gd name="connsiteY705" fmla="*/ 1081458 h 2013279"/>
                <a:gd name="connsiteX706" fmla="*/ 876240 w 2918007"/>
                <a:gd name="connsiteY706" fmla="*/ 1093224 h 2013279"/>
                <a:gd name="connsiteX707" fmla="*/ 870489 w 2918007"/>
                <a:gd name="connsiteY707" fmla="*/ 1111294 h 2013279"/>
                <a:gd name="connsiteX708" fmla="*/ 865480 w 2918007"/>
                <a:gd name="connsiteY708" fmla="*/ 1119963 h 2013279"/>
                <a:gd name="connsiteX709" fmla="*/ 845860 w 2918007"/>
                <a:gd name="connsiteY709" fmla="*/ 1132789 h 2013279"/>
                <a:gd name="connsiteX710" fmla="*/ 845860 w 2918007"/>
                <a:gd name="connsiteY710" fmla="*/ 1132789 h 2013279"/>
                <a:gd name="connsiteX711" fmla="*/ 845860 w 2918007"/>
                <a:gd name="connsiteY711" fmla="*/ 1132789 h 2013279"/>
                <a:gd name="connsiteX712" fmla="*/ 845860 w 2918007"/>
                <a:gd name="connsiteY712" fmla="*/ 1132789 h 2013279"/>
                <a:gd name="connsiteX713" fmla="*/ 862531 w 2918007"/>
                <a:gd name="connsiteY713" fmla="*/ 1125066 h 2013279"/>
                <a:gd name="connsiteX714" fmla="*/ 865480 w 2918007"/>
                <a:gd name="connsiteY714" fmla="*/ 1119963 h 2013279"/>
                <a:gd name="connsiteX715" fmla="*/ 868321 w 2918007"/>
                <a:gd name="connsiteY715" fmla="*/ 1118105 h 2013279"/>
                <a:gd name="connsiteX716" fmla="*/ 870489 w 2918007"/>
                <a:gd name="connsiteY716" fmla="*/ 1111294 h 2013279"/>
                <a:gd name="connsiteX717" fmla="*/ 874371 w 2918007"/>
                <a:gd name="connsiteY717" fmla="*/ 1104575 h 2013279"/>
                <a:gd name="connsiteX718" fmla="*/ 876240 w 2918007"/>
                <a:gd name="connsiteY718" fmla="*/ 1093224 h 2013279"/>
                <a:gd name="connsiteX719" fmla="*/ 877845 w 2918007"/>
                <a:gd name="connsiteY719" fmla="*/ 1088178 h 2013279"/>
                <a:gd name="connsiteX720" fmla="*/ 878176 w 2918007"/>
                <a:gd name="connsiteY720" fmla="*/ 1081458 h 2013279"/>
                <a:gd name="connsiteX721" fmla="*/ 879055 w 2918007"/>
                <a:gd name="connsiteY721" fmla="*/ 1076120 h 2013279"/>
                <a:gd name="connsiteX722" fmla="*/ 879073 w 2918007"/>
                <a:gd name="connsiteY722" fmla="*/ 1063241 h 2013279"/>
                <a:gd name="connsiteX723" fmla="*/ 879698 w 2918007"/>
                <a:gd name="connsiteY723" fmla="*/ 1050556 h 2013279"/>
                <a:gd name="connsiteX724" fmla="*/ 879145 w 2918007"/>
                <a:gd name="connsiteY724" fmla="*/ 1012788 h 2013279"/>
                <a:gd name="connsiteX725" fmla="*/ 2564606 w 2918007"/>
                <a:gd name="connsiteY725" fmla="*/ 997242 h 2013279"/>
                <a:gd name="connsiteX726" fmla="*/ 2603698 w 2918007"/>
                <a:gd name="connsiteY726" fmla="*/ 1004351 h 2013279"/>
                <a:gd name="connsiteX727" fmla="*/ 2614978 w 2918007"/>
                <a:gd name="connsiteY727" fmla="*/ 1008193 h 2013279"/>
                <a:gd name="connsiteX728" fmla="*/ 2637702 w 2918007"/>
                <a:gd name="connsiteY728" fmla="*/ 1017378 h 2013279"/>
                <a:gd name="connsiteX729" fmla="*/ 2644937 w 2918007"/>
                <a:gd name="connsiteY729" fmla="*/ 1020730 h 2013279"/>
                <a:gd name="connsiteX730" fmla="*/ 2655621 w 2918007"/>
                <a:gd name="connsiteY730" fmla="*/ 1026333 h 2013279"/>
                <a:gd name="connsiteX731" fmla="*/ 2666553 w 2918007"/>
                <a:gd name="connsiteY731" fmla="*/ 1032810 h 2013279"/>
                <a:gd name="connsiteX732" fmla="*/ 2666554 w 2918007"/>
                <a:gd name="connsiteY732" fmla="*/ 1032810 h 2013279"/>
                <a:gd name="connsiteX733" fmla="*/ 2655622 w 2918007"/>
                <a:gd name="connsiteY733" fmla="*/ 1026333 h 2013279"/>
                <a:gd name="connsiteX734" fmla="*/ 2647325 w 2918007"/>
                <a:gd name="connsiteY734" fmla="*/ 1021836 h 2013279"/>
                <a:gd name="connsiteX735" fmla="*/ 2644937 w 2918007"/>
                <a:gd name="connsiteY735" fmla="*/ 1020730 h 2013279"/>
                <a:gd name="connsiteX736" fmla="*/ 2641386 w 2918007"/>
                <a:gd name="connsiteY736" fmla="*/ 1018868 h 2013279"/>
                <a:gd name="connsiteX737" fmla="*/ 2637702 w 2918007"/>
                <a:gd name="connsiteY737" fmla="*/ 1017378 h 2013279"/>
                <a:gd name="connsiteX738" fmla="*/ 2625912 w 2918007"/>
                <a:gd name="connsiteY738" fmla="*/ 1011917 h 2013279"/>
                <a:gd name="connsiteX739" fmla="*/ 2614978 w 2918007"/>
                <a:gd name="connsiteY739" fmla="*/ 1008193 h 2013279"/>
                <a:gd name="connsiteX740" fmla="*/ 2606925 w 2918007"/>
                <a:gd name="connsiteY740" fmla="*/ 1004938 h 2013279"/>
                <a:gd name="connsiteX741" fmla="*/ 2603698 w 2918007"/>
                <a:gd name="connsiteY741" fmla="*/ 1004351 h 2013279"/>
                <a:gd name="connsiteX742" fmla="*/ 2596600 w 2918007"/>
                <a:gd name="connsiteY742" fmla="*/ 1001933 h 2013279"/>
                <a:gd name="connsiteX743" fmla="*/ 2564606 w 2918007"/>
                <a:gd name="connsiteY743" fmla="*/ 997242 h 2013279"/>
                <a:gd name="connsiteX744" fmla="*/ 1813999 w 2918007"/>
                <a:gd name="connsiteY744" fmla="*/ 984389 h 2013279"/>
                <a:gd name="connsiteX745" fmla="*/ 1784643 w 2918007"/>
                <a:gd name="connsiteY745" fmla="*/ 990623 h 2013279"/>
                <a:gd name="connsiteX746" fmla="*/ 1716838 w 2918007"/>
                <a:gd name="connsiteY746" fmla="*/ 1093443 h 2013279"/>
                <a:gd name="connsiteX747" fmla="*/ 1782177 w 2918007"/>
                <a:gd name="connsiteY747" fmla="*/ 1233820 h 2013279"/>
                <a:gd name="connsiteX748" fmla="*/ 1782185 w 2918007"/>
                <a:gd name="connsiteY748" fmla="*/ 1233834 h 2013279"/>
                <a:gd name="connsiteX749" fmla="*/ 1794023 w 2918007"/>
                <a:gd name="connsiteY749" fmla="*/ 1260629 h 2013279"/>
                <a:gd name="connsiteX750" fmla="*/ 1796091 w 2918007"/>
                <a:gd name="connsiteY750" fmla="*/ 1269981 h 2013279"/>
                <a:gd name="connsiteX751" fmla="*/ 1796318 w 2918007"/>
                <a:gd name="connsiteY751" fmla="*/ 1274388 h 2013279"/>
                <a:gd name="connsiteX752" fmla="*/ 1790412 w 2918007"/>
                <a:gd name="connsiteY752" fmla="*/ 1282391 h 2013279"/>
                <a:gd name="connsiteX753" fmla="*/ 1790413 w 2918007"/>
                <a:gd name="connsiteY753" fmla="*/ 1282391 h 2013279"/>
                <a:gd name="connsiteX754" fmla="*/ 1796460 w 2918007"/>
                <a:gd name="connsiteY754" fmla="*/ 1277152 h 2013279"/>
                <a:gd name="connsiteX755" fmla="*/ 1796318 w 2918007"/>
                <a:gd name="connsiteY755" fmla="*/ 1274388 h 2013279"/>
                <a:gd name="connsiteX756" fmla="*/ 1796894 w 2918007"/>
                <a:gd name="connsiteY756" fmla="*/ 1273608 h 2013279"/>
                <a:gd name="connsiteX757" fmla="*/ 1796091 w 2918007"/>
                <a:gd name="connsiteY757" fmla="*/ 1269981 h 2013279"/>
                <a:gd name="connsiteX758" fmla="*/ 1795820 w 2918007"/>
                <a:gd name="connsiteY758" fmla="*/ 1264696 h 2013279"/>
                <a:gd name="connsiteX759" fmla="*/ 1794023 w 2918007"/>
                <a:gd name="connsiteY759" fmla="*/ 1260629 h 2013279"/>
                <a:gd name="connsiteX760" fmla="*/ 1792627 w 2918007"/>
                <a:gd name="connsiteY760" fmla="*/ 1254320 h 2013279"/>
                <a:gd name="connsiteX761" fmla="*/ 1782185 w 2918007"/>
                <a:gd name="connsiteY761" fmla="*/ 1233834 h 2013279"/>
                <a:gd name="connsiteX762" fmla="*/ 1782178 w 2918007"/>
                <a:gd name="connsiteY762" fmla="*/ 1233820 h 2013279"/>
                <a:gd name="connsiteX763" fmla="*/ 1716839 w 2918007"/>
                <a:gd name="connsiteY763" fmla="*/ 1093443 h 2013279"/>
                <a:gd name="connsiteX764" fmla="*/ 1784644 w 2918007"/>
                <a:gd name="connsiteY764" fmla="*/ 990623 h 2013279"/>
                <a:gd name="connsiteX765" fmla="*/ 1792012 w 2918007"/>
                <a:gd name="connsiteY765" fmla="*/ 987477 h 2013279"/>
                <a:gd name="connsiteX766" fmla="*/ 1813999 w 2918007"/>
                <a:gd name="connsiteY766" fmla="*/ 984389 h 2013279"/>
                <a:gd name="connsiteX767" fmla="*/ 570790 w 2918007"/>
                <a:gd name="connsiteY767" fmla="*/ 977636 h 2013279"/>
                <a:gd name="connsiteX768" fmla="*/ 565396 w 2918007"/>
                <a:gd name="connsiteY768" fmla="*/ 978309 h 2013279"/>
                <a:gd name="connsiteX769" fmla="*/ 549369 w 2918007"/>
                <a:gd name="connsiteY769" fmla="*/ 1078666 h 2013279"/>
                <a:gd name="connsiteX770" fmla="*/ 533677 w 2918007"/>
                <a:gd name="connsiteY770" fmla="*/ 1099408 h 2013279"/>
                <a:gd name="connsiteX771" fmla="*/ 530098 w 2918007"/>
                <a:gd name="connsiteY771" fmla="*/ 1103523 h 2013279"/>
                <a:gd name="connsiteX772" fmla="*/ 524473 w 2918007"/>
                <a:gd name="connsiteY772" fmla="*/ 1109219 h 2013279"/>
                <a:gd name="connsiteX773" fmla="*/ 515046 w 2918007"/>
                <a:gd name="connsiteY773" fmla="*/ 1114856 h 2013279"/>
                <a:gd name="connsiteX774" fmla="*/ 515044 w 2918007"/>
                <a:gd name="connsiteY774" fmla="*/ 1114857 h 2013279"/>
                <a:gd name="connsiteX775" fmla="*/ 515044 w 2918007"/>
                <a:gd name="connsiteY775" fmla="*/ 1114857 h 2013279"/>
                <a:gd name="connsiteX776" fmla="*/ 515046 w 2918007"/>
                <a:gd name="connsiteY776" fmla="*/ 1114856 h 2013279"/>
                <a:gd name="connsiteX777" fmla="*/ 521053 w 2918007"/>
                <a:gd name="connsiteY777" fmla="*/ 1112683 h 2013279"/>
                <a:gd name="connsiteX778" fmla="*/ 524473 w 2918007"/>
                <a:gd name="connsiteY778" fmla="*/ 1109219 h 2013279"/>
                <a:gd name="connsiteX779" fmla="*/ 525869 w 2918007"/>
                <a:gd name="connsiteY779" fmla="*/ 1108385 h 2013279"/>
                <a:gd name="connsiteX780" fmla="*/ 530098 w 2918007"/>
                <a:gd name="connsiteY780" fmla="*/ 1103523 h 2013279"/>
                <a:gd name="connsiteX781" fmla="*/ 532091 w 2918007"/>
                <a:gd name="connsiteY781" fmla="*/ 1101504 h 2013279"/>
                <a:gd name="connsiteX782" fmla="*/ 533677 w 2918007"/>
                <a:gd name="connsiteY782" fmla="*/ 1099408 h 2013279"/>
                <a:gd name="connsiteX783" fmla="*/ 535779 w 2918007"/>
                <a:gd name="connsiteY783" fmla="*/ 1096991 h 2013279"/>
                <a:gd name="connsiteX784" fmla="*/ 549370 w 2918007"/>
                <a:gd name="connsiteY784" fmla="*/ 1078666 h 2013279"/>
                <a:gd name="connsiteX785" fmla="*/ 565397 w 2918007"/>
                <a:gd name="connsiteY785" fmla="*/ 978309 h 2013279"/>
                <a:gd name="connsiteX786" fmla="*/ 570790 w 2918007"/>
                <a:gd name="connsiteY786" fmla="*/ 977636 h 2013279"/>
                <a:gd name="connsiteX787" fmla="*/ 689293 w 2918007"/>
                <a:gd name="connsiteY787" fmla="*/ 967843 h 2013279"/>
                <a:gd name="connsiteX788" fmla="*/ 722335 w 2918007"/>
                <a:gd name="connsiteY788" fmla="*/ 971042 h 2013279"/>
                <a:gd name="connsiteX789" fmla="*/ 729412 w 2918007"/>
                <a:gd name="connsiteY789" fmla="*/ 975023 h 2013279"/>
                <a:gd name="connsiteX790" fmla="*/ 735016 w 2918007"/>
                <a:gd name="connsiteY790" fmla="*/ 979910 h 2013279"/>
                <a:gd name="connsiteX791" fmla="*/ 738156 w 2918007"/>
                <a:gd name="connsiteY791" fmla="*/ 984902 h 2013279"/>
                <a:gd name="connsiteX792" fmla="*/ 741977 w 2918007"/>
                <a:gd name="connsiteY792" fmla="*/ 992236 h 2013279"/>
                <a:gd name="connsiteX793" fmla="*/ 744546 w 2918007"/>
                <a:gd name="connsiteY793" fmla="*/ 995058 h 2013279"/>
                <a:gd name="connsiteX794" fmla="*/ 747197 w 2918007"/>
                <a:gd name="connsiteY794" fmla="*/ 999272 h 2013279"/>
                <a:gd name="connsiteX795" fmla="*/ 748894 w 2918007"/>
                <a:gd name="connsiteY795" fmla="*/ 999834 h 2013279"/>
                <a:gd name="connsiteX796" fmla="*/ 751067 w 2918007"/>
                <a:gd name="connsiteY796" fmla="*/ 1002221 h 2013279"/>
                <a:gd name="connsiteX797" fmla="*/ 771275 w 2918007"/>
                <a:gd name="connsiteY797" fmla="*/ 1007247 h 2013279"/>
                <a:gd name="connsiteX798" fmla="*/ 771275 w 2918007"/>
                <a:gd name="connsiteY798" fmla="*/ 1007247 h 2013279"/>
                <a:gd name="connsiteX799" fmla="*/ 748894 w 2918007"/>
                <a:gd name="connsiteY799" fmla="*/ 999834 h 2013279"/>
                <a:gd name="connsiteX800" fmla="*/ 744546 w 2918007"/>
                <a:gd name="connsiteY800" fmla="*/ 995058 h 2013279"/>
                <a:gd name="connsiteX801" fmla="*/ 738156 w 2918007"/>
                <a:gd name="connsiteY801" fmla="*/ 984902 h 2013279"/>
                <a:gd name="connsiteX802" fmla="*/ 736006 w 2918007"/>
                <a:gd name="connsiteY802" fmla="*/ 980773 h 2013279"/>
                <a:gd name="connsiteX803" fmla="*/ 735016 w 2918007"/>
                <a:gd name="connsiteY803" fmla="*/ 979910 h 2013279"/>
                <a:gd name="connsiteX804" fmla="*/ 733328 w 2918007"/>
                <a:gd name="connsiteY804" fmla="*/ 977226 h 2013279"/>
                <a:gd name="connsiteX805" fmla="*/ 729412 w 2918007"/>
                <a:gd name="connsiteY805" fmla="*/ 975023 h 2013279"/>
                <a:gd name="connsiteX806" fmla="*/ 725160 w 2918007"/>
                <a:gd name="connsiteY806" fmla="*/ 971316 h 2013279"/>
                <a:gd name="connsiteX807" fmla="*/ 722335 w 2918007"/>
                <a:gd name="connsiteY807" fmla="*/ 971042 h 2013279"/>
                <a:gd name="connsiteX808" fmla="*/ 719079 w 2918007"/>
                <a:gd name="connsiteY808" fmla="*/ 969211 h 2013279"/>
                <a:gd name="connsiteX809" fmla="*/ 689293 w 2918007"/>
                <a:gd name="connsiteY809" fmla="*/ 967843 h 2013279"/>
                <a:gd name="connsiteX810" fmla="*/ 398862 w 2918007"/>
                <a:gd name="connsiteY810" fmla="*/ 959300 h 2013279"/>
                <a:gd name="connsiteX811" fmla="*/ 398861 w 2918007"/>
                <a:gd name="connsiteY811" fmla="*/ 959300 h 2013279"/>
                <a:gd name="connsiteX812" fmla="*/ 411984 w 2918007"/>
                <a:gd name="connsiteY812" fmla="*/ 965201 h 2013279"/>
                <a:gd name="connsiteX813" fmla="*/ 414414 w 2918007"/>
                <a:gd name="connsiteY813" fmla="*/ 968797 h 2013279"/>
                <a:gd name="connsiteX814" fmla="*/ 418220 w 2918007"/>
                <a:gd name="connsiteY814" fmla="*/ 977582 h 2013279"/>
                <a:gd name="connsiteX815" fmla="*/ 419107 w 2918007"/>
                <a:gd name="connsiteY815" fmla="*/ 980821 h 2013279"/>
                <a:gd name="connsiteX816" fmla="*/ 419924 w 2918007"/>
                <a:gd name="connsiteY816" fmla="*/ 986313 h 2013279"/>
                <a:gd name="connsiteX817" fmla="*/ 395049 w 2918007"/>
                <a:gd name="connsiteY817" fmla="*/ 1014479 h 2013279"/>
                <a:gd name="connsiteX818" fmla="*/ 387641 w 2918007"/>
                <a:gd name="connsiteY818" fmla="*/ 1033184 h 2013279"/>
                <a:gd name="connsiteX819" fmla="*/ 384614 w 2918007"/>
                <a:gd name="connsiteY819" fmla="*/ 1037577 h 2013279"/>
                <a:gd name="connsiteX820" fmla="*/ 384465 w 2918007"/>
                <a:gd name="connsiteY820" fmla="*/ 1041202 h 2013279"/>
                <a:gd name="connsiteX821" fmla="*/ 382056 w 2918007"/>
                <a:gd name="connsiteY821" fmla="*/ 1047284 h 2013279"/>
                <a:gd name="connsiteX822" fmla="*/ 379955 w 2918007"/>
                <a:gd name="connsiteY822" fmla="*/ 1082340 h 2013279"/>
                <a:gd name="connsiteX823" fmla="*/ 382328 w 2918007"/>
                <a:gd name="connsiteY823" fmla="*/ 1092971 h 2013279"/>
                <a:gd name="connsiteX824" fmla="*/ 382143 w 2918007"/>
                <a:gd name="connsiteY824" fmla="*/ 1097462 h 2013279"/>
                <a:gd name="connsiteX825" fmla="*/ 384505 w 2918007"/>
                <a:gd name="connsiteY825" fmla="*/ 1102721 h 2013279"/>
                <a:gd name="connsiteX826" fmla="*/ 387752 w 2918007"/>
                <a:gd name="connsiteY826" fmla="*/ 1117260 h 2013279"/>
                <a:gd name="connsiteX827" fmla="*/ 397161 w 2918007"/>
                <a:gd name="connsiteY827" fmla="*/ 1130894 h 2013279"/>
                <a:gd name="connsiteX828" fmla="*/ 407513 w 2918007"/>
                <a:gd name="connsiteY828" fmla="*/ 1153937 h 2013279"/>
                <a:gd name="connsiteX829" fmla="*/ 420968 w 2918007"/>
                <a:gd name="connsiteY829" fmla="*/ 1165389 h 2013279"/>
                <a:gd name="connsiteX830" fmla="*/ 429075 w 2918007"/>
                <a:gd name="connsiteY830" fmla="*/ 1177137 h 2013279"/>
                <a:gd name="connsiteX831" fmla="*/ 452015 w 2918007"/>
                <a:gd name="connsiteY831" fmla="*/ 1191815 h 2013279"/>
                <a:gd name="connsiteX832" fmla="*/ 455726 w 2918007"/>
                <a:gd name="connsiteY832" fmla="*/ 1194973 h 2013279"/>
                <a:gd name="connsiteX833" fmla="*/ 458053 w 2918007"/>
                <a:gd name="connsiteY833" fmla="*/ 1195679 h 2013279"/>
                <a:gd name="connsiteX834" fmla="*/ 460617 w 2918007"/>
                <a:gd name="connsiteY834" fmla="*/ 1197319 h 2013279"/>
                <a:gd name="connsiteX835" fmla="*/ 498089 w 2918007"/>
                <a:gd name="connsiteY835" fmla="*/ 1207814 h 2013279"/>
                <a:gd name="connsiteX836" fmla="*/ 498090 w 2918007"/>
                <a:gd name="connsiteY836" fmla="*/ 1207814 h 2013279"/>
                <a:gd name="connsiteX837" fmla="*/ 458053 w 2918007"/>
                <a:gd name="connsiteY837" fmla="*/ 1195679 h 2013279"/>
                <a:gd name="connsiteX838" fmla="*/ 452015 w 2918007"/>
                <a:gd name="connsiteY838" fmla="*/ 1191815 h 2013279"/>
                <a:gd name="connsiteX839" fmla="*/ 420968 w 2918007"/>
                <a:gd name="connsiteY839" fmla="*/ 1165389 h 2013279"/>
                <a:gd name="connsiteX840" fmla="*/ 397161 w 2918007"/>
                <a:gd name="connsiteY840" fmla="*/ 1130894 h 2013279"/>
                <a:gd name="connsiteX841" fmla="*/ 384505 w 2918007"/>
                <a:gd name="connsiteY841" fmla="*/ 1102721 h 2013279"/>
                <a:gd name="connsiteX842" fmla="*/ 382328 w 2918007"/>
                <a:gd name="connsiteY842" fmla="*/ 1092971 h 2013279"/>
                <a:gd name="connsiteX843" fmla="*/ 384465 w 2918007"/>
                <a:gd name="connsiteY843" fmla="*/ 1041202 h 2013279"/>
                <a:gd name="connsiteX844" fmla="*/ 387641 w 2918007"/>
                <a:gd name="connsiteY844" fmla="*/ 1033184 h 2013279"/>
                <a:gd name="connsiteX845" fmla="*/ 419925 w 2918007"/>
                <a:gd name="connsiteY845" fmla="*/ 986313 h 2013279"/>
                <a:gd name="connsiteX846" fmla="*/ 419401 w 2918007"/>
                <a:gd name="connsiteY846" fmla="*/ 981897 h 2013279"/>
                <a:gd name="connsiteX847" fmla="*/ 419107 w 2918007"/>
                <a:gd name="connsiteY847" fmla="*/ 980821 h 2013279"/>
                <a:gd name="connsiteX848" fmla="*/ 418836 w 2918007"/>
                <a:gd name="connsiteY848" fmla="*/ 979002 h 2013279"/>
                <a:gd name="connsiteX849" fmla="*/ 418220 w 2918007"/>
                <a:gd name="connsiteY849" fmla="*/ 977582 h 2013279"/>
                <a:gd name="connsiteX850" fmla="*/ 416772 w 2918007"/>
                <a:gd name="connsiteY850" fmla="*/ 972287 h 2013279"/>
                <a:gd name="connsiteX851" fmla="*/ 414414 w 2918007"/>
                <a:gd name="connsiteY851" fmla="*/ 968797 h 2013279"/>
                <a:gd name="connsiteX852" fmla="*/ 413067 w 2918007"/>
                <a:gd name="connsiteY852" fmla="*/ 965688 h 2013279"/>
                <a:gd name="connsiteX853" fmla="*/ 411984 w 2918007"/>
                <a:gd name="connsiteY853" fmla="*/ 965201 h 2013279"/>
                <a:gd name="connsiteX854" fmla="*/ 410454 w 2918007"/>
                <a:gd name="connsiteY854" fmla="*/ 962936 h 2013279"/>
                <a:gd name="connsiteX855" fmla="*/ 398862 w 2918007"/>
                <a:gd name="connsiteY855" fmla="*/ 959300 h 2013279"/>
                <a:gd name="connsiteX856" fmla="*/ 1765535 w 2918007"/>
                <a:gd name="connsiteY856" fmla="*/ 943908 h 2013279"/>
                <a:gd name="connsiteX857" fmla="*/ 1765535 w 2918007"/>
                <a:gd name="connsiteY857" fmla="*/ 943908 h 2013279"/>
                <a:gd name="connsiteX858" fmla="*/ 1796971 w 2918007"/>
                <a:gd name="connsiteY858" fmla="*/ 947765 h 2013279"/>
                <a:gd name="connsiteX859" fmla="*/ 1796972 w 2918007"/>
                <a:gd name="connsiteY859" fmla="*/ 947765 h 2013279"/>
                <a:gd name="connsiteX860" fmla="*/ 256047 w 2918007"/>
                <a:gd name="connsiteY860" fmla="*/ 934558 h 2013279"/>
                <a:gd name="connsiteX861" fmla="*/ 224524 w 2918007"/>
                <a:gd name="connsiteY861" fmla="*/ 938906 h 2013279"/>
                <a:gd name="connsiteX862" fmla="*/ 92614 w 2918007"/>
                <a:gd name="connsiteY862" fmla="*/ 1212886 h 2013279"/>
                <a:gd name="connsiteX863" fmla="*/ 129906 w 2918007"/>
                <a:gd name="connsiteY863" fmla="*/ 1225738 h 2013279"/>
                <a:gd name="connsiteX864" fmla="*/ 129907 w 2918007"/>
                <a:gd name="connsiteY864" fmla="*/ 1225738 h 2013279"/>
                <a:gd name="connsiteX865" fmla="*/ 104211 w 2918007"/>
                <a:gd name="connsiteY865" fmla="*/ 1219687 h 2013279"/>
                <a:gd name="connsiteX866" fmla="*/ 92615 w 2918007"/>
                <a:gd name="connsiteY866" fmla="*/ 1212886 h 2013279"/>
                <a:gd name="connsiteX867" fmla="*/ 224525 w 2918007"/>
                <a:gd name="connsiteY867" fmla="*/ 938906 h 2013279"/>
                <a:gd name="connsiteX868" fmla="*/ 256047 w 2918007"/>
                <a:gd name="connsiteY868" fmla="*/ 934558 h 2013279"/>
                <a:gd name="connsiteX869" fmla="*/ 1986208 w 2918007"/>
                <a:gd name="connsiteY869" fmla="*/ 925360 h 2013279"/>
                <a:gd name="connsiteX870" fmla="*/ 2026981 w 2918007"/>
                <a:gd name="connsiteY870" fmla="*/ 926346 h 2013279"/>
                <a:gd name="connsiteX871" fmla="*/ 2026981 w 2918007"/>
                <a:gd name="connsiteY871" fmla="*/ 926346 h 2013279"/>
                <a:gd name="connsiteX872" fmla="*/ 2070517 w 2918007"/>
                <a:gd name="connsiteY872" fmla="*/ 942003 h 2013279"/>
                <a:gd name="connsiteX873" fmla="*/ 2100228 w 2918007"/>
                <a:gd name="connsiteY873" fmla="*/ 962163 h 2013279"/>
                <a:gd name="connsiteX874" fmla="*/ 2115366 w 2918007"/>
                <a:gd name="connsiteY874" fmla="*/ 975408 h 2013279"/>
                <a:gd name="connsiteX875" fmla="*/ 2137563 w 2918007"/>
                <a:gd name="connsiteY875" fmla="*/ 1003792 h 2013279"/>
                <a:gd name="connsiteX876" fmla="*/ 2145723 w 2918007"/>
                <a:gd name="connsiteY876" fmla="*/ 1015055 h 2013279"/>
                <a:gd name="connsiteX877" fmla="*/ 2164347 w 2918007"/>
                <a:gd name="connsiteY877" fmla="*/ 1042341 h 2013279"/>
                <a:gd name="connsiteX878" fmla="*/ 2174315 w 2918007"/>
                <a:gd name="connsiteY878" fmla="*/ 1062173 h 2013279"/>
                <a:gd name="connsiteX879" fmla="*/ 2177239 w 2918007"/>
                <a:gd name="connsiteY879" fmla="*/ 1073089 h 2013279"/>
                <a:gd name="connsiteX880" fmla="*/ 2180730 w 2918007"/>
                <a:gd name="connsiteY880" fmla="*/ 1087374 h 2013279"/>
                <a:gd name="connsiteX881" fmla="*/ 2181479 w 2918007"/>
                <a:gd name="connsiteY881" fmla="*/ 1089577 h 2013279"/>
                <a:gd name="connsiteX882" fmla="*/ 2183689 w 2918007"/>
                <a:gd name="connsiteY882" fmla="*/ 1098396 h 2013279"/>
                <a:gd name="connsiteX883" fmla="*/ 2185828 w 2918007"/>
                <a:gd name="connsiteY883" fmla="*/ 1102362 h 2013279"/>
                <a:gd name="connsiteX884" fmla="*/ 2187556 w 2918007"/>
                <a:gd name="connsiteY884" fmla="*/ 1107443 h 2013279"/>
                <a:gd name="connsiteX885" fmla="*/ 2189098 w 2918007"/>
                <a:gd name="connsiteY885" fmla="*/ 1108425 h 2013279"/>
                <a:gd name="connsiteX886" fmla="*/ 2190979 w 2918007"/>
                <a:gd name="connsiteY886" fmla="*/ 1111913 h 2013279"/>
                <a:gd name="connsiteX887" fmla="*/ 2200752 w 2918007"/>
                <a:gd name="connsiteY887" fmla="*/ 1115847 h 2013279"/>
                <a:gd name="connsiteX888" fmla="*/ 2200754 w 2918007"/>
                <a:gd name="connsiteY888" fmla="*/ 1115848 h 2013279"/>
                <a:gd name="connsiteX889" fmla="*/ 2200754 w 2918007"/>
                <a:gd name="connsiteY889" fmla="*/ 1115848 h 2013279"/>
                <a:gd name="connsiteX890" fmla="*/ 2200752 w 2918007"/>
                <a:gd name="connsiteY890" fmla="*/ 1115847 h 2013279"/>
                <a:gd name="connsiteX891" fmla="*/ 2189098 w 2918007"/>
                <a:gd name="connsiteY891" fmla="*/ 1108425 h 2013279"/>
                <a:gd name="connsiteX892" fmla="*/ 2185828 w 2918007"/>
                <a:gd name="connsiteY892" fmla="*/ 1102362 h 2013279"/>
                <a:gd name="connsiteX893" fmla="*/ 2181479 w 2918007"/>
                <a:gd name="connsiteY893" fmla="*/ 1089577 h 2013279"/>
                <a:gd name="connsiteX894" fmla="*/ 2178927 w 2918007"/>
                <a:gd name="connsiteY894" fmla="*/ 1079393 h 2013279"/>
                <a:gd name="connsiteX895" fmla="*/ 2177239 w 2918007"/>
                <a:gd name="connsiteY895" fmla="*/ 1073089 h 2013279"/>
                <a:gd name="connsiteX896" fmla="*/ 2174814 w 2918007"/>
                <a:gd name="connsiteY896" fmla="*/ 1063165 h 2013279"/>
                <a:gd name="connsiteX897" fmla="*/ 2174315 w 2918007"/>
                <a:gd name="connsiteY897" fmla="*/ 1062173 h 2013279"/>
                <a:gd name="connsiteX898" fmla="*/ 2173534 w 2918007"/>
                <a:gd name="connsiteY898" fmla="*/ 1059256 h 2013279"/>
                <a:gd name="connsiteX899" fmla="*/ 2164348 w 2918007"/>
                <a:gd name="connsiteY899" fmla="*/ 1042341 h 2013279"/>
                <a:gd name="connsiteX900" fmla="*/ 2142582 w 2918007"/>
                <a:gd name="connsiteY900" fmla="*/ 1010210 h 2013279"/>
                <a:gd name="connsiteX901" fmla="*/ 2137563 w 2918007"/>
                <a:gd name="connsiteY901" fmla="*/ 1003792 h 2013279"/>
                <a:gd name="connsiteX902" fmla="*/ 2119821 w 2918007"/>
                <a:gd name="connsiteY902" fmla="*/ 979306 h 2013279"/>
                <a:gd name="connsiteX903" fmla="*/ 2115366 w 2918007"/>
                <a:gd name="connsiteY903" fmla="*/ 975408 h 2013279"/>
                <a:gd name="connsiteX904" fmla="*/ 2110413 w 2918007"/>
                <a:gd name="connsiteY904" fmla="*/ 969074 h 2013279"/>
                <a:gd name="connsiteX905" fmla="*/ 2100228 w 2918007"/>
                <a:gd name="connsiteY905" fmla="*/ 962163 h 2013279"/>
                <a:gd name="connsiteX906" fmla="*/ 2081841 w 2918007"/>
                <a:gd name="connsiteY906" fmla="*/ 946075 h 2013279"/>
                <a:gd name="connsiteX907" fmla="*/ 2070517 w 2918007"/>
                <a:gd name="connsiteY907" fmla="*/ 942003 h 2013279"/>
                <a:gd name="connsiteX908" fmla="*/ 2060677 w 2918007"/>
                <a:gd name="connsiteY908" fmla="*/ 935326 h 2013279"/>
                <a:gd name="connsiteX909" fmla="*/ 2026982 w 2918007"/>
                <a:gd name="connsiteY909" fmla="*/ 926346 h 2013279"/>
                <a:gd name="connsiteX910" fmla="*/ 2026981 w 2918007"/>
                <a:gd name="connsiteY910" fmla="*/ 926346 h 2013279"/>
                <a:gd name="connsiteX911" fmla="*/ 427938 w 2918007"/>
                <a:gd name="connsiteY911" fmla="*/ 867486 h 2013279"/>
                <a:gd name="connsiteX912" fmla="*/ 382016 w 2918007"/>
                <a:gd name="connsiteY912" fmla="*/ 885668 h 2013279"/>
                <a:gd name="connsiteX913" fmla="*/ 372904 w 2918007"/>
                <a:gd name="connsiteY913" fmla="*/ 893852 h 2013279"/>
                <a:gd name="connsiteX914" fmla="*/ 364645 w 2918007"/>
                <a:gd name="connsiteY914" fmla="*/ 899283 h 2013279"/>
                <a:gd name="connsiteX915" fmla="*/ 346426 w 2918007"/>
                <a:gd name="connsiteY915" fmla="*/ 917634 h 2013279"/>
                <a:gd name="connsiteX916" fmla="*/ 337481 w 2918007"/>
                <a:gd name="connsiteY916" fmla="*/ 925668 h 2013279"/>
                <a:gd name="connsiteX917" fmla="*/ 332082 w 2918007"/>
                <a:gd name="connsiteY917" fmla="*/ 932082 h 2013279"/>
                <a:gd name="connsiteX918" fmla="*/ 327675 w 2918007"/>
                <a:gd name="connsiteY918" fmla="*/ 936521 h 2013279"/>
                <a:gd name="connsiteX919" fmla="*/ 309550 w 2918007"/>
                <a:gd name="connsiteY919" fmla="*/ 958850 h 2013279"/>
                <a:gd name="connsiteX920" fmla="*/ 303810 w 2918007"/>
                <a:gd name="connsiteY920" fmla="*/ 965669 h 2013279"/>
                <a:gd name="connsiteX921" fmla="*/ 301582 w 2918007"/>
                <a:gd name="connsiteY921" fmla="*/ 968665 h 2013279"/>
                <a:gd name="connsiteX922" fmla="*/ 300838 w 2918007"/>
                <a:gd name="connsiteY922" fmla="*/ 969582 h 2013279"/>
                <a:gd name="connsiteX923" fmla="*/ 295756 w 2918007"/>
                <a:gd name="connsiteY923" fmla="*/ 976502 h 2013279"/>
                <a:gd name="connsiteX924" fmla="*/ 294010 w 2918007"/>
                <a:gd name="connsiteY924" fmla="*/ 978851 h 2013279"/>
                <a:gd name="connsiteX925" fmla="*/ 293482 w 2918007"/>
                <a:gd name="connsiteY925" fmla="*/ 979599 h 2013279"/>
                <a:gd name="connsiteX926" fmla="*/ 293203 w 2918007"/>
                <a:gd name="connsiteY926" fmla="*/ 979979 h 2013279"/>
                <a:gd name="connsiteX927" fmla="*/ 290712 w 2918007"/>
                <a:gd name="connsiteY927" fmla="*/ 983523 h 2013279"/>
                <a:gd name="connsiteX928" fmla="*/ 290480 w 2918007"/>
                <a:gd name="connsiteY928" fmla="*/ 983851 h 2013279"/>
                <a:gd name="connsiteX929" fmla="*/ 307710 w 2918007"/>
                <a:gd name="connsiteY929" fmla="*/ 1022119 h 2013279"/>
                <a:gd name="connsiteX930" fmla="*/ 307711 w 2918007"/>
                <a:gd name="connsiteY930" fmla="*/ 1022119 h 2013279"/>
                <a:gd name="connsiteX931" fmla="*/ 297012 w 2918007"/>
                <a:gd name="connsiteY931" fmla="*/ 1010597 h 2013279"/>
                <a:gd name="connsiteX932" fmla="*/ 290481 w 2918007"/>
                <a:gd name="connsiteY932" fmla="*/ 983851 h 2013279"/>
                <a:gd name="connsiteX933" fmla="*/ 290712 w 2918007"/>
                <a:gd name="connsiteY933" fmla="*/ 983523 h 2013279"/>
                <a:gd name="connsiteX934" fmla="*/ 293482 w 2918007"/>
                <a:gd name="connsiteY934" fmla="*/ 979599 h 2013279"/>
                <a:gd name="connsiteX935" fmla="*/ 295756 w 2918007"/>
                <a:gd name="connsiteY935" fmla="*/ 976502 h 2013279"/>
                <a:gd name="connsiteX936" fmla="*/ 301582 w 2918007"/>
                <a:gd name="connsiteY936" fmla="*/ 968665 h 2013279"/>
                <a:gd name="connsiteX937" fmla="*/ 309550 w 2918007"/>
                <a:gd name="connsiteY937" fmla="*/ 958850 h 2013279"/>
                <a:gd name="connsiteX938" fmla="*/ 332082 w 2918007"/>
                <a:gd name="connsiteY938" fmla="*/ 932082 h 2013279"/>
                <a:gd name="connsiteX939" fmla="*/ 346426 w 2918007"/>
                <a:gd name="connsiteY939" fmla="*/ 917634 h 2013279"/>
                <a:gd name="connsiteX940" fmla="*/ 372904 w 2918007"/>
                <a:gd name="connsiteY940" fmla="*/ 893852 h 2013279"/>
                <a:gd name="connsiteX941" fmla="*/ 405397 w 2918007"/>
                <a:gd name="connsiteY941" fmla="*/ 872486 h 2013279"/>
                <a:gd name="connsiteX942" fmla="*/ 427939 w 2918007"/>
                <a:gd name="connsiteY942" fmla="*/ 867486 h 2013279"/>
                <a:gd name="connsiteX943" fmla="*/ 1029718 w 2918007"/>
                <a:gd name="connsiteY943" fmla="*/ 808954 h 2013279"/>
                <a:gd name="connsiteX944" fmla="*/ 1035096 w 2918007"/>
                <a:gd name="connsiteY944" fmla="*/ 843471 h 2013279"/>
                <a:gd name="connsiteX945" fmla="*/ 1032706 w 2918007"/>
                <a:gd name="connsiteY945" fmla="*/ 812505 h 2013279"/>
                <a:gd name="connsiteX946" fmla="*/ 440882 w 2918007"/>
                <a:gd name="connsiteY946" fmla="*/ 804070 h 2013279"/>
                <a:gd name="connsiteX947" fmla="*/ 432492 w 2918007"/>
                <a:gd name="connsiteY947" fmla="*/ 805015 h 2013279"/>
                <a:gd name="connsiteX948" fmla="*/ 430154 w 2918007"/>
                <a:gd name="connsiteY948" fmla="*/ 805492 h 2013279"/>
                <a:gd name="connsiteX949" fmla="*/ 426580 w 2918007"/>
                <a:gd name="connsiteY949" fmla="*/ 805965 h 2013279"/>
                <a:gd name="connsiteX950" fmla="*/ 423037 w 2918007"/>
                <a:gd name="connsiteY950" fmla="*/ 806941 h 2013279"/>
                <a:gd name="connsiteX951" fmla="*/ 411465 w 2918007"/>
                <a:gd name="connsiteY951" fmla="*/ 809297 h 2013279"/>
                <a:gd name="connsiteX952" fmla="*/ 401232 w 2918007"/>
                <a:gd name="connsiteY952" fmla="*/ 812945 h 2013279"/>
                <a:gd name="connsiteX953" fmla="*/ 393496 w 2918007"/>
                <a:gd name="connsiteY953" fmla="*/ 815075 h 2013279"/>
                <a:gd name="connsiteX954" fmla="*/ 390663 w 2918007"/>
                <a:gd name="connsiteY954" fmla="*/ 816713 h 2013279"/>
                <a:gd name="connsiteX955" fmla="*/ 384018 w 2918007"/>
                <a:gd name="connsiteY955" fmla="*/ 819082 h 2013279"/>
                <a:gd name="connsiteX956" fmla="*/ 356367 w 2918007"/>
                <a:gd name="connsiteY956" fmla="*/ 836538 h 2013279"/>
                <a:gd name="connsiteX957" fmla="*/ 390663 w 2918007"/>
                <a:gd name="connsiteY957" fmla="*/ 816713 h 2013279"/>
                <a:gd name="connsiteX958" fmla="*/ 401232 w 2918007"/>
                <a:gd name="connsiteY958" fmla="*/ 812945 h 2013279"/>
                <a:gd name="connsiteX959" fmla="*/ 423037 w 2918007"/>
                <a:gd name="connsiteY959" fmla="*/ 806941 h 2013279"/>
                <a:gd name="connsiteX960" fmla="*/ 430154 w 2918007"/>
                <a:gd name="connsiteY960" fmla="*/ 805492 h 2013279"/>
                <a:gd name="connsiteX961" fmla="*/ 1018311 w 2918007"/>
                <a:gd name="connsiteY961" fmla="*/ 795397 h 2013279"/>
                <a:gd name="connsiteX962" fmla="*/ 1003631 w 2918007"/>
                <a:gd name="connsiteY962" fmla="*/ 795508 h 2013279"/>
                <a:gd name="connsiteX963" fmla="*/ 979620 w 2918007"/>
                <a:gd name="connsiteY963" fmla="*/ 814537 h 2013279"/>
                <a:gd name="connsiteX964" fmla="*/ 942635 w 2918007"/>
                <a:gd name="connsiteY964" fmla="*/ 1236898 h 2013279"/>
                <a:gd name="connsiteX965" fmla="*/ 951002 w 2918007"/>
                <a:gd name="connsiteY965" fmla="*/ 1242332 h 2013279"/>
                <a:gd name="connsiteX966" fmla="*/ 953670 w 2918007"/>
                <a:gd name="connsiteY966" fmla="*/ 1243588 h 2013279"/>
                <a:gd name="connsiteX967" fmla="*/ 957343 w 2918007"/>
                <a:gd name="connsiteY967" fmla="*/ 1245816 h 2013279"/>
                <a:gd name="connsiteX968" fmla="*/ 961782 w 2918007"/>
                <a:gd name="connsiteY968" fmla="*/ 1247407 h 2013279"/>
                <a:gd name="connsiteX969" fmla="*/ 974979 w 2918007"/>
                <a:gd name="connsiteY969" fmla="*/ 1253619 h 2013279"/>
                <a:gd name="connsiteX970" fmla="*/ 989111 w 2918007"/>
                <a:gd name="connsiteY970" fmla="*/ 1257203 h 2013279"/>
                <a:gd name="connsiteX971" fmla="*/ 998806 w 2918007"/>
                <a:gd name="connsiteY971" fmla="*/ 1260679 h 2013279"/>
                <a:gd name="connsiteX972" fmla="*/ 1003707 w 2918007"/>
                <a:gd name="connsiteY972" fmla="*/ 1260906 h 2013279"/>
                <a:gd name="connsiteX973" fmla="*/ 1012885 w 2918007"/>
                <a:gd name="connsiteY973" fmla="*/ 1263233 h 2013279"/>
                <a:gd name="connsiteX974" fmla="*/ 1063037 w 2918007"/>
                <a:gd name="connsiteY974" fmla="*/ 1263651 h 2013279"/>
                <a:gd name="connsiteX975" fmla="*/ 1063037 w 2918007"/>
                <a:gd name="connsiteY975" fmla="*/ 1263651 h 2013279"/>
                <a:gd name="connsiteX976" fmla="*/ 1003707 w 2918007"/>
                <a:gd name="connsiteY976" fmla="*/ 1260906 h 2013279"/>
                <a:gd name="connsiteX977" fmla="*/ 989111 w 2918007"/>
                <a:gd name="connsiteY977" fmla="*/ 1257203 h 2013279"/>
                <a:gd name="connsiteX978" fmla="*/ 961782 w 2918007"/>
                <a:gd name="connsiteY978" fmla="*/ 1247407 h 2013279"/>
                <a:gd name="connsiteX979" fmla="*/ 953670 w 2918007"/>
                <a:gd name="connsiteY979" fmla="*/ 1243588 h 2013279"/>
                <a:gd name="connsiteX980" fmla="*/ 942636 w 2918007"/>
                <a:gd name="connsiteY980" fmla="*/ 1236898 h 2013279"/>
                <a:gd name="connsiteX981" fmla="*/ 979620 w 2918007"/>
                <a:gd name="connsiteY981" fmla="*/ 814537 h 2013279"/>
                <a:gd name="connsiteX982" fmla="*/ 1003631 w 2918007"/>
                <a:gd name="connsiteY982" fmla="*/ 795508 h 2013279"/>
                <a:gd name="connsiteX983" fmla="*/ 681281 w 2918007"/>
                <a:gd name="connsiteY983" fmla="*/ 791168 h 2013279"/>
                <a:gd name="connsiteX984" fmla="*/ 681716 w 2918007"/>
                <a:gd name="connsiteY984" fmla="*/ 836578 h 2013279"/>
                <a:gd name="connsiteX985" fmla="*/ 680484 w 2918007"/>
                <a:gd name="connsiteY985" fmla="*/ 851072 h 2013279"/>
                <a:gd name="connsiteX986" fmla="*/ 676095 w 2918007"/>
                <a:gd name="connsiteY986" fmla="*/ 884761 h 2013279"/>
                <a:gd name="connsiteX987" fmla="*/ 670861 w 2918007"/>
                <a:gd name="connsiteY987" fmla="*/ 900354 h 2013279"/>
                <a:gd name="connsiteX988" fmla="*/ 658268 w 2918007"/>
                <a:gd name="connsiteY988" fmla="*/ 923351 h 2013279"/>
                <a:gd name="connsiteX989" fmla="*/ 640598 w 2918007"/>
                <a:gd name="connsiteY989" fmla="*/ 938873 h 2013279"/>
                <a:gd name="connsiteX990" fmla="*/ 636967 w 2918007"/>
                <a:gd name="connsiteY990" fmla="*/ 940909 h 2013279"/>
                <a:gd name="connsiteX991" fmla="*/ 610709 w 2918007"/>
                <a:gd name="connsiteY991" fmla="*/ 943667 h 2013279"/>
                <a:gd name="connsiteX992" fmla="*/ 635466 w 2918007"/>
                <a:gd name="connsiteY992" fmla="*/ 941751 h 2013279"/>
                <a:gd name="connsiteX993" fmla="*/ 636967 w 2918007"/>
                <a:gd name="connsiteY993" fmla="*/ 940909 h 2013279"/>
                <a:gd name="connsiteX994" fmla="*/ 638459 w 2918007"/>
                <a:gd name="connsiteY994" fmla="*/ 940752 h 2013279"/>
                <a:gd name="connsiteX995" fmla="*/ 640598 w 2918007"/>
                <a:gd name="connsiteY995" fmla="*/ 938873 h 2013279"/>
                <a:gd name="connsiteX996" fmla="*/ 653830 w 2918007"/>
                <a:gd name="connsiteY996" fmla="*/ 931454 h 2013279"/>
                <a:gd name="connsiteX997" fmla="*/ 658268 w 2918007"/>
                <a:gd name="connsiteY997" fmla="*/ 923351 h 2013279"/>
                <a:gd name="connsiteX998" fmla="*/ 665181 w 2918007"/>
                <a:gd name="connsiteY998" fmla="*/ 917278 h 2013279"/>
                <a:gd name="connsiteX999" fmla="*/ 670861 w 2918007"/>
                <a:gd name="connsiteY999" fmla="*/ 900354 h 2013279"/>
                <a:gd name="connsiteX1000" fmla="*/ 675063 w 2918007"/>
                <a:gd name="connsiteY1000" fmla="*/ 892682 h 2013279"/>
                <a:gd name="connsiteX1001" fmla="*/ 676095 w 2918007"/>
                <a:gd name="connsiteY1001" fmla="*/ 884761 h 2013279"/>
                <a:gd name="connsiteX1002" fmla="*/ 678137 w 2918007"/>
                <a:gd name="connsiteY1002" fmla="*/ 878674 h 2013279"/>
                <a:gd name="connsiteX1003" fmla="*/ 680484 w 2918007"/>
                <a:gd name="connsiteY1003" fmla="*/ 851072 h 2013279"/>
                <a:gd name="connsiteX1004" fmla="*/ 681761 w 2918007"/>
                <a:gd name="connsiteY1004" fmla="*/ 841271 h 2013279"/>
                <a:gd name="connsiteX1005" fmla="*/ 681716 w 2918007"/>
                <a:gd name="connsiteY1005" fmla="*/ 836578 h 2013279"/>
                <a:gd name="connsiteX1006" fmla="*/ 681960 w 2918007"/>
                <a:gd name="connsiteY1006" fmla="*/ 833706 h 2013279"/>
                <a:gd name="connsiteX1007" fmla="*/ 2336942 w 2918007"/>
                <a:gd name="connsiteY1007" fmla="*/ 789294 h 2013279"/>
                <a:gd name="connsiteX1008" fmla="*/ 2336941 w 2918007"/>
                <a:gd name="connsiteY1008" fmla="*/ 789294 h 2013279"/>
                <a:gd name="connsiteX1009" fmla="*/ 2350662 w 2918007"/>
                <a:gd name="connsiteY1009" fmla="*/ 794915 h 2013279"/>
                <a:gd name="connsiteX1010" fmla="*/ 2350672 w 2918007"/>
                <a:gd name="connsiteY1010" fmla="*/ 794945 h 2013279"/>
                <a:gd name="connsiteX1011" fmla="*/ 2357003 w 2918007"/>
                <a:gd name="connsiteY1011" fmla="*/ 814001 h 2013279"/>
                <a:gd name="connsiteX1012" fmla="*/ 2357557 w 2918007"/>
                <a:gd name="connsiteY1012" fmla="*/ 823380 h 2013279"/>
                <a:gd name="connsiteX1013" fmla="*/ 2357968 w 2918007"/>
                <a:gd name="connsiteY1013" fmla="*/ 841519 h 2013279"/>
                <a:gd name="connsiteX1014" fmla="*/ 2351357 w 2918007"/>
                <a:gd name="connsiteY1014" fmla="*/ 897183 h 2013279"/>
                <a:gd name="connsiteX1015" fmla="*/ 2339080 w 2918007"/>
                <a:gd name="connsiteY1015" fmla="*/ 953624 h 2013279"/>
                <a:gd name="connsiteX1016" fmla="*/ 2332187 w 2918007"/>
                <a:gd name="connsiteY1016" fmla="*/ 982395 h 2013279"/>
                <a:gd name="connsiteX1017" fmla="*/ 2329248 w 2918007"/>
                <a:gd name="connsiteY1017" fmla="*/ 992083 h 2013279"/>
                <a:gd name="connsiteX1018" fmla="*/ 2307353 w 2918007"/>
                <a:gd name="connsiteY1018" fmla="*/ 1055886 h 2013279"/>
                <a:gd name="connsiteX1019" fmla="*/ 2295345 w 2918007"/>
                <a:gd name="connsiteY1019" fmla="*/ 1085544 h 2013279"/>
                <a:gd name="connsiteX1020" fmla="*/ 2292980 w 2918007"/>
                <a:gd name="connsiteY1020" fmla="*/ 1091993 h 2013279"/>
                <a:gd name="connsiteX1021" fmla="*/ 2290893 w 2918007"/>
                <a:gd name="connsiteY1021" fmla="*/ 1097235 h 2013279"/>
                <a:gd name="connsiteX1022" fmla="*/ 2290178 w 2918007"/>
                <a:gd name="connsiteY1022" fmla="*/ 1099632 h 2013279"/>
                <a:gd name="connsiteX1023" fmla="*/ 2287455 w 2918007"/>
                <a:gd name="connsiteY1023" fmla="*/ 1107055 h 2013279"/>
                <a:gd name="connsiteX1024" fmla="*/ 2286862 w 2918007"/>
                <a:gd name="connsiteY1024" fmla="*/ 1110746 h 2013279"/>
                <a:gd name="connsiteX1025" fmla="*/ 2283582 w 2918007"/>
                <a:gd name="connsiteY1025" fmla="*/ 1121742 h 2013279"/>
                <a:gd name="connsiteX1026" fmla="*/ 2284240 w 2918007"/>
                <a:gd name="connsiteY1026" fmla="*/ 1127071 h 2013279"/>
                <a:gd name="connsiteX1027" fmla="*/ 2283622 w 2918007"/>
                <a:gd name="connsiteY1027" fmla="*/ 1130923 h 2013279"/>
                <a:gd name="connsiteX1028" fmla="*/ 2284808 w 2918007"/>
                <a:gd name="connsiteY1028" fmla="*/ 1131663 h 2013279"/>
                <a:gd name="connsiteX1029" fmla="*/ 2285080 w 2918007"/>
                <a:gd name="connsiteY1029" fmla="*/ 1133862 h 2013279"/>
                <a:gd name="connsiteX1030" fmla="*/ 2295043 w 2918007"/>
                <a:gd name="connsiteY1030" fmla="*/ 1138051 h 2013279"/>
                <a:gd name="connsiteX1031" fmla="*/ 2295044 w 2918007"/>
                <a:gd name="connsiteY1031" fmla="*/ 1138052 h 2013279"/>
                <a:gd name="connsiteX1032" fmla="*/ 2295045 w 2918007"/>
                <a:gd name="connsiteY1032" fmla="*/ 1138052 h 2013279"/>
                <a:gd name="connsiteX1033" fmla="*/ 2319955 w 2918007"/>
                <a:gd name="connsiteY1033" fmla="*/ 1138969 h 2013279"/>
                <a:gd name="connsiteX1034" fmla="*/ 2320914 w 2918007"/>
                <a:gd name="connsiteY1034" fmla="*/ 1139004 h 2013279"/>
                <a:gd name="connsiteX1035" fmla="*/ 2320914 w 2918007"/>
                <a:gd name="connsiteY1035" fmla="*/ 1139004 h 2013279"/>
                <a:gd name="connsiteX1036" fmla="*/ 2319955 w 2918007"/>
                <a:gd name="connsiteY1036" fmla="*/ 1138969 h 2013279"/>
                <a:gd name="connsiteX1037" fmla="*/ 2295045 w 2918007"/>
                <a:gd name="connsiteY1037" fmla="*/ 1138052 h 2013279"/>
                <a:gd name="connsiteX1038" fmla="*/ 2295045 w 2918007"/>
                <a:gd name="connsiteY1038" fmla="*/ 1138052 h 2013279"/>
                <a:gd name="connsiteX1039" fmla="*/ 2295043 w 2918007"/>
                <a:gd name="connsiteY1039" fmla="*/ 1138051 h 2013279"/>
                <a:gd name="connsiteX1040" fmla="*/ 2284808 w 2918007"/>
                <a:gd name="connsiteY1040" fmla="*/ 1131663 h 2013279"/>
                <a:gd name="connsiteX1041" fmla="*/ 2284240 w 2918007"/>
                <a:gd name="connsiteY1041" fmla="*/ 1127071 h 2013279"/>
                <a:gd name="connsiteX1042" fmla="*/ 2286862 w 2918007"/>
                <a:gd name="connsiteY1042" fmla="*/ 1110746 h 2013279"/>
                <a:gd name="connsiteX1043" fmla="*/ 2290178 w 2918007"/>
                <a:gd name="connsiteY1043" fmla="*/ 1099632 h 2013279"/>
                <a:gd name="connsiteX1044" fmla="*/ 2292980 w 2918007"/>
                <a:gd name="connsiteY1044" fmla="*/ 1091993 h 2013279"/>
                <a:gd name="connsiteX1045" fmla="*/ 2307354 w 2918007"/>
                <a:gd name="connsiteY1045" fmla="*/ 1055886 h 2013279"/>
                <a:gd name="connsiteX1046" fmla="*/ 2321342 w 2918007"/>
                <a:gd name="connsiteY1046" fmla="*/ 1018143 h 2013279"/>
                <a:gd name="connsiteX1047" fmla="*/ 2329248 w 2918007"/>
                <a:gd name="connsiteY1047" fmla="*/ 992083 h 2013279"/>
                <a:gd name="connsiteX1048" fmla="*/ 2331296 w 2918007"/>
                <a:gd name="connsiteY1048" fmla="*/ 986116 h 2013279"/>
                <a:gd name="connsiteX1049" fmla="*/ 2332187 w 2918007"/>
                <a:gd name="connsiteY1049" fmla="*/ 982395 h 2013279"/>
                <a:gd name="connsiteX1050" fmla="*/ 2334428 w 2918007"/>
                <a:gd name="connsiteY1050" fmla="*/ 975010 h 2013279"/>
                <a:gd name="connsiteX1051" fmla="*/ 2339080 w 2918007"/>
                <a:gd name="connsiteY1051" fmla="*/ 953624 h 2013279"/>
                <a:gd name="connsiteX1052" fmla="*/ 2350134 w 2918007"/>
                <a:gd name="connsiteY1052" fmla="*/ 907481 h 2013279"/>
                <a:gd name="connsiteX1053" fmla="*/ 2351357 w 2918007"/>
                <a:gd name="connsiteY1053" fmla="*/ 897183 h 2013279"/>
                <a:gd name="connsiteX1054" fmla="*/ 2353816 w 2918007"/>
                <a:gd name="connsiteY1054" fmla="*/ 885879 h 2013279"/>
                <a:gd name="connsiteX1055" fmla="*/ 2358081 w 2918007"/>
                <a:gd name="connsiteY1055" fmla="*/ 846534 h 2013279"/>
                <a:gd name="connsiteX1056" fmla="*/ 2357968 w 2918007"/>
                <a:gd name="connsiteY1056" fmla="*/ 841519 h 2013279"/>
                <a:gd name="connsiteX1057" fmla="*/ 2358409 w 2918007"/>
                <a:gd name="connsiteY1057" fmla="*/ 837805 h 2013279"/>
                <a:gd name="connsiteX1058" fmla="*/ 2357557 w 2918007"/>
                <a:gd name="connsiteY1058" fmla="*/ 823380 h 2013279"/>
                <a:gd name="connsiteX1059" fmla="*/ 2357370 w 2918007"/>
                <a:gd name="connsiteY1059" fmla="*/ 815104 h 2013279"/>
                <a:gd name="connsiteX1060" fmla="*/ 2357003 w 2918007"/>
                <a:gd name="connsiteY1060" fmla="*/ 814001 h 2013279"/>
                <a:gd name="connsiteX1061" fmla="*/ 2356879 w 2918007"/>
                <a:gd name="connsiteY1061" fmla="*/ 811898 h 2013279"/>
                <a:gd name="connsiteX1062" fmla="*/ 2350672 w 2918007"/>
                <a:gd name="connsiteY1062" fmla="*/ 794945 h 2013279"/>
                <a:gd name="connsiteX1063" fmla="*/ 2350663 w 2918007"/>
                <a:gd name="connsiteY1063" fmla="*/ 794915 h 2013279"/>
                <a:gd name="connsiteX1064" fmla="*/ 2336942 w 2918007"/>
                <a:gd name="connsiteY1064" fmla="*/ 789294 h 2013279"/>
                <a:gd name="connsiteX1065" fmla="*/ 509987 w 2918007"/>
                <a:gd name="connsiteY1065" fmla="*/ 779317 h 2013279"/>
                <a:gd name="connsiteX1066" fmla="*/ 496358 w 2918007"/>
                <a:gd name="connsiteY1066" fmla="*/ 791141 h 2013279"/>
                <a:gd name="connsiteX1067" fmla="*/ 494856 w 2918007"/>
                <a:gd name="connsiteY1067" fmla="*/ 798090 h 2013279"/>
                <a:gd name="connsiteX1068" fmla="*/ 492870 w 2918007"/>
                <a:gd name="connsiteY1068" fmla="*/ 801617 h 2013279"/>
                <a:gd name="connsiteX1069" fmla="*/ 474255 w 2918007"/>
                <a:gd name="connsiteY1069" fmla="*/ 811140 h 2013279"/>
                <a:gd name="connsiteX1070" fmla="*/ 474255 w 2918007"/>
                <a:gd name="connsiteY1070" fmla="*/ 811141 h 2013279"/>
                <a:gd name="connsiteX1071" fmla="*/ 474255 w 2918007"/>
                <a:gd name="connsiteY1071" fmla="*/ 811141 h 2013279"/>
                <a:gd name="connsiteX1072" fmla="*/ 474255 w 2918007"/>
                <a:gd name="connsiteY1072" fmla="*/ 811140 h 2013279"/>
                <a:gd name="connsiteX1073" fmla="*/ 490580 w 2918007"/>
                <a:gd name="connsiteY1073" fmla="*/ 805686 h 2013279"/>
                <a:gd name="connsiteX1074" fmla="*/ 492870 w 2918007"/>
                <a:gd name="connsiteY1074" fmla="*/ 801617 h 2013279"/>
                <a:gd name="connsiteX1075" fmla="*/ 494246 w 2918007"/>
                <a:gd name="connsiteY1075" fmla="*/ 800914 h 2013279"/>
                <a:gd name="connsiteX1076" fmla="*/ 494856 w 2918007"/>
                <a:gd name="connsiteY1076" fmla="*/ 798090 h 2013279"/>
                <a:gd name="connsiteX1077" fmla="*/ 495925 w 2918007"/>
                <a:gd name="connsiteY1077" fmla="*/ 796191 h 2013279"/>
                <a:gd name="connsiteX1078" fmla="*/ 496358 w 2918007"/>
                <a:gd name="connsiteY1078" fmla="*/ 791141 h 2013279"/>
                <a:gd name="connsiteX1079" fmla="*/ 509987 w 2918007"/>
                <a:gd name="connsiteY1079" fmla="*/ 779317 h 2013279"/>
                <a:gd name="connsiteX1080" fmla="*/ 2601292 w 2918007"/>
                <a:gd name="connsiteY1080" fmla="*/ 757855 h 2013279"/>
                <a:gd name="connsiteX1081" fmla="*/ 2601291 w 2918007"/>
                <a:gd name="connsiteY1081" fmla="*/ 757855 h 2013279"/>
                <a:gd name="connsiteX1082" fmla="*/ 2606626 w 2918007"/>
                <a:gd name="connsiteY1082" fmla="*/ 763218 h 2013279"/>
                <a:gd name="connsiteX1083" fmla="*/ 2614322 w 2918007"/>
                <a:gd name="connsiteY1083" fmla="*/ 775133 h 2013279"/>
                <a:gd name="connsiteX1084" fmla="*/ 2624988 w 2918007"/>
                <a:gd name="connsiteY1084" fmla="*/ 811007 h 2013279"/>
                <a:gd name="connsiteX1085" fmla="*/ 2626106 w 2918007"/>
                <a:gd name="connsiteY1085" fmla="*/ 816758 h 2013279"/>
                <a:gd name="connsiteX1086" fmla="*/ 2627538 w 2918007"/>
                <a:gd name="connsiteY1086" fmla="*/ 836324 h 2013279"/>
                <a:gd name="connsiteX1087" fmla="*/ 2628988 w 2918007"/>
                <a:gd name="connsiteY1087" fmla="*/ 873415 h 2013279"/>
                <a:gd name="connsiteX1088" fmla="*/ 2627243 w 2918007"/>
                <a:gd name="connsiteY1088" fmla="*/ 892919 h 2013279"/>
                <a:gd name="connsiteX1089" fmla="*/ 2621067 w 2918007"/>
                <a:gd name="connsiteY1089" fmla="*/ 930287 h 2013279"/>
                <a:gd name="connsiteX1090" fmla="*/ 2620269 w 2918007"/>
                <a:gd name="connsiteY1090" fmla="*/ 933160 h 2013279"/>
                <a:gd name="connsiteX1091" fmla="*/ 2612234 w 2918007"/>
                <a:gd name="connsiteY1091" fmla="*/ 948308 h 2013279"/>
                <a:gd name="connsiteX1092" fmla="*/ 2612215 w 2918007"/>
                <a:gd name="connsiteY1092" fmla="*/ 948342 h 2013279"/>
                <a:gd name="connsiteX1093" fmla="*/ 2600762 w 2918007"/>
                <a:gd name="connsiteY1093" fmla="*/ 954298 h 2013279"/>
                <a:gd name="connsiteX1094" fmla="*/ 2600762 w 2918007"/>
                <a:gd name="connsiteY1094" fmla="*/ 954298 h 2013279"/>
                <a:gd name="connsiteX1095" fmla="*/ 2612216 w 2918007"/>
                <a:gd name="connsiteY1095" fmla="*/ 948342 h 2013279"/>
                <a:gd name="connsiteX1096" fmla="*/ 2612234 w 2918007"/>
                <a:gd name="connsiteY1096" fmla="*/ 948308 h 2013279"/>
                <a:gd name="connsiteX1097" fmla="*/ 2619829 w 2918007"/>
                <a:gd name="connsiteY1097" fmla="*/ 934746 h 2013279"/>
                <a:gd name="connsiteX1098" fmla="*/ 2620269 w 2918007"/>
                <a:gd name="connsiteY1098" fmla="*/ 933160 h 2013279"/>
                <a:gd name="connsiteX1099" fmla="*/ 2620738 w 2918007"/>
                <a:gd name="connsiteY1099" fmla="*/ 932277 h 2013279"/>
                <a:gd name="connsiteX1100" fmla="*/ 2621067 w 2918007"/>
                <a:gd name="connsiteY1100" fmla="*/ 930287 h 2013279"/>
                <a:gd name="connsiteX1101" fmla="*/ 2625247 w 2918007"/>
                <a:gd name="connsiteY1101" fmla="*/ 915223 h 2013279"/>
                <a:gd name="connsiteX1102" fmla="*/ 2627243 w 2918007"/>
                <a:gd name="connsiteY1102" fmla="*/ 892919 h 2013279"/>
                <a:gd name="connsiteX1103" fmla="*/ 2629271 w 2918007"/>
                <a:gd name="connsiteY1103" fmla="*/ 880646 h 2013279"/>
                <a:gd name="connsiteX1104" fmla="*/ 2628988 w 2918007"/>
                <a:gd name="connsiteY1104" fmla="*/ 873415 h 2013279"/>
                <a:gd name="connsiteX1105" fmla="*/ 2629683 w 2918007"/>
                <a:gd name="connsiteY1105" fmla="*/ 865648 h 2013279"/>
                <a:gd name="connsiteX1106" fmla="*/ 2627538 w 2918007"/>
                <a:gd name="connsiteY1106" fmla="*/ 836324 h 2013279"/>
                <a:gd name="connsiteX1107" fmla="*/ 2626940 w 2918007"/>
                <a:gd name="connsiteY1107" fmla="*/ 821050 h 2013279"/>
                <a:gd name="connsiteX1108" fmla="*/ 2626106 w 2918007"/>
                <a:gd name="connsiteY1108" fmla="*/ 816758 h 2013279"/>
                <a:gd name="connsiteX1109" fmla="*/ 2625913 w 2918007"/>
                <a:gd name="connsiteY1109" fmla="*/ 814118 h 2013279"/>
                <a:gd name="connsiteX1110" fmla="*/ 2624988 w 2918007"/>
                <a:gd name="connsiteY1110" fmla="*/ 811007 h 2013279"/>
                <a:gd name="connsiteX1111" fmla="*/ 2621881 w 2918007"/>
                <a:gd name="connsiteY1111" fmla="*/ 795028 h 2013279"/>
                <a:gd name="connsiteX1112" fmla="*/ 2614323 w 2918007"/>
                <a:gd name="connsiteY1112" fmla="*/ 775133 h 2013279"/>
                <a:gd name="connsiteX1113" fmla="*/ 2601292 w 2918007"/>
                <a:gd name="connsiteY1113" fmla="*/ 757855 h 2013279"/>
                <a:gd name="connsiteX1114" fmla="*/ 694841 w 2918007"/>
                <a:gd name="connsiteY1114" fmla="*/ 739577 h 2013279"/>
                <a:gd name="connsiteX1115" fmla="*/ 681280 w 2918007"/>
                <a:gd name="connsiteY1115" fmla="*/ 791141 h 2013279"/>
                <a:gd name="connsiteX1116" fmla="*/ 684767 w 2918007"/>
                <a:gd name="connsiteY1116" fmla="*/ 753642 h 2013279"/>
                <a:gd name="connsiteX1117" fmla="*/ 694841 w 2918007"/>
                <a:gd name="connsiteY1117" fmla="*/ 739577 h 2013279"/>
                <a:gd name="connsiteX1118" fmla="*/ 1893175 w 2918007"/>
                <a:gd name="connsiteY1118" fmla="*/ 725473 h 2013279"/>
                <a:gd name="connsiteX1119" fmla="*/ 1879630 w 2918007"/>
                <a:gd name="connsiteY1119" fmla="*/ 731521 h 2013279"/>
                <a:gd name="connsiteX1120" fmla="*/ 1875135 w 2918007"/>
                <a:gd name="connsiteY1120" fmla="*/ 734806 h 2013279"/>
                <a:gd name="connsiteX1121" fmla="*/ 1893182 w 2918007"/>
                <a:gd name="connsiteY1121" fmla="*/ 725470 h 2013279"/>
                <a:gd name="connsiteX1122" fmla="*/ 1893182 w 2918007"/>
                <a:gd name="connsiteY1122" fmla="*/ 725470 h 2013279"/>
                <a:gd name="connsiteX1123" fmla="*/ 1900931 w 2918007"/>
                <a:gd name="connsiteY1123" fmla="*/ 726618 h 2013279"/>
                <a:gd name="connsiteX1124" fmla="*/ 1901143 w 2918007"/>
                <a:gd name="connsiteY1124" fmla="*/ 740654 h 2013279"/>
                <a:gd name="connsiteX1125" fmla="*/ 1861693 w 2918007"/>
                <a:gd name="connsiteY1125" fmla="*/ 814537 h 2013279"/>
                <a:gd name="connsiteX1126" fmla="*/ 1866697 w 2918007"/>
                <a:gd name="connsiteY1126" fmla="*/ 839451 h 2013279"/>
                <a:gd name="connsiteX1127" fmla="*/ 1865245 w 2918007"/>
                <a:gd name="connsiteY1127" fmla="*/ 844744 h 2013279"/>
                <a:gd name="connsiteX1128" fmla="*/ 1860015 w 2918007"/>
                <a:gd name="connsiteY1128" fmla="*/ 852338 h 2013279"/>
                <a:gd name="connsiteX1129" fmla="*/ 1836817 w 2918007"/>
                <a:gd name="connsiteY1129" fmla="*/ 861117 h 2013279"/>
                <a:gd name="connsiteX1130" fmla="*/ 1836816 w 2918007"/>
                <a:gd name="connsiteY1130" fmla="*/ 861117 h 2013279"/>
                <a:gd name="connsiteX1131" fmla="*/ 1836816 w 2918007"/>
                <a:gd name="connsiteY1131" fmla="*/ 861117 h 2013279"/>
                <a:gd name="connsiteX1132" fmla="*/ 1836817 w 2918007"/>
                <a:gd name="connsiteY1132" fmla="*/ 861117 h 2013279"/>
                <a:gd name="connsiteX1133" fmla="*/ 1856685 w 2918007"/>
                <a:gd name="connsiteY1133" fmla="*/ 857173 h 2013279"/>
                <a:gd name="connsiteX1134" fmla="*/ 1860015 w 2918007"/>
                <a:gd name="connsiteY1134" fmla="*/ 852338 h 2013279"/>
                <a:gd name="connsiteX1135" fmla="*/ 1863525 w 2918007"/>
                <a:gd name="connsiteY1135" fmla="*/ 851009 h 2013279"/>
                <a:gd name="connsiteX1136" fmla="*/ 1865245 w 2918007"/>
                <a:gd name="connsiteY1136" fmla="*/ 844744 h 2013279"/>
                <a:gd name="connsiteX1137" fmla="*/ 1867193 w 2918007"/>
                <a:gd name="connsiteY1137" fmla="*/ 841916 h 2013279"/>
                <a:gd name="connsiteX1138" fmla="*/ 1866697 w 2918007"/>
                <a:gd name="connsiteY1138" fmla="*/ 839451 h 2013279"/>
                <a:gd name="connsiteX1139" fmla="*/ 1867579 w 2918007"/>
                <a:gd name="connsiteY1139" fmla="*/ 836239 h 2013279"/>
                <a:gd name="connsiteX1140" fmla="*/ 1861694 w 2918007"/>
                <a:gd name="connsiteY1140" fmla="*/ 814537 h 2013279"/>
                <a:gd name="connsiteX1141" fmla="*/ 1901144 w 2918007"/>
                <a:gd name="connsiteY1141" fmla="*/ 740654 h 2013279"/>
                <a:gd name="connsiteX1142" fmla="*/ 1900932 w 2918007"/>
                <a:gd name="connsiteY1142" fmla="*/ 726618 h 2013279"/>
                <a:gd name="connsiteX1143" fmla="*/ 1893182 w 2918007"/>
                <a:gd name="connsiteY1143" fmla="*/ 725470 h 2013279"/>
                <a:gd name="connsiteX1144" fmla="*/ 2497207 w 2918007"/>
                <a:gd name="connsiteY1144" fmla="*/ 706176 h 2013279"/>
                <a:gd name="connsiteX1145" fmla="*/ 2497206 w 2918007"/>
                <a:gd name="connsiteY1145" fmla="*/ 706176 h 2013279"/>
                <a:gd name="connsiteX1146" fmla="*/ 2516440 w 2918007"/>
                <a:gd name="connsiteY1146" fmla="*/ 715281 h 2013279"/>
                <a:gd name="connsiteX1147" fmla="*/ 2516457 w 2918007"/>
                <a:gd name="connsiteY1147" fmla="*/ 715317 h 2013279"/>
                <a:gd name="connsiteX1148" fmla="*/ 2528152 w 2918007"/>
                <a:gd name="connsiteY1148" fmla="*/ 741662 h 2013279"/>
                <a:gd name="connsiteX1149" fmla="*/ 2530663 w 2918007"/>
                <a:gd name="connsiteY1149" fmla="*/ 754192 h 2013279"/>
                <a:gd name="connsiteX1150" fmla="*/ 2534590 w 2918007"/>
                <a:gd name="connsiteY1150" fmla="*/ 777499 h 2013279"/>
                <a:gd name="connsiteX1151" fmla="*/ 2538078 w 2918007"/>
                <a:gd name="connsiteY1151" fmla="*/ 849229 h 2013279"/>
                <a:gd name="connsiteX1152" fmla="*/ 2537954 w 2918007"/>
                <a:gd name="connsiteY1152" fmla="*/ 868880 h 2013279"/>
                <a:gd name="connsiteX1153" fmla="*/ 2537516 w 2918007"/>
                <a:gd name="connsiteY1153" fmla="*/ 886031 h 2013279"/>
                <a:gd name="connsiteX1154" fmla="*/ 2536418 w 2918007"/>
                <a:gd name="connsiteY1154" fmla="*/ 910429 h 2013279"/>
                <a:gd name="connsiteX1155" fmla="*/ 2535701 w 2918007"/>
                <a:gd name="connsiteY1155" fmla="*/ 923568 h 2013279"/>
                <a:gd name="connsiteX1156" fmla="*/ 2534321 w 2918007"/>
                <a:gd name="connsiteY1156" fmla="*/ 942896 h 2013279"/>
                <a:gd name="connsiteX1157" fmla="*/ 2533802 w 2918007"/>
                <a:gd name="connsiteY1157" fmla="*/ 949758 h 2013279"/>
                <a:gd name="connsiteX1158" fmla="*/ 2533020 w 2918007"/>
                <a:gd name="connsiteY1158" fmla="*/ 958530 h 2013279"/>
                <a:gd name="connsiteX1159" fmla="*/ 2532957 w 2918007"/>
                <a:gd name="connsiteY1159" fmla="*/ 959223 h 2013279"/>
                <a:gd name="connsiteX1160" fmla="*/ 2526793 w 2918007"/>
                <a:gd name="connsiteY1160" fmla="*/ 1008478 h 2013279"/>
                <a:gd name="connsiteX1161" fmla="*/ 2526794 w 2918007"/>
                <a:gd name="connsiteY1161" fmla="*/ 1008477 h 2013279"/>
                <a:gd name="connsiteX1162" fmla="*/ 2519474 w 2918007"/>
                <a:gd name="connsiteY1162" fmla="*/ 996318 h 2013279"/>
                <a:gd name="connsiteX1163" fmla="*/ 2532958 w 2918007"/>
                <a:gd name="connsiteY1163" fmla="*/ 959223 h 2013279"/>
                <a:gd name="connsiteX1164" fmla="*/ 2533020 w 2918007"/>
                <a:gd name="connsiteY1164" fmla="*/ 958530 h 2013279"/>
                <a:gd name="connsiteX1165" fmla="*/ 2533738 w 2918007"/>
                <a:gd name="connsiteY1165" fmla="*/ 950607 h 2013279"/>
                <a:gd name="connsiteX1166" fmla="*/ 2533802 w 2918007"/>
                <a:gd name="connsiteY1166" fmla="*/ 949758 h 2013279"/>
                <a:gd name="connsiteX1167" fmla="*/ 2533950 w 2918007"/>
                <a:gd name="connsiteY1167" fmla="*/ 948097 h 2013279"/>
                <a:gd name="connsiteX1168" fmla="*/ 2534321 w 2918007"/>
                <a:gd name="connsiteY1168" fmla="*/ 942896 h 2013279"/>
                <a:gd name="connsiteX1169" fmla="*/ 2535486 w 2918007"/>
                <a:gd name="connsiteY1169" fmla="*/ 927504 h 2013279"/>
                <a:gd name="connsiteX1170" fmla="*/ 2535701 w 2918007"/>
                <a:gd name="connsiteY1170" fmla="*/ 923568 h 2013279"/>
                <a:gd name="connsiteX1171" fmla="*/ 2536040 w 2918007"/>
                <a:gd name="connsiteY1171" fmla="*/ 918818 h 2013279"/>
                <a:gd name="connsiteX1172" fmla="*/ 2536418 w 2918007"/>
                <a:gd name="connsiteY1172" fmla="*/ 910429 h 2013279"/>
                <a:gd name="connsiteX1173" fmla="*/ 2537312 w 2918007"/>
                <a:gd name="connsiteY1173" fmla="*/ 894032 h 2013279"/>
                <a:gd name="connsiteX1174" fmla="*/ 2537516 w 2918007"/>
                <a:gd name="connsiteY1174" fmla="*/ 886031 h 2013279"/>
                <a:gd name="connsiteX1175" fmla="*/ 2537899 w 2918007"/>
                <a:gd name="connsiteY1175" fmla="*/ 877534 h 2013279"/>
                <a:gd name="connsiteX1176" fmla="*/ 2537954 w 2918007"/>
                <a:gd name="connsiteY1176" fmla="*/ 868880 h 2013279"/>
                <a:gd name="connsiteX1177" fmla="*/ 2538325 w 2918007"/>
                <a:gd name="connsiteY1177" fmla="*/ 854310 h 2013279"/>
                <a:gd name="connsiteX1178" fmla="*/ 2538078 w 2918007"/>
                <a:gd name="connsiteY1178" fmla="*/ 849229 h 2013279"/>
                <a:gd name="connsiteX1179" fmla="*/ 2538198 w 2918007"/>
                <a:gd name="connsiteY1179" fmla="*/ 830391 h 2013279"/>
                <a:gd name="connsiteX1180" fmla="*/ 2535607 w 2918007"/>
                <a:gd name="connsiteY1180" fmla="*/ 783536 h 2013279"/>
                <a:gd name="connsiteX1181" fmla="*/ 2534590 w 2918007"/>
                <a:gd name="connsiteY1181" fmla="*/ 777499 h 2013279"/>
                <a:gd name="connsiteX1182" fmla="*/ 2534351 w 2918007"/>
                <a:gd name="connsiteY1182" fmla="*/ 772588 h 2013279"/>
                <a:gd name="connsiteX1183" fmla="*/ 2530663 w 2918007"/>
                <a:gd name="connsiteY1183" fmla="*/ 754192 h 2013279"/>
                <a:gd name="connsiteX1184" fmla="*/ 2528798 w 2918007"/>
                <a:gd name="connsiteY1184" fmla="*/ 743117 h 2013279"/>
                <a:gd name="connsiteX1185" fmla="*/ 2528152 w 2918007"/>
                <a:gd name="connsiteY1185" fmla="*/ 741662 h 2013279"/>
                <a:gd name="connsiteX1186" fmla="*/ 2527583 w 2918007"/>
                <a:gd name="connsiteY1186" fmla="*/ 738823 h 2013279"/>
                <a:gd name="connsiteX1187" fmla="*/ 2516457 w 2918007"/>
                <a:gd name="connsiteY1187" fmla="*/ 715317 h 2013279"/>
                <a:gd name="connsiteX1188" fmla="*/ 2516441 w 2918007"/>
                <a:gd name="connsiteY1188" fmla="*/ 715281 h 2013279"/>
                <a:gd name="connsiteX1189" fmla="*/ 2497207 w 2918007"/>
                <a:gd name="connsiteY1189" fmla="*/ 706176 h 2013279"/>
                <a:gd name="connsiteX1190" fmla="*/ 1827791 w 2918007"/>
                <a:gd name="connsiteY1190" fmla="*/ 682164 h 2013279"/>
                <a:gd name="connsiteX1191" fmla="*/ 1764388 w 2918007"/>
                <a:gd name="connsiteY1191" fmla="*/ 707022 h 2013279"/>
                <a:gd name="connsiteX1192" fmla="*/ 1764375 w 2918007"/>
                <a:gd name="connsiteY1192" fmla="*/ 707035 h 2013279"/>
                <a:gd name="connsiteX1193" fmla="*/ 1730853 w 2918007"/>
                <a:gd name="connsiteY1193" fmla="*/ 736298 h 2013279"/>
                <a:gd name="connsiteX1194" fmla="*/ 1725215 w 2918007"/>
                <a:gd name="connsiteY1194" fmla="*/ 743944 h 2013279"/>
                <a:gd name="connsiteX1195" fmla="*/ 1721847 w 2918007"/>
                <a:gd name="connsiteY1195" fmla="*/ 747119 h 2013279"/>
                <a:gd name="connsiteX1196" fmla="*/ 1715744 w 2918007"/>
                <a:gd name="connsiteY1196" fmla="*/ 756791 h 2013279"/>
                <a:gd name="connsiteX1197" fmla="*/ 1706540 w 2918007"/>
                <a:gd name="connsiteY1197" fmla="*/ 769274 h 2013279"/>
                <a:gd name="connsiteX1198" fmla="*/ 1697088 w 2918007"/>
                <a:gd name="connsiteY1198" fmla="*/ 786356 h 2013279"/>
                <a:gd name="connsiteX1199" fmla="*/ 1694214 w 2918007"/>
                <a:gd name="connsiteY1199" fmla="*/ 790910 h 2013279"/>
                <a:gd name="connsiteX1200" fmla="*/ 1675539 w 2918007"/>
                <a:gd name="connsiteY1200" fmla="*/ 826851 h 2013279"/>
                <a:gd name="connsiteX1201" fmla="*/ 1621912 w 2918007"/>
                <a:gd name="connsiteY1201" fmla="*/ 1018329 h 2013279"/>
                <a:gd name="connsiteX1202" fmla="*/ 1649525 w 2918007"/>
                <a:gd name="connsiteY1202" fmla="*/ 1035732 h 2013279"/>
                <a:gd name="connsiteX1203" fmla="*/ 1649526 w 2918007"/>
                <a:gd name="connsiteY1203" fmla="*/ 1035732 h 2013279"/>
                <a:gd name="connsiteX1204" fmla="*/ 1635940 w 2918007"/>
                <a:gd name="connsiteY1204" fmla="*/ 1032279 h 2013279"/>
                <a:gd name="connsiteX1205" fmla="*/ 1621913 w 2918007"/>
                <a:gd name="connsiteY1205" fmla="*/ 1018329 h 2013279"/>
                <a:gd name="connsiteX1206" fmla="*/ 1675540 w 2918007"/>
                <a:gd name="connsiteY1206" fmla="*/ 826851 h 2013279"/>
                <a:gd name="connsiteX1207" fmla="*/ 1688939 w 2918007"/>
                <a:gd name="connsiteY1207" fmla="*/ 801082 h 2013279"/>
                <a:gd name="connsiteX1208" fmla="*/ 1697088 w 2918007"/>
                <a:gd name="connsiteY1208" fmla="*/ 786356 h 2013279"/>
                <a:gd name="connsiteX1209" fmla="*/ 1715744 w 2918007"/>
                <a:gd name="connsiteY1209" fmla="*/ 756791 h 2013279"/>
                <a:gd name="connsiteX1210" fmla="*/ 1725215 w 2918007"/>
                <a:gd name="connsiteY1210" fmla="*/ 743944 h 2013279"/>
                <a:gd name="connsiteX1211" fmla="*/ 1764375 w 2918007"/>
                <a:gd name="connsiteY1211" fmla="*/ 707035 h 2013279"/>
                <a:gd name="connsiteX1212" fmla="*/ 1764389 w 2918007"/>
                <a:gd name="connsiteY1212" fmla="*/ 707022 h 2013279"/>
                <a:gd name="connsiteX1213" fmla="*/ 1827792 w 2918007"/>
                <a:gd name="connsiteY1213" fmla="*/ 682164 h 2013279"/>
                <a:gd name="connsiteX1214" fmla="*/ 904630 w 2918007"/>
                <a:gd name="connsiteY1214" fmla="*/ 655795 h 2013279"/>
                <a:gd name="connsiteX1215" fmla="*/ 904630 w 2918007"/>
                <a:gd name="connsiteY1215" fmla="*/ 655795 h 2013279"/>
                <a:gd name="connsiteX1216" fmla="*/ 926583 w 2918007"/>
                <a:gd name="connsiteY1216" fmla="*/ 658258 h 2013279"/>
                <a:gd name="connsiteX1217" fmla="*/ 929404 w 2918007"/>
                <a:gd name="connsiteY1217" fmla="*/ 658574 h 2013279"/>
                <a:gd name="connsiteX1218" fmla="*/ 929404 w 2918007"/>
                <a:gd name="connsiteY1218" fmla="*/ 658574 h 2013279"/>
                <a:gd name="connsiteX1219" fmla="*/ 929405 w 2918007"/>
                <a:gd name="connsiteY1219" fmla="*/ 658574 h 2013279"/>
                <a:gd name="connsiteX1220" fmla="*/ 934312 w 2918007"/>
                <a:gd name="connsiteY1220" fmla="*/ 660700 h 2013279"/>
                <a:gd name="connsiteX1221" fmla="*/ 961127 w 2918007"/>
                <a:gd name="connsiteY1221" fmla="*/ 672313 h 2013279"/>
                <a:gd name="connsiteX1222" fmla="*/ 950648 w 2918007"/>
                <a:gd name="connsiteY1222" fmla="*/ 772670 h 2013279"/>
                <a:gd name="connsiteX1223" fmla="*/ 883643 w 2918007"/>
                <a:gd name="connsiteY1223" fmla="*/ 955183 h 2013279"/>
                <a:gd name="connsiteX1224" fmla="*/ 950649 w 2918007"/>
                <a:gd name="connsiteY1224" fmla="*/ 772670 h 2013279"/>
                <a:gd name="connsiteX1225" fmla="*/ 961128 w 2918007"/>
                <a:gd name="connsiteY1225" fmla="*/ 672313 h 2013279"/>
                <a:gd name="connsiteX1226" fmla="*/ 934312 w 2918007"/>
                <a:gd name="connsiteY1226" fmla="*/ 660700 h 2013279"/>
                <a:gd name="connsiteX1227" fmla="*/ 929404 w 2918007"/>
                <a:gd name="connsiteY1227" fmla="*/ 658574 h 2013279"/>
                <a:gd name="connsiteX1228" fmla="*/ 926583 w 2918007"/>
                <a:gd name="connsiteY1228" fmla="*/ 658258 h 2013279"/>
                <a:gd name="connsiteX1229" fmla="*/ 747235 w 2918007"/>
                <a:gd name="connsiteY1229" fmla="*/ 648917 h 2013279"/>
                <a:gd name="connsiteX1230" fmla="*/ 794428 w 2918007"/>
                <a:gd name="connsiteY1230" fmla="*/ 650062 h 2013279"/>
                <a:gd name="connsiteX1231" fmla="*/ 794431 w 2918007"/>
                <a:gd name="connsiteY1231" fmla="*/ 650063 h 2013279"/>
                <a:gd name="connsiteX1232" fmla="*/ 816358 w 2918007"/>
                <a:gd name="connsiteY1232" fmla="*/ 661873 h 2013279"/>
                <a:gd name="connsiteX1233" fmla="*/ 819492 w 2918007"/>
                <a:gd name="connsiteY1233" fmla="*/ 667756 h 2013279"/>
                <a:gd name="connsiteX1234" fmla="*/ 822468 w 2918007"/>
                <a:gd name="connsiteY1234" fmla="*/ 685939 h 2013279"/>
                <a:gd name="connsiteX1235" fmla="*/ 821846 w 2918007"/>
                <a:gd name="connsiteY1235" fmla="*/ 694791 h 2013279"/>
                <a:gd name="connsiteX1236" fmla="*/ 810726 w 2918007"/>
                <a:gd name="connsiteY1236" fmla="*/ 733262 h 2013279"/>
                <a:gd name="connsiteX1237" fmla="*/ 810724 w 2918007"/>
                <a:gd name="connsiteY1237" fmla="*/ 733266 h 2013279"/>
                <a:gd name="connsiteX1238" fmla="*/ 803790 w 2918007"/>
                <a:gd name="connsiteY1238" fmla="*/ 795065 h 2013279"/>
                <a:gd name="connsiteX1239" fmla="*/ 799918 w 2918007"/>
                <a:gd name="connsiteY1239" fmla="*/ 774757 h 2013279"/>
                <a:gd name="connsiteX1240" fmla="*/ 810724 w 2918007"/>
                <a:gd name="connsiteY1240" fmla="*/ 733266 h 2013279"/>
                <a:gd name="connsiteX1241" fmla="*/ 810726 w 2918007"/>
                <a:gd name="connsiteY1241" fmla="*/ 733262 h 2013279"/>
                <a:gd name="connsiteX1242" fmla="*/ 821522 w 2918007"/>
                <a:gd name="connsiteY1242" fmla="*/ 699401 h 2013279"/>
                <a:gd name="connsiteX1243" fmla="*/ 821846 w 2918007"/>
                <a:gd name="connsiteY1243" fmla="*/ 694791 h 2013279"/>
                <a:gd name="connsiteX1244" fmla="*/ 823168 w 2918007"/>
                <a:gd name="connsiteY1244" fmla="*/ 690216 h 2013279"/>
                <a:gd name="connsiteX1245" fmla="*/ 822468 w 2918007"/>
                <a:gd name="connsiteY1245" fmla="*/ 685939 h 2013279"/>
                <a:gd name="connsiteX1246" fmla="*/ 823250 w 2918007"/>
                <a:gd name="connsiteY1246" fmla="*/ 674813 h 2013279"/>
                <a:gd name="connsiteX1247" fmla="*/ 819492 w 2918007"/>
                <a:gd name="connsiteY1247" fmla="*/ 667756 h 2013279"/>
                <a:gd name="connsiteX1248" fmla="*/ 818738 w 2918007"/>
                <a:gd name="connsiteY1248" fmla="*/ 663155 h 2013279"/>
                <a:gd name="connsiteX1249" fmla="*/ 816358 w 2918007"/>
                <a:gd name="connsiteY1249" fmla="*/ 661873 h 2013279"/>
                <a:gd name="connsiteX1250" fmla="*/ 814642 w 2918007"/>
                <a:gd name="connsiteY1250" fmla="*/ 658651 h 2013279"/>
                <a:gd name="connsiteX1251" fmla="*/ 794431 w 2918007"/>
                <a:gd name="connsiteY1251" fmla="*/ 650063 h 2013279"/>
                <a:gd name="connsiteX1252" fmla="*/ 794429 w 2918007"/>
                <a:gd name="connsiteY1252" fmla="*/ 650062 h 2013279"/>
                <a:gd name="connsiteX1253" fmla="*/ 747235 w 2918007"/>
                <a:gd name="connsiteY1253" fmla="*/ 648917 h 2013279"/>
                <a:gd name="connsiteX1254" fmla="*/ 605308 w 2918007"/>
                <a:gd name="connsiteY1254" fmla="*/ 621442 h 2013279"/>
                <a:gd name="connsiteX1255" fmla="*/ 623338 w 2918007"/>
                <a:gd name="connsiteY1255" fmla="*/ 735729 h 2013279"/>
                <a:gd name="connsiteX1256" fmla="*/ 612367 w 2918007"/>
                <a:gd name="connsiteY1256" fmla="*/ 781432 h 2013279"/>
                <a:gd name="connsiteX1257" fmla="*/ 611205 w 2918007"/>
                <a:gd name="connsiteY1257" fmla="*/ 788025 h 2013279"/>
                <a:gd name="connsiteX1258" fmla="*/ 609855 w 2918007"/>
                <a:gd name="connsiteY1258" fmla="*/ 793844 h 2013279"/>
                <a:gd name="connsiteX1259" fmla="*/ 609150 w 2918007"/>
                <a:gd name="connsiteY1259" fmla="*/ 799675 h 2013279"/>
                <a:gd name="connsiteX1260" fmla="*/ 606565 w 2918007"/>
                <a:gd name="connsiteY1260" fmla="*/ 814334 h 2013279"/>
                <a:gd name="connsiteX1261" fmla="*/ 606327 w 2918007"/>
                <a:gd name="connsiteY1261" fmla="*/ 823046 h 2013279"/>
                <a:gd name="connsiteX1262" fmla="*/ 605616 w 2918007"/>
                <a:gd name="connsiteY1262" fmla="*/ 828929 h 2013279"/>
                <a:gd name="connsiteX1263" fmla="*/ 606137 w 2918007"/>
                <a:gd name="connsiteY1263" fmla="*/ 830017 h 2013279"/>
                <a:gd name="connsiteX1264" fmla="*/ 606029 w 2918007"/>
                <a:gd name="connsiteY1264" fmla="*/ 833973 h 2013279"/>
                <a:gd name="connsiteX1265" fmla="*/ 610856 w 2918007"/>
                <a:gd name="connsiteY1265" fmla="*/ 839886 h 2013279"/>
                <a:gd name="connsiteX1266" fmla="*/ 610856 w 2918007"/>
                <a:gd name="connsiteY1266" fmla="*/ 839886 h 2013279"/>
                <a:gd name="connsiteX1267" fmla="*/ 606137 w 2918007"/>
                <a:gd name="connsiteY1267" fmla="*/ 830017 h 2013279"/>
                <a:gd name="connsiteX1268" fmla="*/ 606327 w 2918007"/>
                <a:gd name="connsiteY1268" fmla="*/ 823046 h 2013279"/>
                <a:gd name="connsiteX1269" fmla="*/ 609150 w 2918007"/>
                <a:gd name="connsiteY1269" fmla="*/ 799675 h 2013279"/>
                <a:gd name="connsiteX1270" fmla="*/ 611205 w 2918007"/>
                <a:gd name="connsiteY1270" fmla="*/ 788025 h 2013279"/>
                <a:gd name="connsiteX1271" fmla="*/ 623338 w 2918007"/>
                <a:gd name="connsiteY1271" fmla="*/ 735729 h 2013279"/>
                <a:gd name="connsiteX1272" fmla="*/ 605308 w 2918007"/>
                <a:gd name="connsiteY1272" fmla="*/ 621442 h 2013279"/>
                <a:gd name="connsiteX1273" fmla="*/ 2307354 w 2918007"/>
                <a:gd name="connsiteY1273" fmla="*/ 604048 h 2013279"/>
                <a:gd name="connsiteX1274" fmla="*/ 2323977 w 2918007"/>
                <a:gd name="connsiteY1274" fmla="*/ 605924 h 2013279"/>
                <a:gd name="connsiteX1275" fmla="*/ 2330777 w 2918007"/>
                <a:gd name="connsiteY1275" fmla="*/ 607050 h 2013279"/>
                <a:gd name="connsiteX1276" fmla="*/ 2257424 w 2918007"/>
                <a:gd name="connsiteY1276" fmla="*/ 652611 h 2013279"/>
                <a:gd name="connsiteX1277" fmla="*/ 2229686 w 2918007"/>
                <a:gd name="connsiteY1277" fmla="*/ 868102 h 2013279"/>
                <a:gd name="connsiteX1278" fmla="*/ 2233507 w 2918007"/>
                <a:gd name="connsiteY1278" fmla="*/ 895610 h 2013279"/>
                <a:gd name="connsiteX1279" fmla="*/ 2234832 w 2918007"/>
                <a:gd name="connsiteY1279" fmla="*/ 901179 h 2013279"/>
                <a:gd name="connsiteX1280" fmla="*/ 2235148 w 2918007"/>
                <a:gd name="connsiteY1280" fmla="*/ 903215 h 2013279"/>
                <a:gd name="connsiteX1281" fmla="*/ 2238020 w 2918007"/>
                <a:gd name="connsiteY1281" fmla="*/ 914586 h 2013279"/>
                <a:gd name="connsiteX1282" fmla="*/ 2238408 w 2918007"/>
                <a:gd name="connsiteY1282" fmla="*/ 916219 h 2013279"/>
                <a:gd name="connsiteX1283" fmla="*/ 2241215 w 2918007"/>
                <a:gd name="connsiteY1283" fmla="*/ 939271 h 2013279"/>
                <a:gd name="connsiteX1284" fmla="*/ 2229687 w 2918007"/>
                <a:gd name="connsiteY1284" fmla="*/ 943215 h 2013279"/>
                <a:gd name="connsiteX1285" fmla="*/ 2229687 w 2918007"/>
                <a:gd name="connsiteY1285" fmla="*/ 943215 h 2013279"/>
                <a:gd name="connsiteX1286" fmla="*/ 2241014 w 2918007"/>
                <a:gd name="connsiteY1286" fmla="*/ 926438 h 2013279"/>
                <a:gd name="connsiteX1287" fmla="*/ 2238020 w 2918007"/>
                <a:gd name="connsiteY1287" fmla="*/ 914586 h 2013279"/>
                <a:gd name="connsiteX1288" fmla="*/ 2234832 w 2918007"/>
                <a:gd name="connsiteY1288" fmla="*/ 901179 h 2013279"/>
                <a:gd name="connsiteX1289" fmla="*/ 2229687 w 2918007"/>
                <a:gd name="connsiteY1289" fmla="*/ 868102 h 2013279"/>
                <a:gd name="connsiteX1290" fmla="*/ 2257425 w 2918007"/>
                <a:gd name="connsiteY1290" fmla="*/ 652611 h 2013279"/>
                <a:gd name="connsiteX1291" fmla="*/ 2330778 w 2918007"/>
                <a:gd name="connsiteY1291" fmla="*/ 607050 h 2013279"/>
                <a:gd name="connsiteX1292" fmla="*/ 2307354 w 2918007"/>
                <a:gd name="connsiteY1292" fmla="*/ 604048 h 2013279"/>
                <a:gd name="connsiteX1293" fmla="*/ 726277 w 2918007"/>
                <a:gd name="connsiteY1293" fmla="*/ 595968 h 2013279"/>
                <a:gd name="connsiteX1294" fmla="*/ 722665 w 2918007"/>
                <a:gd name="connsiteY1294" fmla="*/ 600691 h 2013279"/>
                <a:gd name="connsiteX1295" fmla="*/ 722662 w 2918007"/>
                <a:gd name="connsiteY1295" fmla="*/ 600695 h 2013279"/>
                <a:gd name="connsiteX1296" fmla="*/ 711337 w 2918007"/>
                <a:gd name="connsiteY1296" fmla="*/ 613602 h 2013279"/>
                <a:gd name="connsiteX1297" fmla="*/ 683745 w 2918007"/>
                <a:gd name="connsiteY1297" fmla="*/ 637835 h 2013279"/>
                <a:gd name="connsiteX1298" fmla="*/ 706683 w 2918007"/>
                <a:gd name="connsiteY1298" fmla="*/ 618906 h 2013279"/>
                <a:gd name="connsiteX1299" fmla="*/ 711337 w 2918007"/>
                <a:gd name="connsiteY1299" fmla="*/ 613602 h 2013279"/>
                <a:gd name="connsiteX1300" fmla="*/ 713102 w 2918007"/>
                <a:gd name="connsiteY1300" fmla="*/ 612053 h 2013279"/>
                <a:gd name="connsiteX1301" fmla="*/ 722662 w 2918007"/>
                <a:gd name="connsiteY1301" fmla="*/ 600695 h 2013279"/>
                <a:gd name="connsiteX1302" fmla="*/ 722666 w 2918007"/>
                <a:gd name="connsiteY1302" fmla="*/ 600691 h 2013279"/>
                <a:gd name="connsiteX1303" fmla="*/ 1932811 w 2918007"/>
                <a:gd name="connsiteY1303" fmla="*/ 591889 h 2013279"/>
                <a:gd name="connsiteX1304" fmla="*/ 1873405 w 2918007"/>
                <a:gd name="connsiteY1304" fmla="*/ 632909 h 2013279"/>
                <a:gd name="connsiteX1305" fmla="*/ 1859953 w 2918007"/>
                <a:gd name="connsiteY1305" fmla="*/ 663548 h 2013279"/>
                <a:gd name="connsiteX1306" fmla="*/ 1855690 w 2918007"/>
                <a:gd name="connsiteY1306" fmla="*/ 669208 h 2013279"/>
                <a:gd name="connsiteX1307" fmla="*/ 1845833 w 2918007"/>
                <a:gd name="connsiteY1307" fmla="*/ 678556 h 2013279"/>
                <a:gd name="connsiteX1308" fmla="*/ 1842261 w 2918007"/>
                <a:gd name="connsiteY1308" fmla="*/ 680770 h 2013279"/>
                <a:gd name="connsiteX1309" fmla="*/ 1832405 w 2918007"/>
                <a:gd name="connsiteY1309" fmla="*/ 683039 h 2013279"/>
                <a:gd name="connsiteX1310" fmla="*/ 1832405 w 2918007"/>
                <a:gd name="connsiteY1310" fmla="*/ 683039 h 2013279"/>
                <a:gd name="connsiteX1311" fmla="*/ 1840571 w 2918007"/>
                <a:gd name="connsiteY1311" fmla="*/ 681818 h 2013279"/>
                <a:gd name="connsiteX1312" fmla="*/ 1842261 w 2918007"/>
                <a:gd name="connsiteY1312" fmla="*/ 680770 h 2013279"/>
                <a:gd name="connsiteX1313" fmla="*/ 1843895 w 2918007"/>
                <a:gd name="connsiteY1313" fmla="*/ 680394 h 2013279"/>
                <a:gd name="connsiteX1314" fmla="*/ 1845833 w 2918007"/>
                <a:gd name="connsiteY1314" fmla="*/ 678556 h 2013279"/>
                <a:gd name="connsiteX1315" fmla="*/ 1851118 w 2918007"/>
                <a:gd name="connsiteY1315" fmla="*/ 675279 h 2013279"/>
                <a:gd name="connsiteX1316" fmla="*/ 1855690 w 2918007"/>
                <a:gd name="connsiteY1316" fmla="*/ 669208 h 2013279"/>
                <a:gd name="connsiteX1317" fmla="*/ 1858736 w 2918007"/>
                <a:gd name="connsiteY1317" fmla="*/ 666320 h 2013279"/>
                <a:gd name="connsiteX1318" fmla="*/ 1859953 w 2918007"/>
                <a:gd name="connsiteY1318" fmla="*/ 663548 h 2013279"/>
                <a:gd name="connsiteX1319" fmla="*/ 1862559 w 2918007"/>
                <a:gd name="connsiteY1319" fmla="*/ 660089 h 2013279"/>
                <a:gd name="connsiteX1320" fmla="*/ 1873406 w 2918007"/>
                <a:gd name="connsiteY1320" fmla="*/ 632909 h 2013279"/>
                <a:gd name="connsiteX1321" fmla="*/ 1897185 w 2918007"/>
                <a:gd name="connsiteY1321" fmla="*/ 600768 h 2013279"/>
                <a:gd name="connsiteX1322" fmla="*/ 1932811 w 2918007"/>
                <a:gd name="connsiteY1322" fmla="*/ 591889 h 2013279"/>
                <a:gd name="connsiteX1323" fmla="*/ 451361 w 2918007"/>
                <a:gd name="connsiteY1323" fmla="*/ 579960 h 2013279"/>
                <a:gd name="connsiteX1324" fmla="*/ 431422 w 2918007"/>
                <a:gd name="connsiteY1324" fmla="*/ 581574 h 2013279"/>
                <a:gd name="connsiteX1325" fmla="*/ 431423 w 2918007"/>
                <a:gd name="connsiteY1325" fmla="*/ 581574 h 2013279"/>
                <a:gd name="connsiteX1326" fmla="*/ 537889 w 2918007"/>
                <a:gd name="connsiteY1326" fmla="*/ 574419 h 2013279"/>
                <a:gd name="connsiteX1327" fmla="*/ 557065 w 2918007"/>
                <a:gd name="connsiteY1327" fmla="*/ 577228 h 2013279"/>
                <a:gd name="connsiteX1328" fmla="*/ 580806 w 2918007"/>
                <a:gd name="connsiteY1328" fmla="*/ 595968 h 2013279"/>
                <a:gd name="connsiteX1329" fmla="*/ 537889 w 2918007"/>
                <a:gd name="connsiteY1329" fmla="*/ 574419 h 2013279"/>
                <a:gd name="connsiteX1330" fmla="*/ 773740 w 2918007"/>
                <a:gd name="connsiteY1330" fmla="*/ 569493 h 2013279"/>
                <a:gd name="connsiteX1331" fmla="*/ 774875 w 2918007"/>
                <a:gd name="connsiteY1331" fmla="*/ 574803 h 2013279"/>
                <a:gd name="connsiteX1332" fmla="*/ 775099 w 2918007"/>
                <a:gd name="connsiteY1332" fmla="*/ 578074 h 2013279"/>
                <a:gd name="connsiteX1333" fmla="*/ 774153 w 2918007"/>
                <a:gd name="connsiteY1333" fmla="*/ 587305 h 2013279"/>
                <a:gd name="connsiteX1334" fmla="*/ 772800 w 2918007"/>
                <a:gd name="connsiteY1334" fmla="*/ 591350 h 2013279"/>
                <a:gd name="connsiteX1335" fmla="*/ 760478 w 2918007"/>
                <a:gd name="connsiteY1335" fmla="*/ 600662 h 2013279"/>
                <a:gd name="connsiteX1336" fmla="*/ 771949 w 2918007"/>
                <a:gd name="connsiteY1336" fmla="*/ 593893 h 2013279"/>
                <a:gd name="connsiteX1337" fmla="*/ 772800 w 2918007"/>
                <a:gd name="connsiteY1337" fmla="*/ 591350 h 2013279"/>
                <a:gd name="connsiteX1338" fmla="*/ 773817 w 2918007"/>
                <a:gd name="connsiteY1338" fmla="*/ 590580 h 2013279"/>
                <a:gd name="connsiteX1339" fmla="*/ 774153 w 2918007"/>
                <a:gd name="connsiteY1339" fmla="*/ 587305 h 2013279"/>
                <a:gd name="connsiteX1340" fmla="*/ 775463 w 2918007"/>
                <a:gd name="connsiteY1340" fmla="*/ 583389 h 2013279"/>
                <a:gd name="connsiteX1341" fmla="*/ 775099 w 2918007"/>
                <a:gd name="connsiteY1341" fmla="*/ 578074 h 2013279"/>
                <a:gd name="connsiteX1342" fmla="*/ 775252 w 2918007"/>
                <a:gd name="connsiteY1342" fmla="*/ 576573 h 2013279"/>
                <a:gd name="connsiteX1343" fmla="*/ 774875 w 2918007"/>
                <a:gd name="connsiteY1343" fmla="*/ 574803 h 2013279"/>
                <a:gd name="connsiteX1344" fmla="*/ 774801 w 2918007"/>
                <a:gd name="connsiteY1344" fmla="*/ 573730 h 2013279"/>
                <a:gd name="connsiteX1345" fmla="*/ 773740 w 2918007"/>
                <a:gd name="connsiteY1345" fmla="*/ 569493 h 2013279"/>
                <a:gd name="connsiteX1346" fmla="*/ 390953 w 2918007"/>
                <a:gd name="connsiteY1346" fmla="*/ 527011 h 2013279"/>
                <a:gd name="connsiteX1347" fmla="*/ 335246 w 2918007"/>
                <a:gd name="connsiteY1347" fmla="*/ 586809 h 2013279"/>
                <a:gd name="connsiteX1348" fmla="*/ 327799 w 2918007"/>
                <a:gd name="connsiteY1348" fmla="*/ 599892 h 2013279"/>
                <a:gd name="connsiteX1349" fmla="*/ 325383 w 2918007"/>
                <a:gd name="connsiteY1349" fmla="*/ 603400 h 2013279"/>
                <a:gd name="connsiteX1350" fmla="*/ 319755 w 2918007"/>
                <a:gd name="connsiteY1350" fmla="*/ 614021 h 2013279"/>
                <a:gd name="connsiteX1351" fmla="*/ 317880 w 2918007"/>
                <a:gd name="connsiteY1351" fmla="*/ 617315 h 2013279"/>
                <a:gd name="connsiteX1352" fmla="*/ 315820 w 2918007"/>
                <a:gd name="connsiteY1352" fmla="*/ 621448 h 2013279"/>
                <a:gd name="connsiteX1353" fmla="*/ 315131 w 2918007"/>
                <a:gd name="connsiteY1353" fmla="*/ 622747 h 2013279"/>
                <a:gd name="connsiteX1354" fmla="*/ 314090 w 2918007"/>
                <a:gd name="connsiteY1354" fmla="*/ 624918 h 2013279"/>
                <a:gd name="connsiteX1355" fmla="*/ 313109 w 2918007"/>
                <a:gd name="connsiteY1355" fmla="*/ 626885 h 2013279"/>
                <a:gd name="connsiteX1356" fmla="*/ 311437 w 2918007"/>
                <a:gd name="connsiteY1356" fmla="*/ 630446 h 2013279"/>
                <a:gd name="connsiteX1357" fmla="*/ 259043 w 2918007"/>
                <a:gd name="connsiteY1357" fmla="*/ 756662 h 2013279"/>
                <a:gd name="connsiteX1358" fmla="*/ 259012 w 2918007"/>
                <a:gd name="connsiteY1358" fmla="*/ 756691 h 2013279"/>
                <a:gd name="connsiteX1359" fmla="*/ 206741 w 2918007"/>
                <a:gd name="connsiteY1359" fmla="*/ 803126 h 2013279"/>
                <a:gd name="connsiteX1360" fmla="*/ 203351 w 2918007"/>
                <a:gd name="connsiteY1360" fmla="*/ 807716 h 2013279"/>
                <a:gd name="connsiteX1361" fmla="*/ 200581 w 2918007"/>
                <a:gd name="connsiteY1361" fmla="*/ 810256 h 2013279"/>
                <a:gd name="connsiteX1362" fmla="*/ 188925 w 2918007"/>
                <a:gd name="connsiteY1362" fmla="*/ 827247 h 2013279"/>
                <a:gd name="connsiteX1363" fmla="*/ 170002 w 2918007"/>
                <a:gd name="connsiteY1363" fmla="*/ 852866 h 2013279"/>
                <a:gd name="connsiteX1364" fmla="*/ 165453 w 2918007"/>
                <a:gd name="connsiteY1364" fmla="*/ 861463 h 2013279"/>
                <a:gd name="connsiteX1365" fmla="*/ 162113 w 2918007"/>
                <a:gd name="connsiteY1365" fmla="*/ 866331 h 2013279"/>
                <a:gd name="connsiteX1366" fmla="*/ 154938 w 2918007"/>
                <a:gd name="connsiteY1366" fmla="*/ 881335 h 2013279"/>
                <a:gd name="connsiteX1367" fmla="*/ 147044 w 2918007"/>
                <a:gd name="connsiteY1367" fmla="*/ 896253 h 2013279"/>
                <a:gd name="connsiteX1368" fmla="*/ 143176 w 2918007"/>
                <a:gd name="connsiteY1368" fmla="*/ 905929 h 2013279"/>
                <a:gd name="connsiteX1369" fmla="*/ 140982 w 2918007"/>
                <a:gd name="connsiteY1369" fmla="*/ 910517 h 2013279"/>
                <a:gd name="connsiteX1370" fmla="*/ 134529 w 2918007"/>
                <a:gd name="connsiteY1370" fmla="*/ 928439 h 2013279"/>
                <a:gd name="connsiteX1371" fmla="*/ 134530 w 2918007"/>
                <a:gd name="connsiteY1371" fmla="*/ 928438 h 2013279"/>
                <a:gd name="connsiteX1372" fmla="*/ 136088 w 2918007"/>
                <a:gd name="connsiteY1372" fmla="*/ 923659 h 2013279"/>
                <a:gd name="connsiteX1373" fmla="*/ 143176 w 2918007"/>
                <a:gd name="connsiteY1373" fmla="*/ 905929 h 2013279"/>
                <a:gd name="connsiteX1374" fmla="*/ 154938 w 2918007"/>
                <a:gd name="connsiteY1374" fmla="*/ 881335 h 2013279"/>
                <a:gd name="connsiteX1375" fmla="*/ 165453 w 2918007"/>
                <a:gd name="connsiteY1375" fmla="*/ 861463 h 2013279"/>
                <a:gd name="connsiteX1376" fmla="*/ 188925 w 2918007"/>
                <a:gd name="connsiteY1376" fmla="*/ 827247 h 2013279"/>
                <a:gd name="connsiteX1377" fmla="*/ 203351 w 2918007"/>
                <a:gd name="connsiteY1377" fmla="*/ 807716 h 2013279"/>
                <a:gd name="connsiteX1378" fmla="*/ 259012 w 2918007"/>
                <a:gd name="connsiteY1378" fmla="*/ 756691 h 2013279"/>
                <a:gd name="connsiteX1379" fmla="*/ 259044 w 2918007"/>
                <a:gd name="connsiteY1379" fmla="*/ 756662 h 2013279"/>
                <a:gd name="connsiteX1380" fmla="*/ 311438 w 2918007"/>
                <a:gd name="connsiteY1380" fmla="*/ 630446 h 2013279"/>
                <a:gd name="connsiteX1381" fmla="*/ 314090 w 2918007"/>
                <a:gd name="connsiteY1381" fmla="*/ 624918 h 2013279"/>
                <a:gd name="connsiteX1382" fmla="*/ 315820 w 2918007"/>
                <a:gd name="connsiteY1382" fmla="*/ 621448 h 2013279"/>
                <a:gd name="connsiteX1383" fmla="*/ 319755 w 2918007"/>
                <a:gd name="connsiteY1383" fmla="*/ 614021 h 2013279"/>
                <a:gd name="connsiteX1384" fmla="*/ 327799 w 2918007"/>
                <a:gd name="connsiteY1384" fmla="*/ 599892 h 2013279"/>
                <a:gd name="connsiteX1385" fmla="*/ 360587 w 2918007"/>
                <a:gd name="connsiteY1385" fmla="*/ 552264 h 2013279"/>
                <a:gd name="connsiteX1386" fmla="*/ 390953 w 2918007"/>
                <a:gd name="connsiteY1386" fmla="*/ 527012 h 2013279"/>
                <a:gd name="connsiteX1387" fmla="*/ 2482913 w 2918007"/>
                <a:gd name="connsiteY1387" fmla="*/ 510050 h 2013279"/>
                <a:gd name="connsiteX1388" fmla="*/ 2459605 w 2918007"/>
                <a:gd name="connsiteY1388" fmla="*/ 512234 h 2013279"/>
                <a:gd name="connsiteX1389" fmla="*/ 2415840 w 2918007"/>
                <a:gd name="connsiteY1389" fmla="*/ 650764 h 2013279"/>
                <a:gd name="connsiteX1390" fmla="*/ 2463303 w 2918007"/>
                <a:gd name="connsiteY1390" fmla="*/ 846552 h 2013279"/>
                <a:gd name="connsiteX1391" fmla="*/ 2463292 w 2918007"/>
                <a:gd name="connsiteY1391" fmla="*/ 846603 h 2013279"/>
                <a:gd name="connsiteX1392" fmla="*/ 2453259 w 2918007"/>
                <a:gd name="connsiteY1392" fmla="*/ 887244 h 2013279"/>
                <a:gd name="connsiteX1393" fmla="*/ 2450799 w 2918007"/>
                <a:gd name="connsiteY1393" fmla="*/ 894743 h 2013279"/>
                <a:gd name="connsiteX1394" fmla="*/ 2441577 w 2918007"/>
                <a:gd name="connsiteY1394" fmla="*/ 915485 h 2013279"/>
                <a:gd name="connsiteX1395" fmla="*/ 2441568 w 2918007"/>
                <a:gd name="connsiteY1395" fmla="*/ 915503 h 2013279"/>
                <a:gd name="connsiteX1396" fmla="*/ 2441561 w 2918007"/>
                <a:gd name="connsiteY1396" fmla="*/ 915510 h 2013279"/>
                <a:gd name="connsiteX1397" fmla="*/ 2433896 w 2918007"/>
                <a:gd name="connsiteY1397" fmla="*/ 922911 h 2013279"/>
                <a:gd name="connsiteX1398" fmla="*/ 2425684 w 2918007"/>
                <a:gd name="connsiteY1398" fmla="*/ 924388 h 2013279"/>
                <a:gd name="connsiteX1399" fmla="*/ 2425684 w 2918007"/>
                <a:gd name="connsiteY1399" fmla="*/ 924388 h 2013279"/>
                <a:gd name="connsiteX1400" fmla="*/ 2432432 w 2918007"/>
                <a:gd name="connsiteY1400" fmla="*/ 924325 h 2013279"/>
                <a:gd name="connsiteX1401" fmla="*/ 2433896 w 2918007"/>
                <a:gd name="connsiteY1401" fmla="*/ 922911 h 2013279"/>
                <a:gd name="connsiteX1402" fmla="*/ 2435257 w 2918007"/>
                <a:gd name="connsiteY1402" fmla="*/ 922666 h 2013279"/>
                <a:gd name="connsiteX1403" fmla="*/ 2441561 w 2918007"/>
                <a:gd name="connsiteY1403" fmla="*/ 915510 h 2013279"/>
                <a:gd name="connsiteX1404" fmla="*/ 2441569 w 2918007"/>
                <a:gd name="connsiteY1404" fmla="*/ 915503 h 2013279"/>
                <a:gd name="connsiteX1405" fmla="*/ 2441577 w 2918007"/>
                <a:gd name="connsiteY1405" fmla="*/ 915485 h 2013279"/>
                <a:gd name="connsiteX1406" fmla="*/ 2448529 w 2918007"/>
                <a:gd name="connsiteY1406" fmla="*/ 901666 h 2013279"/>
                <a:gd name="connsiteX1407" fmla="*/ 2450799 w 2918007"/>
                <a:gd name="connsiteY1407" fmla="*/ 894743 h 2013279"/>
                <a:gd name="connsiteX1408" fmla="*/ 2452168 w 2918007"/>
                <a:gd name="connsiteY1408" fmla="*/ 891665 h 2013279"/>
                <a:gd name="connsiteX1409" fmla="*/ 2453259 w 2918007"/>
                <a:gd name="connsiteY1409" fmla="*/ 887244 h 2013279"/>
                <a:gd name="connsiteX1410" fmla="*/ 2455865 w 2918007"/>
                <a:gd name="connsiteY1410" fmla="*/ 879300 h 2013279"/>
                <a:gd name="connsiteX1411" fmla="*/ 2463292 w 2918007"/>
                <a:gd name="connsiteY1411" fmla="*/ 846603 h 2013279"/>
                <a:gd name="connsiteX1412" fmla="*/ 2463304 w 2918007"/>
                <a:gd name="connsiteY1412" fmla="*/ 846552 h 2013279"/>
                <a:gd name="connsiteX1413" fmla="*/ 2415841 w 2918007"/>
                <a:gd name="connsiteY1413" fmla="*/ 650764 h 2013279"/>
                <a:gd name="connsiteX1414" fmla="*/ 2459606 w 2918007"/>
                <a:gd name="connsiteY1414" fmla="*/ 512234 h 2013279"/>
                <a:gd name="connsiteX1415" fmla="*/ 2482913 w 2918007"/>
                <a:gd name="connsiteY1415" fmla="*/ 510050 h 2013279"/>
                <a:gd name="connsiteX1416" fmla="*/ 924143 w 2918007"/>
                <a:gd name="connsiteY1416" fmla="*/ 503617 h 2013279"/>
                <a:gd name="connsiteX1417" fmla="*/ 924671 w 2918007"/>
                <a:gd name="connsiteY1417" fmla="*/ 535113 h 2013279"/>
                <a:gd name="connsiteX1418" fmla="*/ 922723 w 2918007"/>
                <a:gd name="connsiteY1418" fmla="*/ 546340 h 2013279"/>
                <a:gd name="connsiteX1419" fmla="*/ 916921 w 2918007"/>
                <a:gd name="connsiteY1419" fmla="*/ 571367 h 2013279"/>
                <a:gd name="connsiteX1420" fmla="*/ 912178 w 2918007"/>
                <a:gd name="connsiteY1420" fmla="*/ 583579 h 2013279"/>
                <a:gd name="connsiteX1421" fmla="*/ 901596 w 2918007"/>
                <a:gd name="connsiteY1421" fmla="*/ 602588 h 2013279"/>
                <a:gd name="connsiteX1422" fmla="*/ 891880 w 2918007"/>
                <a:gd name="connsiteY1422" fmla="*/ 614081 h 2013279"/>
                <a:gd name="connsiteX1423" fmla="*/ 888291 w 2918007"/>
                <a:gd name="connsiteY1423" fmla="*/ 616775 h 2013279"/>
                <a:gd name="connsiteX1424" fmla="*/ 872308 w 2918007"/>
                <a:gd name="connsiteY1424" fmla="*/ 620413 h 2013279"/>
                <a:gd name="connsiteX1425" fmla="*/ 885791 w 2918007"/>
                <a:gd name="connsiteY1425" fmla="*/ 618650 h 2013279"/>
                <a:gd name="connsiteX1426" fmla="*/ 888291 w 2918007"/>
                <a:gd name="connsiteY1426" fmla="*/ 616775 h 2013279"/>
                <a:gd name="connsiteX1427" fmla="*/ 889916 w 2918007"/>
                <a:gd name="connsiteY1427" fmla="*/ 616405 h 2013279"/>
                <a:gd name="connsiteX1428" fmla="*/ 891880 w 2918007"/>
                <a:gd name="connsiteY1428" fmla="*/ 614081 h 2013279"/>
                <a:gd name="connsiteX1429" fmla="*/ 897578 w 2918007"/>
                <a:gd name="connsiteY1429" fmla="*/ 609805 h 2013279"/>
                <a:gd name="connsiteX1430" fmla="*/ 901596 w 2918007"/>
                <a:gd name="connsiteY1430" fmla="*/ 602588 h 2013279"/>
                <a:gd name="connsiteX1431" fmla="*/ 907516 w 2918007"/>
                <a:gd name="connsiteY1431" fmla="*/ 595584 h 2013279"/>
                <a:gd name="connsiteX1432" fmla="*/ 912178 w 2918007"/>
                <a:gd name="connsiteY1432" fmla="*/ 583579 h 2013279"/>
                <a:gd name="connsiteX1433" fmla="*/ 915454 w 2918007"/>
                <a:gd name="connsiteY1433" fmla="*/ 577696 h 2013279"/>
                <a:gd name="connsiteX1434" fmla="*/ 916921 w 2918007"/>
                <a:gd name="connsiteY1434" fmla="*/ 571367 h 2013279"/>
                <a:gd name="connsiteX1435" fmla="*/ 919558 w 2918007"/>
                <a:gd name="connsiteY1435" fmla="*/ 564576 h 2013279"/>
                <a:gd name="connsiteX1436" fmla="*/ 922723 w 2918007"/>
                <a:gd name="connsiteY1436" fmla="*/ 546340 h 2013279"/>
                <a:gd name="connsiteX1437" fmla="*/ 924715 w 2918007"/>
                <a:gd name="connsiteY1437" fmla="*/ 537745 h 2013279"/>
                <a:gd name="connsiteX1438" fmla="*/ 924671 w 2918007"/>
                <a:gd name="connsiteY1438" fmla="*/ 535113 h 2013279"/>
                <a:gd name="connsiteX1439" fmla="*/ 925335 w 2918007"/>
                <a:gd name="connsiteY1439" fmla="*/ 531284 h 2013279"/>
                <a:gd name="connsiteX1440" fmla="*/ 1014140 w 2918007"/>
                <a:gd name="connsiteY1440" fmla="*/ 479603 h 2013279"/>
                <a:gd name="connsiteX1441" fmla="*/ 1014140 w 2918007"/>
                <a:gd name="connsiteY1441" fmla="*/ 479603 h 2013279"/>
                <a:gd name="connsiteX1442" fmla="*/ 1040596 w 2918007"/>
                <a:gd name="connsiteY1442" fmla="*/ 497891 h 2013279"/>
                <a:gd name="connsiteX1443" fmla="*/ 1040600 w 2918007"/>
                <a:gd name="connsiteY1443" fmla="*/ 497903 h 2013279"/>
                <a:gd name="connsiteX1444" fmla="*/ 1049394 w 2918007"/>
                <a:gd name="connsiteY1444" fmla="*/ 527843 h 2013279"/>
                <a:gd name="connsiteX1445" fmla="*/ 1050160 w 2918007"/>
                <a:gd name="connsiteY1445" fmla="*/ 537563 h 2013279"/>
                <a:gd name="connsiteX1446" fmla="*/ 1050268 w 2918007"/>
                <a:gd name="connsiteY1446" fmla="*/ 557925 h 2013279"/>
                <a:gd name="connsiteX1447" fmla="*/ 1049828 w 2918007"/>
                <a:gd name="connsiteY1447" fmla="*/ 565554 h 2013279"/>
                <a:gd name="connsiteX1448" fmla="*/ 1049438 w 2918007"/>
                <a:gd name="connsiteY1448" fmla="*/ 569236 h 2013279"/>
                <a:gd name="connsiteX1449" fmla="*/ 1048657 w 2918007"/>
                <a:gd name="connsiteY1449" fmla="*/ 575035 h 2013279"/>
                <a:gd name="connsiteX1450" fmla="*/ 1027083 w 2918007"/>
                <a:gd name="connsiteY1450" fmla="*/ 680317 h 2013279"/>
                <a:gd name="connsiteX1451" fmla="*/ 1090573 w 2918007"/>
                <a:gd name="connsiteY1451" fmla="*/ 901964 h 2013279"/>
                <a:gd name="connsiteX1452" fmla="*/ 1090577 w 2918007"/>
                <a:gd name="connsiteY1452" fmla="*/ 902036 h 2013279"/>
                <a:gd name="connsiteX1453" fmla="*/ 1093248 w 2918007"/>
                <a:gd name="connsiteY1453" fmla="*/ 961372 h 2013279"/>
                <a:gd name="connsiteX1454" fmla="*/ 1094078 w 2918007"/>
                <a:gd name="connsiteY1454" fmla="*/ 966130 h 2013279"/>
                <a:gd name="connsiteX1455" fmla="*/ 1094307 w 2918007"/>
                <a:gd name="connsiteY1455" fmla="*/ 970326 h 2013279"/>
                <a:gd name="connsiteX1456" fmla="*/ 1097240 w 2918007"/>
                <a:gd name="connsiteY1456" fmla="*/ 984245 h 2013279"/>
                <a:gd name="connsiteX1457" fmla="*/ 1101953 w 2918007"/>
                <a:gd name="connsiteY1457" fmla="*/ 1011247 h 2013279"/>
                <a:gd name="connsiteX1458" fmla="*/ 1104609 w 2918007"/>
                <a:gd name="connsiteY1458" fmla="*/ 1019219 h 2013279"/>
                <a:gd name="connsiteX1459" fmla="*/ 1106013 w 2918007"/>
                <a:gd name="connsiteY1459" fmla="*/ 1025879 h 2013279"/>
                <a:gd name="connsiteX1460" fmla="*/ 1110362 w 2918007"/>
                <a:gd name="connsiteY1460" fmla="*/ 1036484 h 2013279"/>
                <a:gd name="connsiteX1461" fmla="*/ 1115637 w 2918007"/>
                <a:gd name="connsiteY1461" fmla="*/ 1052317 h 2013279"/>
                <a:gd name="connsiteX1462" fmla="*/ 1120896 w 2918007"/>
                <a:gd name="connsiteY1462" fmla="*/ 1062173 h 2013279"/>
                <a:gd name="connsiteX1463" fmla="*/ 1124014 w 2918007"/>
                <a:gd name="connsiteY1463" fmla="*/ 1069778 h 2013279"/>
                <a:gd name="connsiteX1464" fmla="*/ 1128443 w 2918007"/>
                <a:gd name="connsiteY1464" fmla="*/ 1076316 h 2013279"/>
                <a:gd name="connsiteX1465" fmla="*/ 1133243 w 2918007"/>
                <a:gd name="connsiteY1465" fmla="*/ 1085310 h 2013279"/>
                <a:gd name="connsiteX1466" fmla="*/ 1137662 w 2918007"/>
                <a:gd name="connsiteY1466" fmla="*/ 1089926 h 2013279"/>
                <a:gd name="connsiteX1467" fmla="*/ 1146638 w 2918007"/>
                <a:gd name="connsiteY1467" fmla="*/ 1103177 h 2013279"/>
                <a:gd name="connsiteX1468" fmla="*/ 1172210 w 2918007"/>
                <a:gd name="connsiteY1468" fmla="*/ 1127233 h 2013279"/>
                <a:gd name="connsiteX1469" fmla="*/ 1174910 w 2918007"/>
                <a:gd name="connsiteY1469" fmla="*/ 1128829 h 2013279"/>
                <a:gd name="connsiteX1470" fmla="*/ 1176007 w 2918007"/>
                <a:gd name="connsiteY1470" fmla="*/ 1129974 h 2013279"/>
                <a:gd name="connsiteX1471" fmla="*/ 1179808 w 2918007"/>
                <a:gd name="connsiteY1471" fmla="*/ 1131724 h 2013279"/>
                <a:gd name="connsiteX1472" fmla="*/ 1199055 w 2918007"/>
                <a:gd name="connsiteY1472" fmla="*/ 1143099 h 2013279"/>
                <a:gd name="connsiteX1473" fmla="*/ 1210075 w 2918007"/>
                <a:gd name="connsiteY1473" fmla="*/ 1145656 h 2013279"/>
                <a:gd name="connsiteX1474" fmla="*/ 1221810 w 2918007"/>
                <a:gd name="connsiteY1474" fmla="*/ 1151058 h 2013279"/>
                <a:gd name="connsiteX1475" fmla="*/ 1249867 w 2918007"/>
                <a:gd name="connsiteY1475" fmla="*/ 1154887 h 2013279"/>
                <a:gd name="connsiteX1476" fmla="*/ 1249867 w 2918007"/>
                <a:gd name="connsiteY1476" fmla="*/ 1154888 h 2013279"/>
                <a:gd name="connsiteX1477" fmla="*/ 1249868 w 2918007"/>
                <a:gd name="connsiteY1477" fmla="*/ 1154888 h 2013279"/>
                <a:gd name="connsiteX1478" fmla="*/ 1249867 w 2918007"/>
                <a:gd name="connsiteY1478" fmla="*/ 1154887 h 2013279"/>
                <a:gd name="connsiteX1479" fmla="*/ 1210075 w 2918007"/>
                <a:gd name="connsiteY1479" fmla="*/ 1145656 h 2013279"/>
                <a:gd name="connsiteX1480" fmla="*/ 1179808 w 2918007"/>
                <a:gd name="connsiteY1480" fmla="*/ 1131724 h 2013279"/>
                <a:gd name="connsiteX1481" fmla="*/ 1174910 w 2918007"/>
                <a:gd name="connsiteY1481" fmla="*/ 1128829 h 2013279"/>
                <a:gd name="connsiteX1482" fmla="*/ 1137662 w 2918007"/>
                <a:gd name="connsiteY1482" fmla="*/ 1089926 h 2013279"/>
                <a:gd name="connsiteX1483" fmla="*/ 1128443 w 2918007"/>
                <a:gd name="connsiteY1483" fmla="*/ 1076316 h 2013279"/>
                <a:gd name="connsiteX1484" fmla="*/ 1120896 w 2918007"/>
                <a:gd name="connsiteY1484" fmla="*/ 1062173 h 2013279"/>
                <a:gd name="connsiteX1485" fmla="*/ 1110362 w 2918007"/>
                <a:gd name="connsiteY1485" fmla="*/ 1036484 h 2013279"/>
                <a:gd name="connsiteX1486" fmla="*/ 1104609 w 2918007"/>
                <a:gd name="connsiteY1486" fmla="*/ 1019219 h 2013279"/>
                <a:gd name="connsiteX1487" fmla="*/ 1097240 w 2918007"/>
                <a:gd name="connsiteY1487" fmla="*/ 984245 h 2013279"/>
                <a:gd name="connsiteX1488" fmla="*/ 1094078 w 2918007"/>
                <a:gd name="connsiteY1488" fmla="*/ 966130 h 2013279"/>
                <a:gd name="connsiteX1489" fmla="*/ 1090577 w 2918007"/>
                <a:gd name="connsiteY1489" fmla="*/ 902036 h 2013279"/>
                <a:gd name="connsiteX1490" fmla="*/ 1090574 w 2918007"/>
                <a:gd name="connsiteY1490" fmla="*/ 901964 h 2013279"/>
                <a:gd name="connsiteX1491" fmla="*/ 1027084 w 2918007"/>
                <a:gd name="connsiteY1491" fmla="*/ 680317 h 2013279"/>
                <a:gd name="connsiteX1492" fmla="*/ 1048658 w 2918007"/>
                <a:gd name="connsiteY1492" fmla="*/ 575035 h 2013279"/>
                <a:gd name="connsiteX1493" fmla="*/ 1049222 w 2918007"/>
                <a:gd name="connsiteY1493" fmla="*/ 571263 h 2013279"/>
                <a:gd name="connsiteX1494" fmla="*/ 1049438 w 2918007"/>
                <a:gd name="connsiteY1494" fmla="*/ 569236 h 2013279"/>
                <a:gd name="connsiteX1495" fmla="*/ 1049750 w 2918007"/>
                <a:gd name="connsiteY1495" fmla="*/ 566914 h 2013279"/>
                <a:gd name="connsiteX1496" fmla="*/ 1049828 w 2918007"/>
                <a:gd name="connsiteY1496" fmla="*/ 565554 h 2013279"/>
                <a:gd name="connsiteX1497" fmla="*/ 1050285 w 2918007"/>
                <a:gd name="connsiteY1497" fmla="*/ 561249 h 2013279"/>
                <a:gd name="connsiteX1498" fmla="*/ 1050268 w 2918007"/>
                <a:gd name="connsiteY1498" fmla="*/ 557925 h 2013279"/>
                <a:gd name="connsiteX1499" fmla="*/ 1050900 w 2918007"/>
                <a:gd name="connsiteY1499" fmla="*/ 546950 h 2013279"/>
                <a:gd name="connsiteX1500" fmla="*/ 1050160 w 2918007"/>
                <a:gd name="connsiteY1500" fmla="*/ 537563 h 2013279"/>
                <a:gd name="connsiteX1501" fmla="*/ 1050122 w 2918007"/>
                <a:gd name="connsiteY1501" fmla="*/ 530320 h 2013279"/>
                <a:gd name="connsiteX1502" fmla="*/ 1049394 w 2918007"/>
                <a:gd name="connsiteY1502" fmla="*/ 527843 h 2013279"/>
                <a:gd name="connsiteX1503" fmla="*/ 1048913 w 2918007"/>
                <a:gd name="connsiteY1503" fmla="*/ 521743 h 2013279"/>
                <a:gd name="connsiteX1504" fmla="*/ 1040600 w 2918007"/>
                <a:gd name="connsiteY1504" fmla="*/ 497903 h 2013279"/>
                <a:gd name="connsiteX1505" fmla="*/ 1040597 w 2918007"/>
                <a:gd name="connsiteY1505" fmla="*/ 497891 h 2013279"/>
                <a:gd name="connsiteX1506" fmla="*/ 1014140 w 2918007"/>
                <a:gd name="connsiteY1506" fmla="*/ 479603 h 2013279"/>
                <a:gd name="connsiteX1507" fmla="*/ 2005933 w 2918007"/>
                <a:gd name="connsiteY1507" fmla="*/ 437121 h 2013279"/>
                <a:gd name="connsiteX1508" fmla="*/ 2005933 w 2918007"/>
                <a:gd name="connsiteY1508" fmla="*/ 437121 h 2013279"/>
                <a:gd name="connsiteX1509" fmla="*/ 2024244 w 2918007"/>
                <a:gd name="connsiteY1509" fmla="*/ 442561 h 2013279"/>
                <a:gd name="connsiteX1510" fmla="*/ 2049537 w 2918007"/>
                <a:gd name="connsiteY1510" fmla="*/ 466329 h 2013279"/>
                <a:gd name="connsiteX1511" fmla="*/ 2069847 w 2918007"/>
                <a:gd name="connsiteY1511" fmla="*/ 494202 h 2013279"/>
                <a:gd name="connsiteX1512" fmla="*/ 2081254 w 2918007"/>
                <a:gd name="connsiteY1512" fmla="*/ 512574 h 2013279"/>
                <a:gd name="connsiteX1513" fmla="*/ 2097459 w 2918007"/>
                <a:gd name="connsiteY1513" fmla="*/ 548567 h 2013279"/>
                <a:gd name="connsiteX1514" fmla="*/ 2104426 w 2918007"/>
                <a:gd name="connsiteY1514" fmla="*/ 565629 h 2013279"/>
                <a:gd name="connsiteX1515" fmla="*/ 2113178 w 2918007"/>
                <a:gd name="connsiteY1515" fmla="*/ 610697 h 2013279"/>
                <a:gd name="connsiteX1516" fmla="*/ 2113186 w 2918007"/>
                <a:gd name="connsiteY1516" fmla="*/ 610744 h 2013279"/>
                <a:gd name="connsiteX1517" fmla="*/ 2131062 w 2918007"/>
                <a:gd name="connsiteY1517" fmla="*/ 714180 h 2013279"/>
                <a:gd name="connsiteX1518" fmla="*/ 2150787 w 2918007"/>
                <a:gd name="connsiteY1518" fmla="*/ 731419 h 2013279"/>
                <a:gd name="connsiteX1519" fmla="*/ 2101474 w 2918007"/>
                <a:gd name="connsiteY1519" fmla="*/ 747427 h 2013279"/>
                <a:gd name="connsiteX1520" fmla="*/ 1952921 w 2918007"/>
                <a:gd name="connsiteY1520" fmla="*/ 907505 h 2013279"/>
                <a:gd name="connsiteX1521" fmla="*/ 1928881 w 2918007"/>
                <a:gd name="connsiteY1521" fmla="*/ 978925 h 2013279"/>
                <a:gd name="connsiteX1522" fmla="*/ 2073736 w 2918007"/>
                <a:gd name="connsiteY1522" fmla="*/ 1060196 h 2013279"/>
                <a:gd name="connsiteX1523" fmla="*/ 2073743 w 2918007"/>
                <a:gd name="connsiteY1523" fmla="*/ 1060198 h 2013279"/>
                <a:gd name="connsiteX1524" fmla="*/ 2097783 w 2918007"/>
                <a:gd name="connsiteY1524" fmla="*/ 1066644 h 2013279"/>
                <a:gd name="connsiteX1525" fmla="*/ 2100829 w 2918007"/>
                <a:gd name="connsiteY1525" fmla="*/ 1068805 h 2013279"/>
                <a:gd name="connsiteX1526" fmla="*/ 2103045 w 2918007"/>
                <a:gd name="connsiteY1526" fmla="*/ 1072843 h 2013279"/>
                <a:gd name="connsiteX1527" fmla="*/ 2098094 w 2918007"/>
                <a:gd name="connsiteY1527" fmla="*/ 1081062 h 2013279"/>
                <a:gd name="connsiteX1528" fmla="*/ 2093461 w 2918007"/>
                <a:gd name="connsiteY1528" fmla="*/ 1083592 h 2013279"/>
                <a:gd name="connsiteX1529" fmla="*/ 2093462 w 2918007"/>
                <a:gd name="connsiteY1529" fmla="*/ 1083592 h 2013279"/>
                <a:gd name="connsiteX1530" fmla="*/ 2104172 w 2918007"/>
                <a:gd name="connsiteY1530" fmla="*/ 1074895 h 2013279"/>
                <a:gd name="connsiteX1531" fmla="*/ 2103045 w 2918007"/>
                <a:gd name="connsiteY1531" fmla="*/ 1072843 h 2013279"/>
                <a:gd name="connsiteX1532" fmla="*/ 2104086 w 2918007"/>
                <a:gd name="connsiteY1532" fmla="*/ 1071116 h 2013279"/>
                <a:gd name="connsiteX1533" fmla="*/ 2100829 w 2918007"/>
                <a:gd name="connsiteY1533" fmla="*/ 1068805 h 2013279"/>
                <a:gd name="connsiteX1534" fmla="*/ 2099963 w 2918007"/>
                <a:gd name="connsiteY1534" fmla="*/ 1067228 h 2013279"/>
                <a:gd name="connsiteX1535" fmla="*/ 2097783 w 2918007"/>
                <a:gd name="connsiteY1535" fmla="*/ 1066644 h 2013279"/>
                <a:gd name="connsiteX1536" fmla="*/ 2095928 w 2918007"/>
                <a:gd name="connsiteY1536" fmla="*/ 1065327 h 2013279"/>
                <a:gd name="connsiteX1537" fmla="*/ 2073743 w 2918007"/>
                <a:gd name="connsiteY1537" fmla="*/ 1060198 h 2013279"/>
                <a:gd name="connsiteX1538" fmla="*/ 2073737 w 2918007"/>
                <a:gd name="connsiteY1538" fmla="*/ 1060196 h 2013279"/>
                <a:gd name="connsiteX1539" fmla="*/ 1928882 w 2918007"/>
                <a:gd name="connsiteY1539" fmla="*/ 978925 h 2013279"/>
                <a:gd name="connsiteX1540" fmla="*/ 1952922 w 2918007"/>
                <a:gd name="connsiteY1540" fmla="*/ 907505 h 2013279"/>
                <a:gd name="connsiteX1541" fmla="*/ 2101475 w 2918007"/>
                <a:gd name="connsiteY1541" fmla="*/ 747427 h 2013279"/>
                <a:gd name="connsiteX1542" fmla="*/ 2150788 w 2918007"/>
                <a:gd name="connsiteY1542" fmla="*/ 731419 h 2013279"/>
                <a:gd name="connsiteX1543" fmla="*/ 2131063 w 2918007"/>
                <a:gd name="connsiteY1543" fmla="*/ 714180 h 2013279"/>
                <a:gd name="connsiteX1544" fmla="*/ 2113187 w 2918007"/>
                <a:gd name="connsiteY1544" fmla="*/ 610744 h 2013279"/>
                <a:gd name="connsiteX1545" fmla="*/ 2113178 w 2918007"/>
                <a:gd name="connsiteY1545" fmla="*/ 610697 h 2013279"/>
                <a:gd name="connsiteX1546" fmla="*/ 2106098 w 2918007"/>
                <a:gd name="connsiteY1546" fmla="*/ 569726 h 2013279"/>
                <a:gd name="connsiteX1547" fmla="*/ 2104426 w 2918007"/>
                <a:gd name="connsiteY1547" fmla="*/ 565629 h 2013279"/>
                <a:gd name="connsiteX1548" fmla="*/ 2103883 w 2918007"/>
                <a:gd name="connsiteY1548" fmla="*/ 562836 h 2013279"/>
                <a:gd name="connsiteX1549" fmla="*/ 2097459 w 2918007"/>
                <a:gd name="connsiteY1549" fmla="*/ 548567 h 2013279"/>
                <a:gd name="connsiteX1550" fmla="*/ 2085660 w 2918007"/>
                <a:gd name="connsiteY1550" fmla="*/ 519670 h 2013279"/>
                <a:gd name="connsiteX1551" fmla="*/ 2081254 w 2918007"/>
                <a:gd name="connsiteY1551" fmla="*/ 512574 h 2013279"/>
                <a:gd name="connsiteX1552" fmla="*/ 2078052 w 2918007"/>
                <a:gd name="connsiteY1552" fmla="*/ 505462 h 2013279"/>
                <a:gd name="connsiteX1553" fmla="*/ 2069847 w 2918007"/>
                <a:gd name="connsiteY1553" fmla="*/ 494202 h 2013279"/>
                <a:gd name="connsiteX1554" fmla="*/ 2056749 w 2918007"/>
                <a:gd name="connsiteY1554" fmla="*/ 473106 h 2013279"/>
                <a:gd name="connsiteX1555" fmla="*/ 2049537 w 2918007"/>
                <a:gd name="connsiteY1555" fmla="*/ 466329 h 2013279"/>
                <a:gd name="connsiteX1556" fmla="*/ 2042975 w 2918007"/>
                <a:gd name="connsiteY1556" fmla="*/ 457323 h 2013279"/>
                <a:gd name="connsiteX1557" fmla="*/ 2005933 w 2918007"/>
                <a:gd name="connsiteY1557" fmla="*/ 437121 h 2013279"/>
                <a:gd name="connsiteX1558" fmla="*/ 702237 w 2918007"/>
                <a:gd name="connsiteY1558" fmla="*/ 416803 h 2013279"/>
                <a:gd name="connsiteX1559" fmla="*/ 705907 w 2918007"/>
                <a:gd name="connsiteY1559" fmla="*/ 417178 h 2013279"/>
                <a:gd name="connsiteX1560" fmla="*/ 705909 w 2918007"/>
                <a:gd name="connsiteY1560" fmla="*/ 417180 h 2013279"/>
                <a:gd name="connsiteX1561" fmla="*/ 712474 w 2918007"/>
                <a:gd name="connsiteY1561" fmla="*/ 422995 h 2013279"/>
                <a:gd name="connsiteX1562" fmla="*/ 714429 w 2918007"/>
                <a:gd name="connsiteY1562" fmla="*/ 426794 h 2013279"/>
                <a:gd name="connsiteX1563" fmla="*/ 718821 w 2918007"/>
                <a:gd name="connsiteY1563" fmla="*/ 441180 h 2013279"/>
                <a:gd name="connsiteX1564" fmla="*/ 720598 w 2918007"/>
                <a:gd name="connsiteY1564" fmla="*/ 451547 h 2013279"/>
                <a:gd name="connsiteX1565" fmla="*/ 721049 w 2918007"/>
                <a:gd name="connsiteY1565" fmla="*/ 457921 h 2013279"/>
                <a:gd name="connsiteX1566" fmla="*/ 720729 w 2918007"/>
                <a:gd name="connsiteY1566" fmla="*/ 490685 h 2013279"/>
                <a:gd name="connsiteX1567" fmla="*/ 721528 w 2918007"/>
                <a:gd name="connsiteY1567" fmla="*/ 464707 h 2013279"/>
                <a:gd name="connsiteX1568" fmla="*/ 721049 w 2918007"/>
                <a:gd name="connsiteY1568" fmla="*/ 457921 h 2013279"/>
                <a:gd name="connsiteX1569" fmla="*/ 721083 w 2918007"/>
                <a:gd name="connsiteY1569" fmla="*/ 454374 h 2013279"/>
                <a:gd name="connsiteX1570" fmla="*/ 720598 w 2918007"/>
                <a:gd name="connsiteY1570" fmla="*/ 451547 h 2013279"/>
                <a:gd name="connsiteX1571" fmla="*/ 720181 w 2918007"/>
                <a:gd name="connsiteY1571" fmla="*/ 445634 h 2013279"/>
                <a:gd name="connsiteX1572" fmla="*/ 718821 w 2918007"/>
                <a:gd name="connsiteY1572" fmla="*/ 441180 h 2013279"/>
                <a:gd name="connsiteX1573" fmla="*/ 717317 w 2918007"/>
                <a:gd name="connsiteY1573" fmla="*/ 432406 h 2013279"/>
                <a:gd name="connsiteX1574" fmla="*/ 714429 w 2918007"/>
                <a:gd name="connsiteY1574" fmla="*/ 426794 h 2013279"/>
                <a:gd name="connsiteX1575" fmla="*/ 713564 w 2918007"/>
                <a:gd name="connsiteY1575" fmla="*/ 423960 h 2013279"/>
                <a:gd name="connsiteX1576" fmla="*/ 712474 w 2918007"/>
                <a:gd name="connsiteY1576" fmla="*/ 422995 h 2013279"/>
                <a:gd name="connsiteX1577" fmla="*/ 711551 w 2918007"/>
                <a:gd name="connsiteY1577" fmla="*/ 421200 h 2013279"/>
                <a:gd name="connsiteX1578" fmla="*/ 705909 w 2918007"/>
                <a:gd name="connsiteY1578" fmla="*/ 417180 h 2013279"/>
                <a:gd name="connsiteX1579" fmla="*/ 705907 w 2918007"/>
                <a:gd name="connsiteY1579" fmla="*/ 417178 h 2013279"/>
                <a:gd name="connsiteX1580" fmla="*/ 702237 w 2918007"/>
                <a:gd name="connsiteY1580" fmla="*/ 416803 h 2013279"/>
                <a:gd name="connsiteX1581" fmla="*/ 2390433 w 2918007"/>
                <a:gd name="connsiteY1581" fmla="*/ 412599 h 2013279"/>
                <a:gd name="connsiteX1582" fmla="*/ 2350501 w 2918007"/>
                <a:gd name="connsiteY1582" fmla="*/ 422960 h 2013279"/>
                <a:gd name="connsiteX1583" fmla="*/ 2295025 w 2918007"/>
                <a:gd name="connsiteY1583" fmla="*/ 553486 h 2013279"/>
                <a:gd name="connsiteX1584" fmla="*/ 2295000 w 2918007"/>
                <a:gd name="connsiteY1584" fmla="*/ 553516 h 2013279"/>
                <a:gd name="connsiteX1585" fmla="*/ 2275528 w 2918007"/>
                <a:gd name="connsiteY1585" fmla="*/ 576033 h 2013279"/>
                <a:gd name="connsiteX1586" fmla="*/ 2273410 w 2918007"/>
                <a:gd name="connsiteY1586" fmla="*/ 579494 h 2013279"/>
                <a:gd name="connsiteX1587" fmla="*/ 2271448 w 2918007"/>
                <a:gd name="connsiteY1587" fmla="*/ 581855 h 2013279"/>
                <a:gd name="connsiteX1588" fmla="*/ 2269925 w 2918007"/>
                <a:gd name="connsiteY1588" fmla="*/ 585188 h 2013279"/>
                <a:gd name="connsiteX1589" fmla="*/ 2266204 w 2918007"/>
                <a:gd name="connsiteY1589" fmla="*/ 591267 h 2013279"/>
                <a:gd name="connsiteX1590" fmla="*/ 2266031 w 2918007"/>
                <a:gd name="connsiteY1590" fmla="*/ 593710 h 2013279"/>
                <a:gd name="connsiteX1591" fmla="*/ 2264051 w 2918007"/>
                <a:gd name="connsiteY1591" fmla="*/ 598046 h 2013279"/>
                <a:gd name="connsiteX1592" fmla="*/ 2267287 w 2918007"/>
                <a:gd name="connsiteY1592" fmla="*/ 607050 h 2013279"/>
                <a:gd name="connsiteX1593" fmla="*/ 2267288 w 2918007"/>
                <a:gd name="connsiteY1593" fmla="*/ 607050 h 2013279"/>
                <a:gd name="connsiteX1594" fmla="*/ 2265208 w 2918007"/>
                <a:gd name="connsiteY1594" fmla="*/ 605347 h 2013279"/>
                <a:gd name="connsiteX1595" fmla="*/ 2266031 w 2918007"/>
                <a:gd name="connsiteY1595" fmla="*/ 593710 h 2013279"/>
                <a:gd name="connsiteX1596" fmla="*/ 2269925 w 2918007"/>
                <a:gd name="connsiteY1596" fmla="*/ 585188 h 2013279"/>
                <a:gd name="connsiteX1597" fmla="*/ 2273410 w 2918007"/>
                <a:gd name="connsiteY1597" fmla="*/ 579494 h 2013279"/>
                <a:gd name="connsiteX1598" fmla="*/ 2295000 w 2918007"/>
                <a:gd name="connsiteY1598" fmla="*/ 553516 h 2013279"/>
                <a:gd name="connsiteX1599" fmla="*/ 2295026 w 2918007"/>
                <a:gd name="connsiteY1599" fmla="*/ 553486 h 2013279"/>
                <a:gd name="connsiteX1600" fmla="*/ 2350502 w 2918007"/>
                <a:gd name="connsiteY1600" fmla="*/ 422960 h 2013279"/>
                <a:gd name="connsiteX1601" fmla="*/ 2390433 w 2918007"/>
                <a:gd name="connsiteY1601" fmla="*/ 412599 h 2013279"/>
                <a:gd name="connsiteX1602" fmla="*/ 1963939 w 2918007"/>
                <a:gd name="connsiteY1602" fmla="*/ 378169 h 2013279"/>
                <a:gd name="connsiteX1603" fmla="*/ 1912855 w 2918007"/>
                <a:gd name="connsiteY1603" fmla="*/ 417419 h 2013279"/>
                <a:gd name="connsiteX1604" fmla="*/ 1966482 w 2918007"/>
                <a:gd name="connsiteY1604" fmla="*/ 553486 h 2013279"/>
                <a:gd name="connsiteX1605" fmla="*/ 2021958 w 2918007"/>
                <a:gd name="connsiteY1605" fmla="*/ 632909 h 2013279"/>
                <a:gd name="connsiteX1606" fmla="*/ 2019057 w 2918007"/>
                <a:gd name="connsiteY1606" fmla="*/ 647243 h 2013279"/>
                <a:gd name="connsiteX1607" fmla="*/ 2015158 w 2918007"/>
                <a:gd name="connsiteY1607" fmla="*/ 654188 h 2013279"/>
                <a:gd name="connsiteX1608" fmla="*/ 2015159 w 2918007"/>
                <a:gd name="connsiteY1608" fmla="*/ 654189 h 2013279"/>
                <a:gd name="connsiteX1609" fmla="*/ 2021959 w 2918007"/>
                <a:gd name="connsiteY1609" fmla="*/ 632909 h 2013279"/>
                <a:gd name="connsiteX1610" fmla="*/ 1966483 w 2918007"/>
                <a:gd name="connsiteY1610" fmla="*/ 553486 h 2013279"/>
                <a:gd name="connsiteX1611" fmla="*/ 1912856 w 2918007"/>
                <a:gd name="connsiteY1611" fmla="*/ 417419 h 2013279"/>
                <a:gd name="connsiteX1612" fmla="*/ 1931377 w 2918007"/>
                <a:gd name="connsiteY1612" fmla="*/ 390579 h 2013279"/>
                <a:gd name="connsiteX1613" fmla="*/ 1963940 w 2918007"/>
                <a:gd name="connsiteY1613" fmla="*/ 378169 h 2013279"/>
                <a:gd name="connsiteX1614" fmla="*/ 1376701 w 2918007"/>
                <a:gd name="connsiteY1614" fmla="*/ 374570 h 2013279"/>
                <a:gd name="connsiteX1615" fmla="*/ 1376700 w 2918007"/>
                <a:gd name="connsiteY1615" fmla="*/ 374571 h 2013279"/>
                <a:gd name="connsiteX1616" fmla="*/ 1388912 w 2918007"/>
                <a:gd name="connsiteY1616" fmla="*/ 376783 h 2013279"/>
                <a:gd name="connsiteX1617" fmla="*/ 1407404 w 2918007"/>
                <a:gd name="connsiteY1617" fmla="*/ 427270 h 2013279"/>
                <a:gd name="connsiteX1618" fmla="*/ 1446315 w 2918007"/>
                <a:gd name="connsiteY1618" fmla="*/ 466751 h 2013279"/>
                <a:gd name="connsiteX1619" fmla="*/ 1446315 w 2918007"/>
                <a:gd name="connsiteY1619" fmla="*/ 466750 h 2013279"/>
                <a:gd name="connsiteX1620" fmla="*/ 1427640 w 2918007"/>
                <a:gd name="connsiteY1620" fmla="*/ 458929 h 2013279"/>
                <a:gd name="connsiteX1621" fmla="*/ 1407405 w 2918007"/>
                <a:gd name="connsiteY1621" fmla="*/ 427270 h 2013279"/>
                <a:gd name="connsiteX1622" fmla="*/ 1388913 w 2918007"/>
                <a:gd name="connsiteY1622" fmla="*/ 376783 h 2013279"/>
                <a:gd name="connsiteX1623" fmla="*/ 1376701 w 2918007"/>
                <a:gd name="connsiteY1623" fmla="*/ 374570 h 2013279"/>
                <a:gd name="connsiteX1624" fmla="*/ 2162702 w 2918007"/>
                <a:gd name="connsiteY1624" fmla="*/ 330126 h 2013279"/>
                <a:gd name="connsiteX1625" fmla="*/ 2162702 w 2918007"/>
                <a:gd name="connsiteY1625" fmla="*/ 330126 h 2013279"/>
                <a:gd name="connsiteX1626" fmla="*/ 2198250 w 2918007"/>
                <a:gd name="connsiteY1626" fmla="*/ 339842 h 2013279"/>
                <a:gd name="connsiteX1627" fmla="*/ 2235564 w 2918007"/>
                <a:gd name="connsiteY1627" fmla="*/ 358774 h 2013279"/>
                <a:gd name="connsiteX1628" fmla="*/ 2242980 w 2918007"/>
                <a:gd name="connsiteY1628" fmla="*/ 363926 h 2013279"/>
                <a:gd name="connsiteX1629" fmla="*/ 2254374 w 2918007"/>
                <a:gd name="connsiteY1629" fmla="*/ 373450 h 2013279"/>
                <a:gd name="connsiteX1630" fmla="*/ 2266805 w 2918007"/>
                <a:gd name="connsiteY1630" fmla="*/ 386930 h 2013279"/>
                <a:gd name="connsiteX1631" fmla="*/ 2266815 w 2918007"/>
                <a:gd name="connsiteY1631" fmla="*/ 386942 h 2013279"/>
                <a:gd name="connsiteX1632" fmla="*/ 2277149 w 2918007"/>
                <a:gd name="connsiteY1632" fmla="*/ 391560 h 2013279"/>
                <a:gd name="connsiteX1633" fmla="*/ 2277150 w 2918007"/>
                <a:gd name="connsiteY1633" fmla="*/ 391560 h 2013279"/>
                <a:gd name="connsiteX1634" fmla="*/ 2266816 w 2918007"/>
                <a:gd name="connsiteY1634" fmla="*/ 386942 h 2013279"/>
                <a:gd name="connsiteX1635" fmla="*/ 2266805 w 2918007"/>
                <a:gd name="connsiteY1635" fmla="*/ 386930 h 2013279"/>
                <a:gd name="connsiteX1636" fmla="*/ 2257810 w 2918007"/>
                <a:gd name="connsiteY1636" fmla="*/ 376322 h 2013279"/>
                <a:gd name="connsiteX1637" fmla="*/ 2254374 w 2918007"/>
                <a:gd name="connsiteY1637" fmla="*/ 373450 h 2013279"/>
                <a:gd name="connsiteX1638" fmla="*/ 2250249 w 2918007"/>
                <a:gd name="connsiteY1638" fmla="*/ 368977 h 2013279"/>
                <a:gd name="connsiteX1639" fmla="*/ 2242980 w 2918007"/>
                <a:gd name="connsiteY1639" fmla="*/ 363926 h 2013279"/>
                <a:gd name="connsiteX1640" fmla="*/ 2238750 w 2918007"/>
                <a:gd name="connsiteY1640" fmla="*/ 360391 h 2013279"/>
                <a:gd name="connsiteX1641" fmla="*/ 2235564 w 2918007"/>
                <a:gd name="connsiteY1641" fmla="*/ 358774 h 2013279"/>
                <a:gd name="connsiteX1642" fmla="*/ 2231080 w 2918007"/>
                <a:gd name="connsiteY1642" fmla="*/ 355659 h 2013279"/>
                <a:gd name="connsiteX1643" fmla="*/ 2198251 w 2918007"/>
                <a:gd name="connsiteY1643" fmla="*/ 339842 h 2013279"/>
                <a:gd name="connsiteX1644" fmla="*/ 2162702 w 2918007"/>
                <a:gd name="connsiteY1644" fmla="*/ 330126 h 2013279"/>
                <a:gd name="connsiteX1645" fmla="*/ 1722646 w 2918007"/>
                <a:gd name="connsiteY1645" fmla="*/ 308865 h 2013279"/>
                <a:gd name="connsiteX1646" fmla="*/ 1634240 w 2918007"/>
                <a:gd name="connsiteY1646" fmla="*/ 321372 h 2013279"/>
                <a:gd name="connsiteX1647" fmla="*/ 1722646 w 2918007"/>
                <a:gd name="connsiteY1647" fmla="*/ 308865 h 2013279"/>
                <a:gd name="connsiteX1648" fmla="*/ 2276677 w 2918007"/>
                <a:gd name="connsiteY1648" fmla="*/ 307057 h 2013279"/>
                <a:gd name="connsiteX1649" fmla="*/ 2261739 w 2918007"/>
                <a:gd name="connsiteY1649" fmla="*/ 308442 h 2013279"/>
                <a:gd name="connsiteX1650" fmla="*/ 2201515 w 2918007"/>
                <a:gd name="connsiteY1650" fmla="*/ 313492 h 2013279"/>
                <a:gd name="connsiteX1651" fmla="*/ 2201515 w 2918007"/>
                <a:gd name="connsiteY1651" fmla="*/ 313492 h 2013279"/>
                <a:gd name="connsiteX1652" fmla="*/ 2261740 w 2918007"/>
                <a:gd name="connsiteY1652" fmla="*/ 308442 h 2013279"/>
                <a:gd name="connsiteX1653" fmla="*/ 2276678 w 2918007"/>
                <a:gd name="connsiteY1653" fmla="*/ 307057 h 2013279"/>
                <a:gd name="connsiteX1654" fmla="*/ 1491852 w 2918007"/>
                <a:gd name="connsiteY1654" fmla="*/ 284430 h 2013279"/>
                <a:gd name="connsiteX1655" fmla="*/ 1491852 w 2918007"/>
                <a:gd name="connsiteY1655" fmla="*/ 284430 h 2013279"/>
                <a:gd name="connsiteX1656" fmla="*/ 1528527 w 2918007"/>
                <a:gd name="connsiteY1656" fmla="*/ 291683 h 2013279"/>
                <a:gd name="connsiteX1657" fmla="*/ 1528528 w 2918007"/>
                <a:gd name="connsiteY1657" fmla="*/ 291683 h 2013279"/>
                <a:gd name="connsiteX1658" fmla="*/ 2045959 w 2918007"/>
                <a:gd name="connsiteY1658" fmla="*/ 268836 h 2013279"/>
                <a:gd name="connsiteX1659" fmla="*/ 2000798 w 2918007"/>
                <a:gd name="connsiteY1659" fmla="*/ 296574 h 2013279"/>
                <a:gd name="connsiteX1660" fmla="*/ 1999405 w 2918007"/>
                <a:gd name="connsiteY1660" fmla="*/ 303145 h 2013279"/>
                <a:gd name="connsiteX1661" fmla="*/ 1996823 w 2918007"/>
                <a:gd name="connsiteY1661" fmla="*/ 306490 h 2013279"/>
                <a:gd name="connsiteX1662" fmla="*/ 1997476 w 2918007"/>
                <a:gd name="connsiteY1662" fmla="*/ 312248 h 2013279"/>
                <a:gd name="connsiteX1663" fmla="*/ 1996746 w 2918007"/>
                <a:gd name="connsiteY1663" fmla="*/ 315691 h 2013279"/>
                <a:gd name="connsiteX1664" fmla="*/ 1997997 w 2918007"/>
                <a:gd name="connsiteY1664" fmla="*/ 316846 h 2013279"/>
                <a:gd name="connsiteX1665" fmla="*/ 1998324 w 2918007"/>
                <a:gd name="connsiteY1665" fmla="*/ 319727 h 2013279"/>
                <a:gd name="connsiteX1666" fmla="*/ 2010243 w 2918007"/>
                <a:gd name="connsiteY1666" fmla="*/ 328141 h 2013279"/>
                <a:gd name="connsiteX1667" fmla="*/ 2010246 w 2918007"/>
                <a:gd name="connsiteY1667" fmla="*/ 328144 h 2013279"/>
                <a:gd name="connsiteX1668" fmla="*/ 2152636 w 2918007"/>
                <a:gd name="connsiteY1668" fmla="*/ 405105 h 2013279"/>
                <a:gd name="connsiteX1669" fmla="*/ 2152644 w 2918007"/>
                <a:gd name="connsiteY1669" fmla="*/ 405111 h 2013279"/>
                <a:gd name="connsiteX1670" fmla="*/ 2174052 w 2918007"/>
                <a:gd name="connsiteY1670" fmla="*/ 422941 h 2013279"/>
                <a:gd name="connsiteX1671" fmla="*/ 2178554 w 2918007"/>
                <a:gd name="connsiteY1671" fmla="*/ 436361 h 2013279"/>
                <a:gd name="connsiteX1672" fmla="*/ 2162499 w 2918007"/>
                <a:gd name="connsiteY1672" fmla="*/ 440815 h 2013279"/>
                <a:gd name="connsiteX1673" fmla="*/ 2162499 w 2918007"/>
                <a:gd name="connsiteY1673" fmla="*/ 440815 h 2013279"/>
                <a:gd name="connsiteX1674" fmla="*/ 2177679 w 2918007"/>
                <a:gd name="connsiteY1674" fmla="*/ 425961 h 2013279"/>
                <a:gd name="connsiteX1675" fmla="*/ 2174052 w 2918007"/>
                <a:gd name="connsiteY1675" fmla="*/ 422941 h 2013279"/>
                <a:gd name="connsiteX1676" fmla="*/ 2173039 w 2918007"/>
                <a:gd name="connsiteY1676" fmla="*/ 419921 h 2013279"/>
                <a:gd name="connsiteX1677" fmla="*/ 2152644 w 2918007"/>
                <a:gd name="connsiteY1677" fmla="*/ 405111 h 2013279"/>
                <a:gd name="connsiteX1678" fmla="*/ 2152637 w 2918007"/>
                <a:gd name="connsiteY1678" fmla="*/ 405105 h 2013279"/>
                <a:gd name="connsiteX1679" fmla="*/ 2010247 w 2918007"/>
                <a:gd name="connsiteY1679" fmla="*/ 328144 h 2013279"/>
                <a:gd name="connsiteX1680" fmla="*/ 2010243 w 2918007"/>
                <a:gd name="connsiteY1680" fmla="*/ 328141 h 2013279"/>
                <a:gd name="connsiteX1681" fmla="*/ 1997997 w 2918007"/>
                <a:gd name="connsiteY1681" fmla="*/ 316846 h 2013279"/>
                <a:gd name="connsiteX1682" fmla="*/ 1997476 w 2918007"/>
                <a:gd name="connsiteY1682" fmla="*/ 312248 h 2013279"/>
                <a:gd name="connsiteX1683" fmla="*/ 1999405 w 2918007"/>
                <a:gd name="connsiteY1683" fmla="*/ 303145 h 2013279"/>
                <a:gd name="connsiteX1684" fmla="*/ 2018504 w 2918007"/>
                <a:gd name="connsiteY1684" fmla="*/ 278415 h 2013279"/>
                <a:gd name="connsiteX1685" fmla="*/ 2045960 w 2918007"/>
                <a:gd name="connsiteY1685" fmla="*/ 268836 h 2013279"/>
                <a:gd name="connsiteX1686" fmla="*/ 1742188 w 2918007"/>
                <a:gd name="connsiteY1686" fmla="*/ 244411 h 2013279"/>
                <a:gd name="connsiteX1687" fmla="*/ 1782072 w 2918007"/>
                <a:gd name="connsiteY1687" fmla="*/ 251164 h 2013279"/>
                <a:gd name="connsiteX1688" fmla="*/ 1798204 w 2918007"/>
                <a:gd name="connsiteY1688" fmla="*/ 255493 h 2013279"/>
                <a:gd name="connsiteX1689" fmla="*/ 1846861 w 2918007"/>
                <a:gd name="connsiteY1689" fmla="*/ 264921 h 2013279"/>
                <a:gd name="connsiteX1690" fmla="*/ 1846861 w 2918007"/>
                <a:gd name="connsiteY1690" fmla="*/ 264920 h 2013279"/>
                <a:gd name="connsiteX1691" fmla="*/ 1826983 w 2918007"/>
                <a:gd name="connsiteY1691" fmla="*/ 264406 h 2013279"/>
                <a:gd name="connsiteX1692" fmla="*/ 1798205 w 2918007"/>
                <a:gd name="connsiteY1692" fmla="*/ 255493 h 2013279"/>
                <a:gd name="connsiteX1693" fmla="*/ 1742189 w 2918007"/>
                <a:gd name="connsiteY1693" fmla="*/ 244411 h 2013279"/>
                <a:gd name="connsiteX1694" fmla="*/ 1258331 w 2918007"/>
                <a:gd name="connsiteY1694" fmla="*/ 208229 h 2013279"/>
                <a:gd name="connsiteX1695" fmla="*/ 1235624 w 2918007"/>
                <a:gd name="connsiteY1695" fmla="*/ 208510 h 2013279"/>
                <a:gd name="connsiteX1696" fmla="*/ 1228251 w 2918007"/>
                <a:gd name="connsiteY1696" fmla="*/ 210998 h 2013279"/>
                <a:gd name="connsiteX1697" fmla="*/ 1224160 w 2918007"/>
                <a:gd name="connsiteY1697" fmla="*/ 211375 h 2013279"/>
                <a:gd name="connsiteX1698" fmla="*/ 1216328 w 2918007"/>
                <a:gd name="connsiteY1698" fmla="*/ 215022 h 2013279"/>
                <a:gd name="connsiteX1699" fmla="*/ 1207474 w 2918007"/>
                <a:gd name="connsiteY1699" fmla="*/ 218011 h 2013279"/>
                <a:gd name="connsiteX1700" fmla="*/ 1197153 w 2918007"/>
                <a:gd name="connsiteY1700" fmla="*/ 223954 h 2013279"/>
                <a:gd name="connsiteX1701" fmla="*/ 1192085 w 2918007"/>
                <a:gd name="connsiteY1701" fmla="*/ 226314 h 2013279"/>
                <a:gd name="connsiteX1702" fmla="*/ 1187324 w 2918007"/>
                <a:gd name="connsiteY1702" fmla="*/ 229613 h 2013279"/>
                <a:gd name="connsiteX1703" fmla="*/ 1182930 w 2918007"/>
                <a:gd name="connsiteY1703" fmla="*/ 232143 h 2013279"/>
                <a:gd name="connsiteX1704" fmla="*/ 1171833 w 2918007"/>
                <a:gd name="connsiteY1704" fmla="*/ 240347 h 2013279"/>
                <a:gd name="connsiteX1705" fmla="*/ 1168299 w 2918007"/>
                <a:gd name="connsiteY1705" fmla="*/ 242796 h 2013279"/>
                <a:gd name="connsiteX1706" fmla="*/ 1166591 w 2918007"/>
                <a:gd name="connsiteY1706" fmla="*/ 244223 h 2013279"/>
                <a:gd name="connsiteX1707" fmla="*/ 1165576 w 2918007"/>
                <a:gd name="connsiteY1707" fmla="*/ 244973 h 2013279"/>
                <a:gd name="connsiteX1708" fmla="*/ 1159034 w 2918007"/>
                <a:gd name="connsiteY1708" fmla="*/ 250535 h 2013279"/>
                <a:gd name="connsiteX1709" fmla="*/ 1158994 w 2918007"/>
                <a:gd name="connsiteY1709" fmla="*/ 250568 h 2013279"/>
                <a:gd name="connsiteX1710" fmla="*/ 1000578 w 2918007"/>
                <a:gd name="connsiteY1710" fmla="*/ 419266 h 2013279"/>
                <a:gd name="connsiteX1711" fmla="*/ 966676 w 2918007"/>
                <a:gd name="connsiteY1711" fmla="*/ 540556 h 2013279"/>
                <a:gd name="connsiteX1712" fmla="*/ 959020 w 2918007"/>
                <a:gd name="connsiteY1712" fmla="*/ 574964 h 2013279"/>
                <a:gd name="connsiteX1713" fmla="*/ 958252 w 2918007"/>
                <a:gd name="connsiteY1713" fmla="*/ 583939 h 2013279"/>
                <a:gd name="connsiteX1714" fmla="*/ 957341 w 2918007"/>
                <a:gd name="connsiteY1714" fmla="*/ 588629 h 2013279"/>
                <a:gd name="connsiteX1715" fmla="*/ 957531 w 2918007"/>
                <a:gd name="connsiteY1715" fmla="*/ 592353 h 2013279"/>
                <a:gd name="connsiteX1716" fmla="*/ 956862 w 2918007"/>
                <a:gd name="connsiteY1716" fmla="*/ 600172 h 2013279"/>
                <a:gd name="connsiteX1717" fmla="*/ 963517 w 2918007"/>
                <a:gd name="connsiteY1717" fmla="*/ 628677 h 2013279"/>
                <a:gd name="connsiteX1718" fmla="*/ 965238 w 2918007"/>
                <a:gd name="connsiteY1718" fmla="*/ 629924 h 2013279"/>
                <a:gd name="connsiteX1719" fmla="*/ 966461 w 2918007"/>
                <a:gd name="connsiteY1719" fmla="*/ 632274 h 2013279"/>
                <a:gd name="connsiteX1720" fmla="*/ 975601 w 2918007"/>
                <a:gd name="connsiteY1720" fmla="*/ 637438 h 2013279"/>
                <a:gd name="connsiteX1721" fmla="*/ 975604 w 2918007"/>
                <a:gd name="connsiteY1721" fmla="*/ 637440 h 2013279"/>
                <a:gd name="connsiteX1722" fmla="*/ 982086 w 2918007"/>
                <a:gd name="connsiteY1722" fmla="*/ 637835 h 2013279"/>
                <a:gd name="connsiteX1723" fmla="*/ 982086 w 2918007"/>
                <a:gd name="connsiteY1723" fmla="*/ 637835 h 2013279"/>
                <a:gd name="connsiteX1724" fmla="*/ 975605 w 2918007"/>
                <a:gd name="connsiteY1724" fmla="*/ 637440 h 2013279"/>
                <a:gd name="connsiteX1725" fmla="*/ 975601 w 2918007"/>
                <a:gd name="connsiteY1725" fmla="*/ 637438 h 2013279"/>
                <a:gd name="connsiteX1726" fmla="*/ 965238 w 2918007"/>
                <a:gd name="connsiteY1726" fmla="*/ 629924 h 2013279"/>
                <a:gd name="connsiteX1727" fmla="*/ 958821 w 2918007"/>
                <a:gd name="connsiteY1727" fmla="*/ 617603 h 2013279"/>
                <a:gd name="connsiteX1728" fmla="*/ 957531 w 2918007"/>
                <a:gd name="connsiteY1728" fmla="*/ 592353 h 2013279"/>
                <a:gd name="connsiteX1729" fmla="*/ 958252 w 2918007"/>
                <a:gd name="connsiteY1729" fmla="*/ 583939 h 2013279"/>
                <a:gd name="connsiteX1730" fmla="*/ 966677 w 2918007"/>
                <a:gd name="connsiteY1730" fmla="*/ 540556 h 2013279"/>
                <a:gd name="connsiteX1731" fmla="*/ 1000579 w 2918007"/>
                <a:gd name="connsiteY1731" fmla="*/ 419266 h 2013279"/>
                <a:gd name="connsiteX1732" fmla="*/ 1158995 w 2918007"/>
                <a:gd name="connsiteY1732" fmla="*/ 250568 h 2013279"/>
                <a:gd name="connsiteX1733" fmla="*/ 1159034 w 2918007"/>
                <a:gd name="connsiteY1733" fmla="*/ 250535 h 2013279"/>
                <a:gd name="connsiteX1734" fmla="*/ 1166591 w 2918007"/>
                <a:gd name="connsiteY1734" fmla="*/ 244223 h 2013279"/>
                <a:gd name="connsiteX1735" fmla="*/ 1171833 w 2918007"/>
                <a:gd name="connsiteY1735" fmla="*/ 240347 h 2013279"/>
                <a:gd name="connsiteX1736" fmla="*/ 1187324 w 2918007"/>
                <a:gd name="connsiteY1736" fmla="*/ 229613 h 2013279"/>
                <a:gd name="connsiteX1737" fmla="*/ 1197153 w 2918007"/>
                <a:gd name="connsiteY1737" fmla="*/ 223954 h 2013279"/>
                <a:gd name="connsiteX1738" fmla="*/ 1216328 w 2918007"/>
                <a:gd name="connsiteY1738" fmla="*/ 215022 h 2013279"/>
                <a:gd name="connsiteX1739" fmla="*/ 1228251 w 2918007"/>
                <a:gd name="connsiteY1739" fmla="*/ 210998 h 2013279"/>
                <a:gd name="connsiteX1740" fmla="*/ 1240946 w 2918007"/>
                <a:gd name="connsiteY1740" fmla="*/ 169855 h 2013279"/>
                <a:gd name="connsiteX1741" fmla="*/ 1195047 w 2918007"/>
                <a:gd name="connsiteY1741" fmla="*/ 173960 h 2013279"/>
                <a:gd name="connsiteX1742" fmla="*/ 1187197 w 2918007"/>
                <a:gd name="connsiteY1742" fmla="*/ 176966 h 2013279"/>
                <a:gd name="connsiteX1743" fmla="*/ 1182340 w 2918007"/>
                <a:gd name="connsiteY1743" fmla="*/ 177609 h 2013279"/>
                <a:gd name="connsiteX1744" fmla="*/ 1174148 w 2918007"/>
                <a:gd name="connsiteY1744" fmla="*/ 181965 h 2013279"/>
                <a:gd name="connsiteX1745" fmla="*/ 1160387 w 2918007"/>
                <a:gd name="connsiteY1745" fmla="*/ 187236 h 2013279"/>
                <a:gd name="connsiteX1746" fmla="*/ 1152591 w 2918007"/>
                <a:gd name="connsiteY1746" fmla="*/ 193427 h 2013279"/>
                <a:gd name="connsiteX1747" fmla="*/ 1142573 w 2918007"/>
                <a:gd name="connsiteY1747" fmla="*/ 198754 h 2013279"/>
                <a:gd name="connsiteX1748" fmla="*/ 1117081 w 2918007"/>
                <a:gd name="connsiteY1748" fmla="*/ 221627 h 2013279"/>
                <a:gd name="connsiteX1749" fmla="*/ 1117078 w 2918007"/>
                <a:gd name="connsiteY1749" fmla="*/ 221630 h 2013279"/>
                <a:gd name="connsiteX1750" fmla="*/ 1006125 w 2918007"/>
                <a:gd name="connsiteY1750" fmla="*/ 350925 h 2013279"/>
                <a:gd name="connsiteX1751" fmla="*/ 919887 w 2918007"/>
                <a:gd name="connsiteY1751" fmla="*/ 432760 h 2013279"/>
                <a:gd name="connsiteX1752" fmla="*/ 1006125 w 2918007"/>
                <a:gd name="connsiteY1752" fmla="*/ 350925 h 2013279"/>
                <a:gd name="connsiteX1753" fmla="*/ 1117078 w 2918007"/>
                <a:gd name="connsiteY1753" fmla="*/ 221630 h 2013279"/>
                <a:gd name="connsiteX1754" fmla="*/ 1117081 w 2918007"/>
                <a:gd name="connsiteY1754" fmla="*/ 221627 h 2013279"/>
                <a:gd name="connsiteX1755" fmla="*/ 1152591 w 2918007"/>
                <a:gd name="connsiteY1755" fmla="*/ 193427 h 2013279"/>
                <a:gd name="connsiteX1756" fmla="*/ 1174148 w 2918007"/>
                <a:gd name="connsiteY1756" fmla="*/ 181965 h 2013279"/>
                <a:gd name="connsiteX1757" fmla="*/ 1187197 w 2918007"/>
                <a:gd name="connsiteY1757" fmla="*/ 176966 h 2013279"/>
                <a:gd name="connsiteX1758" fmla="*/ 1240946 w 2918007"/>
                <a:gd name="connsiteY1758" fmla="*/ 169855 h 2013279"/>
                <a:gd name="connsiteX1759" fmla="*/ 1250154 w 2918007"/>
                <a:gd name="connsiteY1759" fmla="*/ 106699 h 2013279"/>
                <a:gd name="connsiteX1760" fmla="*/ 1301999 w 2918007"/>
                <a:gd name="connsiteY1760" fmla="*/ 118811 h 2013279"/>
                <a:gd name="connsiteX1761" fmla="*/ 1302001 w 2918007"/>
                <a:gd name="connsiteY1761" fmla="*/ 118813 h 2013279"/>
                <a:gd name="connsiteX1762" fmla="*/ 1327415 w 2918007"/>
                <a:gd name="connsiteY1762" fmla="*/ 138605 h 2013279"/>
                <a:gd name="connsiteX1763" fmla="*/ 1330640 w 2918007"/>
                <a:gd name="connsiteY1763" fmla="*/ 144977 h 2013279"/>
                <a:gd name="connsiteX1764" fmla="*/ 1333005 w 2918007"/>
                <a:gd name="connsiteY1764" fmla="*/ 156715 h 2013279"/>
                <a:gd name="connsiteX1765" fmla="*/ 1327830 w 2918007"/>
                <a:gd name="connsiteY1765" fmla="*/ 180110 h 2013279"/>
                <a:gd name="connsiteX1766" fmla="*/ 1322957 w 2918007"/>
                <a:gd name="connsiteY1766" fmla="*/ 187152 h 2013279"/>
                <a:gd name="connsiteX1767" fmla="*/ 1322957 w 2918007"/>
                <a:gd name="connsiteY1767" fmla="*/ 187152 h 2013279"/>
                <a:gd name="connsiteX1768" fmla="*/ 1334206 w 2918007"/>
                <a:gd name="connsiteY1768" fmla="*/ 162678 h 2013279"/>
                <a:gd name="connsiteX1769" fmla="*/ 1333005 w 2918007"/>
                <a:gd name="connsiteY1769" fmla="*/ 156715 h 2013279"/>
                <a:gd name="connsiteX1770" fmla="*/ 1334093 w 2918007"/>
                <a:gd name="connsiteY1770" fmla="*/ 151798 h 2013279"/>
                <a:gd name="connsiteX1771" fmla="*/ 1330640 w 2918007"/>
                <a:gd name="connsiteY1771" fmla="*/ 144977 h 2013279"/>
                <a:gd name="connsiteX1772" fmla="*/ 1329718 w 2918007"/>
                <a:gd name="connsiteY1772" fmla="*/ 140398 h 2013279"/>
                <a:gd name="connsiteX1773" fmla="*/ 1327415 w 2918007"/>
                <a:gd name="connsiteY1773" fmla="*/ 138605 h 2013279"/>
                <a:gd name="connsiteX1774" fmla="*/ 1325449 w 2918007"/>
                <a:gd name="connsiteY1774" fmla="*/ 134720 h 2013279"/>
                <a:gd name="connsiteX1775" fmla="*/ 1302001 w 2918007"/>
                <a:gd name="connsiteY1775" fmla="*/ 118813 h 2013279"/>
                <a:gd name="connsiteX1776" fmla="*/ 1301999 w 2918007"/>
                <a:gd name="connsiteY1776" fmla="*/ 118811 h 2013279"/>
                <a:gd name="connsiteX1777" fmla="*/ 1250154 w 2918007"/>
                <a:gd name="connsiteY1777" fmla="*/ 106699 h 2013279"/>
                <a:gd name="connsiteX1778" fmla="*/ 1563370 w 2918007"/>
                <a:gd name="connsiteY1778" fmla="*/ 77426 h 2013279"/>
                <a:gd name="connsiteX1779" fmla="*/ 1522116 w 2918007"/>
                <a:gd name="connsiteY1779" fmla="*/ 79997 h 2013279"/>
                <a:gd name="connsiteX1780" fmla="*/ 1519315 w 2918007"/>
                <a:gd name="connsiteY1780" fmla="*/ 80733 h 2013279"/>
                <a:gd name="connsiteX1781" fmla="*/ 1516864 w 2918007"/>
                <a:gd name="connsiteY1781" fmla="*/ 80917 h 2013279"/>
                <a:gd name="connsiteX1782" fmla="*/ 1512508 w 2918007"/>
                <a:gd name="connsiteY1782" fmla="*/ 82522 h 2013279"/>
                <a:gd name="connsiteX1783" fmla="*/ 1488353 w 2918007"/>
                <a:gd name="connsiteY1783" fmla="*/ 88869 h 2013279"/>
                <a:gd name="connsiteX1784" fmla="*/ 1477324 w 2918007"/>
                <a:gd name="connsiteY1784" fmla="*/ 95483 h 2013279"/>
                <a:gd name="connsiteX1785" fmla="*/ 1464426 w 2918007"/>
                <a:gd name="connsiteY1785" fmla="*/ 100234 h 2013279"/>
                <a:gd name="connsiteX1786" fmla="*/ 1447183 w 2918007"/>
                <a:gd name="connsiteY1786" fmla="*/ 113555 h 2013279"/>
                <a:gd name="connsiteX1787" fmla="*/ 1438286 w 2918007"/>
                <a:gd name="connsiteY1787" fmla="*/ 118890 h 2013279"/>
                <a:gd name="connsiteX1788" fmla="*/ 1431677 w 2918007"/>
                <a:gd name="connsiteY1788" fmla="*/ 125534 h 2013279"/>
                <a:gd name="connsiteX1789" fmla="*/ 1427160 w 2918007"/>
                <a:gd name="connsiteY1789" fmla="*/ 129023 h 2013279"/>
                <a:gd name="connsiteX1790" fmla="*/ 1405024 w 2918007"/>
                <a:gd name="connsiteY1790" fmla="*/ 152329 h 2013279"/>
                <a:gd name="connsiteX1791" fmla="*/ 1403139 w 2918007"/>
                <a:gd name="connsiteY1791" fmla="*/ 154225 h 2013279"/>
                <a:gd name="connsiteX1792" fmla="*/ 1372886 w 2918007"/>
                <a:gd name="connsiteY1792" fmla="*/ 181611 h 2013279"/>
                <a:gd name="connsiteX1793" fmla="*/ 1343915 w 2918007"/>
                <a:gd name="connsiteY1793" fmla="*/ 345383 h 2013279"/>
                <a:gd name="connsiteX1794" fmla="*/ 1296452 w 2918007"/>
                <a:gd name="connsiteY1794" fmla="*/ 427270 h 2013279"/>
                <a:gd name="connsiteX1795" fmla="*/ 1251454 w 2918007"/>
                <a:gd name="connsiteY1795" fmla="*/ 530089 h 2013279"/>
                <a:gd name="connsiteX1796" fmla="*/ 1232962 w 2918007"/>
                <a:gd name="connsiteY1796" fmla="*/ 711717 h 2013279"/>
                <a:gd name="connsiteX1797" fmla="*/ 1283507 w 2918007"/>
                <a:gd name="connsiteY1797" fmla="*/ 938906 h 2013279"/>
                <a:gd name="connsiteX1798" fmla="*/ 1283525 w 2918007"/>
                <a:gd name="connsiteY1798" fmla="*/ 938921 h 2013279"/>
                <a:gd name="connsiteX1799" fmla="*/ 1312878 w 2918007"/>
                <a:gd name="connsiteY1799" fmla="*/ 964229 h 2013279"/>
                <a:gd name="connsiteX1800" fmla="*/ 1317923 w 2918007"/>
                <a:gd name="connsiteY1800" fmla="*/ 970009 h 2013279"/>
                <a:gd name="connsiteX1801" fmla="*/ 1324020 w 2918007"/>
                <a:gd name="connsiteY1801" fmla="*/ 978931 h 2013279"/>
                <a:gd name="connsiteX1802" fmla="*/ 1327369 w 2918007"/>
                <a:gd name="connsiteY1802" fmla="*/ 991979 h 2013279"/>
                <a:gd name="connsiteX1803" fmla="*/ 1325423 w 2918007"/>
                <a:gd name="connsiteY1803" fmla="*/ 994317 h 2013279"/>
                <a:gd name="connsiteX1804" fmla="*/ 1325424 w 2918007"/>
                <a:gd name="connsiteY1804" fmla="*/ 994317 h 2013279"/>
                <a:gd name="connsiteX1805" fmla="*/ 1327119 w 2918007"/>
                <a:gd name="connsiteY1805" fmla="*/ 983466 h 2013279"/>
                <a:gd name="connsiteX1806" fmla="*/ 1324020 w 2918007"/>
                <a:gd name="connsiteY1806" fmla="*/ 978931 h 2013279"/>
                <a:gd name="connsiteX1807" fmla="*/ 1323316 w 2918007"/>
                <a:gd name="connsiteY1807" fmla="*/ 976190 h 2013279"/>
                <a:gd name="connsiteX1808" fmla="*/ 1317923 w 2918007"/>
                <a:gd name="connsiteY1808" fmla="*/ 970009 h 2013279"/>
                <a:gd name="connsiteX1809" fmla="*/ 1315542 w 2918007"/>
                <a:gd name="connsiteY1809" fmla="*/ 966525 h 2013279"/>
                <a:gd name="connsiteX1810" fmla="*/ 1312878 w 2918007"/>
                <a:gd name="connsiteY1810" fmla="*/ 964229 h 2013279"/>
                <a:gd name="connsiteX1811" fmla="*/ 1309807 w 2918007"/>
                <a:gd name="connsiteY1811" fmla="*/ 960709 h 2013279"/>
                <a:gd name="connsiteX1812" fmla="*/ 1283525 w 2918007"/>
                <a:gd name="connsiteY1812" fmla="*/ 938921 h 2013279"/>
                <a:gd name="connsiteX1813" fmla="*/ 1283508 w 2918007"/>
                <a:gd name="connsiteY1813" fmla="*/ 938906 h 2013279"/>
                <a:gd name="connsiteX1814" fmla="*/ 1232963 w 2918007"/>
                <a:gd name="connsiteY1814" fmla="*/ 711717 h 2013279"/>
                <a:gd name="connsiteX1815" fmla="*/ 1251455 w 2918007"/>
                <a:gd name="connsiteY1815" fmla="*/ 530089 h 2013279"/>
                <a:gd name="connsiteX1816" fmla="*/ 1296453 w 2918007"/>
                <a:gd name="connsiteY1816" fmla="*/ 427270 h 2013279"/>
                <a:gd name="connsiteX1817" fmla="*/ 1343916 w 2918007"/>
                <a:gd name="connsiteY1817" fmla="*/ 345383 h 2013279"/>
                <a:gd name="connsiteX1818" fmla="*/ 1372887 w 2918007"/>
                <a:gd name="connsiteY1818" fmla="*/ 181611 h 2013279"/>
                <a:gd name="connsiteX1819" fmla="*/ 1398752 w 2918007"/>
                <a:gd name="connsiteY1819" fmla="*/ 158933 h 2013279"/>
                <a:gd name="connsiteX1820" fmla="*/ 1405024 w 2918007"/>
                <a:gd name="connsiteY1820" fmla="*/ 152329 h 2013279"/>
                <a:gd name="connsiteX1821" fmla="*/ 1431677 w 2918007"/>
                <a:gd name="connsiteY1821" fmla="*/ 125534 h 2013279"/>
                <a:gd name="connsiteX1822" fmla="*/ 1447183 w 2918007"/>
                <a:gd name="connsiteY1822" fmla="*/ 113555 h 2013279"/>
                <a:gd name="connsiteX1823" fmla="*/ 1477324 w 2918007"/>
                <a:gd name="connsiteY1823" fmla="*/ 95483 h 2013279"/>
                <a:gd name="connsiteX1824" fmla="*/ 1512508 w 2918007"/>
                <a:gd name="connsiteY1824" fmla="*/ 82522 h 2013279"/>
                <a:gd name="connsiteX1825" fmla="*/ 1519315 w 2918007"/>
                <a:gd name="connsiteY1825" fmla="*/ 80733 h 2013279"/>
                <a:gd name="connsiteX1826" fmla="*/ 1563370 w 2918007"/>
                <a:gd name="connsiteY1826" fmla="*/ 77426 h 2013279"/>
                <a:gd name="connsiteX1827" fmla="*/ 1758754 w 2918007"/>
                <a:gd name="connsiteY1827" fmla="*/ 70787 h 2013279"/>
                <a:gd name="connsiteX1828" fmla="*/ 1728001 w 2918007"/>
                <a:gd name="connsiteY1828" fmla="*/ 75520 h 2013279"/>
                <a:gd name="connsiteX1829" fmla="*/ 1727998 w 2918007"/>
                <a:gd name="connsiteY1829" fmla="*/ 75525 h 2013279"/>
                <a:gd name="connsiteX1830" fmla="*/ 1720376 w 2918007"/>
                <a:gd name="connsiteY1830" fmla="*/ 84789 h 2013279"/>
                <a:gd name="connsiteX1831" fmla="*/ 1720467 w 2918007"/>
                <a:gd name="connsiteY1831" fmla="*/ 87354 h 2013279"/>
                <a:gd name="connsiteX1832" fmla="*/ 1719843 w 2918007"/>
                <a:gd name="connsiteY1832" fmla="*/ 88334 h 2013279"/>
                <a:gd name="connsiteX1833" fmla="*/ 1720613 w 2918007"/>
                <a:gd name="connsiteY1833" fmla="*/ 91443 h 2013279"/>
                <a:gd name="connsiteX1834" fmla="*/ 1720753 w 2918007"/>
                <a:gd name="connsiteY1834" fmla="*/ 95390 h 2013279"/>
                <a:gd name="connsiteX1835" fmla="*/ 1722774 w 2918007"/>
                <a:gd name="connsiteY1835" fmla="*/ 100181 h 2013279"/>
                <a:gd name="connsiteX1836" fmla="*/ 1723128 w 2918007"/>
                <a:gd name="connsiteY1836" fmla="*/ 101610 h 2013279"/>
                <a:gd name="connsiteX1837" fmla="*/ 1724025 w 2918007"/>
                <a:gd name="connsiteY1837" fmla="*/ 103145 h 2013279"/>
                <a:gd name="connsiteX1838" fmla="*/ 1724431 w 2918007"/>
                <a:gd name="connsiteY1838" fmla="*/ 104108 h 2013279"/>
                <a:gd name="connsiteX1839" fmla="*/ 1726687 w 2918007"/>
                <a:gd name="connsiteY1839" fmla="*/ 107704 h 2013279"/>
                <a:gd name="connsiteX1840" fmla="*/ 1726701 w 2918007"/>
                <a:gd name="connsiteY1840" fmla="*/ 107728 h 2013279"/>
                <a:gd name="connsiteX1841" fmla="*/ 1726708 w 2918007"/>
                <a:gd name="connsiteY1841" fmla="*/ 107741 h 2013279"/>
                <a:gd name="connsiteX1842" fmla="*/ 1741857 w 2918007"/>
                <a:gd name="connsiteY1842" fmla="*/ 142460 h 2013279"/>
                <a:gd name="connsiteX1843" fmla="*/ 1742335 w 2918007"/>
                <a:gd name="connsiteY1843" fmla="*/ 152329 h 2013279"/>
                <a:gd name="connsiteX1844" fmla="*/ 1738549 w 2918007"/>
                <a:gd name="connsiteY1844" fmla="*/ 175334 h 2013279"/>
                <a:gd name="connsiteX1845" fmla="*/ 1735331 w 2918007"/>
                <a:gd name="connsiteY1845" fmla="*/ 183550 h 2013279"/>
                <a:gd name="connsiteX1846" fmla="*/ 1715961 w 2918007"/>
                <a:gd name="connsiteY1846" fmla="*/ 206248 h 2013279"/>
                <a:gd name="connsiteX1847" fmla="*/ 1715952 w 2918007"/>
                <a:gd name="connsiteY1847" fmla="*/ 206257 h 2013279"/>
                <a:gd name="connsiteX1848" fmla="*/ 1684786 w 2918007"/>
                <a:gd name="connsiteY1848" fmla="*/ 216089 h 2013279"/>
                <a:gd name="connsiteX1849" fmla="*/ 1684786 w 2918007"/>
                <a:gd name="connsiteY1849" fmla="*/ 216089 h 2013279"/>
                <a:gd name="connsiteX1850" fmla="*/ 1715953 w 2918007"/>
                <a:gd name="connsiteY1850" fmla="*/ 206257 h 2013279"/>
                <a:gd name="connsiteX1851" fmla="*/ 1715961 w 2918007"/>
                <a:gd name="connsiteY1851" fmla="*/ 206248 h 2013279"/>
                <a:gd name="connsiteX1852" fmla="*/ 1733462 w 2918007"/>
                <a:gd name="connsiteY1852" fmla="*/ 188322 h 2013279"/>
                <a:gd name="connsiteX1853" fmla="*/ 1735331 w 2918007"/>
                <a:gd name="connsiteY1853" fmla="*/ 183550 h 2013279"/>
                <a:gd name="connsiteX1854" fmla="*/ 1737643 w 2918007"/>
                <a:gd name="connsiteY1854" fmla="*/ 180841 h 2013279"/>
                <a:gd name="connsiteX1855" fmla="*/ 1738549 w 2918007"/>
                <a:gd name="connsiteY1855" fmla="*/ 175334 h 2013279"/>
                <a:gd name="connsiteX1856" fmla="*/ 1742910 w 2918007"/>
                <a:gd name="connsiteY1856" fmla="*/ 164201 h 2013279"/>
                <a:gd name="connsiteX1857" fmla="*/ 1742335 w 2918007"/>
                <a:gd name="connsiteY1857" fmla="*/ 152329 h 2013279"/>
                <a:gd name="connsiteX1858" fmla="*/ 1743383 w 2918007"/>
                <a:gd name="connsiteY1858" fmla="*/ 145959 h 2013279"/>
                <a:gd name="connsiteX1859" fmla="*/ 1741857 w 2918007"/>
                <a:gd name="connsiteY1859" fmla="*/ 142460 h 2013279"/>
                <a:gd name="connsiteX1860" fmla="*/ 1741567 w 2918007"/>
                <a:gd name="connsiteY1860" fmla="*/ 136476 h 2013279"/>
                <a:gd name="connsiteX1861" fmla="*/ 1726708 w 2918007"/>
                <a:gd name="connsiteY1861" fmla="*/ 107741 h 2013279"/>
                <a:gd name="connsiteX1862" fmla="*/ 1726702 w 2918007"/>
                <a:gd name="connsiteY1862" fmla="*/ 107728 h 2013279"/>
                <a:gd name="connsiteX1863" fmla="*/ 1726687 w 2918007"/>
                <a:gd name="connsiteY1863" fmla="*/ 107704 h 2013279"/>
                <a:gd name="connsiteX1864" fmla="*/ 1724025 w 2918007"/>
                <a:gd name="connsiteY1864" fmla="*/ 103145 h 2013279"/>
                <a:gd name="connsiteX1865" fmla="*/ 1722774 w 2918007"/>
                <a:gd name="connsiteY1865" fmla="*/ 100181 h 2013279"/>
                <a:gd name="connsiteX1866" fmla="*/ 1720613 w 2918007"/>
                <a:gd name="connsiteY1866" fmla="*/ 91443 h 2013279"/>
                <a:gd name="connsiteX1867" fmla="*/ 1720467 w 2918007"/>
                <a:gd name="connsiteY1867" fmla="*/ 87354 h 2013279"/>
                <a:gd name="connsiteX1868" fmla="*/ 1727998 w 2918007"/>
                <a:gd name="connsiteY1868" fmla="*/ 75525 h 2013279"/>
                <a:gd name="connsiteX1869" fmla="*/ 1728002 w 2918007"/>
                <a:gd name="connsiteY1869" fmla="*/ 75520 h 2013279"/>
                <a:gd name="connsiteX1870" fmla="*/ 1758754 w 2918007"/>
                <a:gd name="connsiteY1870" fmla="*/ 70787 h 2013279"/>
                <a:gd name="connsiteX1871" fmla="*/ 1761849 w 2918007"/>
                <a:gd name="connsiteY1871" fmla="*/ 144 h 2013279"/>
                <a:gd name="connsiteX1872" fmla="*/ 1877103 w 2918007"/>
                <a:gd name="connsiteY1872" fmla="*/ 39387 h 2013279"/>
                <a:gd name="connsiteX1873" fmla="*/ 2079284 w 2918007"/>
                <a:gd name="connsiteY1873" fmla="*/ 86795 h 2013279"/>
                <a:gd name="connsiteX1874" fmla="*/ 2253726 w 2918007"/>
                <a:gd name="connsiteY1874" fmla="*/ 185920 h 2013279"/>
                <a:gd name="connsiteX1875" fmla="*/ 2463303 w 2918007"/>
                <a:gd name="connsiteY1875" fmla="*/ 355850 h 2013279"/>
                <a:gd name="connsiteX1876" fmla="*/ 2704934 w 2918007"/>
                <a:gd name="connsiteY1876" fmla="*/ 660615 h 2013279"/>
                <a:gd name="connsiteX1877" fmla="*/ 2867664 w 2918007"/>
                <a:gd name="connsiteY1877" fmla="*/ 937674 h 2013279"/>
                <a:gd name="connsiteX1878" fmla="*/ 2796161 w 2918007"/>
                <a:gd name="connsiteY1878" fmla="*/ 1585992 h 2013279"/>
                <a:gd name="connsiteX1879" fmla="*/ 2665484 w 2918007"/>
                <a:gd name="connsiteY1879" fmla="*/ 1582298 h 2013279"/>
                <a:gd name="connsiteX1880" fmla="*/ 2447893 w 2918007"/>
                <a:gd name="connsiteY1880" fmla="*/ 1633400 h 2013279"/>
                <a:gd name="connsiteX1881" fmla="*/ 2304888 w 2918007"/>
                <a:gd name="connsiteY1881" fmla="*/ 1724522 h 2013279"/>
                <a:gd name="connsiteX1882" fmla="*/ 2095310 w 2918007"/>
                <a:gd name="connsiteY1882" fmla="*/ 1799636 h 2013279"/>
                <a:gd name="connsiteX1883" fmla="*/ 1877103 w 2918007"/>
                <a:gd name="connsiteY1883" fmla="*/ 1847044 h 2013279"/>
                <a:gd name="connsiteX1884" fmla="*/ 1445621 w 2918007"/>
                <a:gd name="connsiteY1884" fmla="*/ 1965871 h 2013279"/>
                <a:gd name="connsiteX1885" fmla="*/ 1243441 w 2918007"/>
                <a:gd name="connsiteY1885" fmla="*/ 2013279 h 2013279"/>
                <a:gd name="connsiteX1886" fmla="*/ 811957 w 2918007"/>
                <a:gd name="connsiteY1886" fmla="*/ 1902456 h 2013279"/>
                <a:gd name="connsiteX1887" fmla="*/ 705319 w 2918007"/>
                <a:gd name="connsiteY1887" fmla="*/ 1763926 h 2013279"/>
                <a:gd name="connsiteX1888" fmla="*/ 558615 w 2918007"/>
                <a:gd name="connsiteY1888" fmla="*/ 1744224 h 2013279"/>
                <a:gd name="connsiteX1889" fmla="*/ 67341 w 2918007"/>
                <a:gd name="connsiteY1889" fmla="*/ 1424067 h 2013279"/>
                <a:gd name="connsiteX1890" fmla="*/ 11865 w 2918007"/>
                <a:gd name="connsiteY1890" fmla="*/ 1238129 h 2013279"/>
                <a:gd name="connsiteX1891" fmla="*/ 59328 w 2918007"/>
                <a:gd name="connsiteY1891" fmla="*/ 1024486 h 2013279"/>
                <a:gd name="connsiteX1892" fmla="*/ 178294 w 2918007"/>
                <a:gd name="connsiteY1892" fmla="*/ 724031 h 2013279"/>
                <a:gd name="connsiteX1893" fmla="*/ 238085 w 2918007"/>
                <a:gd name="connsiteY1893" fmla="*/ 640913 h 2013279"/>
                <a:gd name="connsiteX1894" fmla="*/ 344723 w 2918007"/>
                <a:gd name="connsiteY1894" fmla="*/ 478372 h 2013279"/>
                <a:gd name="connsiteX1895" fmla="*/ 511152 w 2918007"/>
                <a:gd name="connsiteY1895" fmla="*/ 347846 h 2013279"/>
                <a:gd name="connsiteX1896" fmla="*/ 776206 w 2918007"/>
                <a:gd name="connsiteY1896" fmla="*/ 225324 h 2013279"/>
                <a:gd name="connsiteX1897" fmla="*/ 994414 w 2918007"/>
                <a:gd name="connsiteY1897" fmla="*/ 134203 h 2013279"/>
                <a:gd name="connsiteX1898" fmla="*/ 1188581 w 2918007"/>
                <a:gd name="connsiteY1898" fmla="*/ 39387 h 2013279"/>
                <a:gd name="connsiteX1899" fmla="*/ 1378433 w 2918007"/>
                <a:gd name="connsiteY1899" fmla="*/ 70787 h 2013279"/>
                <a:gd name="connsiteX1900" fmla="*/ 1655814 w 2918007"/>
                <a:gd name="connsiteY1900" fmla="*/ 19685 h 2013279"/>
                <a:gd name="connsiteX1901" fmla="*/ 1761849 w 2918007"/>
                <a:gd name="connsiteY1901" fmla="*/ 144 h 201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</a:cxnLst>
              <a:rect l="l" t="t" r="r" b="b"/>
              <a:pathLst>
                <a:path w="2918007" h="2013279">
                  <a:moveTo>
                    <a:pt x="919617" y="1842840"/>
                  </a:moveTo>
                  <a:lnTo>
                    <a:pt x="946395" y="1843537"/>
                  </a:lnTo>
                  <a:cubicBezTo>
                    <a:pt x="955561" y="1845197"/>
                    <a:pt x="964981" y="1848661"/>
                    <a:pt x="974689" y="1855048"/>
                  </a:cubicBezTo>
                  <a:cubicBezTo>
                    <a:pt x="1013214" y="1880907"/>
                    <a:pt x="1048811" y="1890758"/>
                    <a:pt x="1080710" y="1890450"/>
                  </a:cubicBezTo>
                  <a:lnTo>
                    <a:pt x="1080710" y="1890450"/>
                  </a:lnTo>
                  <a:lnTo>
                    <a:pt x="1030185" y="1882561"/>
                  </a:lnTo>
                  <a:cubicBezTo>
                    <a:pt x="1012483" y="1876905"/>
                    <a:pt x="993952" y="1867978"/>
                    <a:pt x="974690" y="1855048"/>
                  </a:cubicBezTo>
                  <a:cubicBezTo>
                    <a:pt x="955273" y="1842273"/>
                    <a:pt x="937011" y="1841195"/>
                    <a:pt x="919617" y="1842840"/>
                  </a:cubicBezTo>
                  <a:close/>
                  <a:moveTo>
                    <a:pt x="1312420" y="1839964"/>
                  </a:moveTo>
                  <a:lnTo>
                    <a:pt x="1352544" y="1841503"/>
                  </a:lnTo>
                  <a:lnTo>
                    <a:pt x="1352544" y="1841503"/>
                  </a:lnTo>
                  <a:lnTo>
                    <a:pt x="1312421" y="1839964"/>
                  </a:lnTo>
                  <a:close/>
                  <a:moveTo>
                    <a:pt x="1403032" y="1782012"/>
                  </a:moveTo>
                  <a:lnTo>
                    <a:pt x="1403034" y="1782014"/>
                  </a:lnTo>
                  <a:lnTo>
                    <a:pt x="1411936" y="1798116"/>
                  </a:lnTo>
                  <a:lnTo>
                    <a:pt x="1413421" y="1803975"/>
                  </a:lnTo>
                  <a:lnTo>
                    <a:pt x="1416034" y="1835335"/>
                  </a:lnTo>
                  <a:lnTo>
                    <a:pt x="1416034" y="1835346"/>
                  </a:lnTo>
                  <a:cubicBezTo>
                    <a:pt x="1414185" y="1871056"/>
                    <a:pt x="1313095" y="1887063"/>
                    <a:pt x="1259467" y="1890757"/>
                  </a:cubicBezTo>
                  <a:cubicBezTo>
                    <a:pt x="1205840" y="1894452"/>
                    <a:pt x="1198443" y="1926467"/>
                    <a:pt x="1210155" y="1942475"/>
                  </a:cubicBezTo>
                  <a:cubicBezTo>
                    <a:pt x="1213083" y="1946323"/>
                    <a:pt x="1217514" y="1950595"/>
                    <a:pt x="1224246" y="1953933"/>
                  </a:cubicBezTo>
                  <a:lnTo>
                    <a:pt x="1224246" y="1953933"/>
                  </a:lnTo>
                  <a:lnTo>
                    <a:pt x="1228713" y="1954871"/>
                  </a:lnTo>
                  <a:lnTo>
                    <a:pt x="1252148" y="1959791"/>
                  </a:lnTo>
                  <a:lnTo>
                    <a:pt x="1252148" y="1959791"/>
                  </a:lnTo>
                  <a:lnTo>
                    <a:pt x="1228713" y="1954871"/>
                  </a:lnTo>
                  <a:lnTo>
                    <a:pt x="1224246" y="1953933"/>
                  </a:lnTo>
                  <a:lnTo>
                    <a:pt x="1224246" y="1953933"/>
                  </a:lnTo>
                  <a:lnTo>
                    <a:pt x="1210156" y="1942475"/>
                  </a:lnTo>
                  <a:cubicBezTo>
                    <a:pt x="1198444" y="1926467"/>
                    <a:pt x="1205841" y="1894452"/>
                    <a:pt x="1259468" y="1890757"/>
                  </a:cubicBezTo>
                  <a:cubicBezTo>
                    <a:pt x="1313096" y="1887063"/>
                    <a:pt x="1414186" y="1871056"/>
                    <a:pt x="1416035" y="1835346"/>
                  </a:cubicBezTo>
                  <a:lnTo>
                    <a:pt x="1416034" y="1835335"/>
                  </a:lnTo>
                  <a:lnTo>
                    <a:pt x="1415090" y="1810565"/>
                  </a:lnTo>
                  <a:lnTo>
                    <a:pt x="1413421" y="1803975"/>
                  </a:lnTo>
                  <a:lnTo>
                    <a:pt x="1413109" y="1800238"/>
                  </a:lnTo>
                  <a:lnTo>
                    <a:pt x="1411936" y="1798116"/>
                  </a:lnTo>
                  <a:lnTo>
                    <a:pt x="1410332" y="1791786"/>
                  </a:lnTo>
                  <a:lnTo>
                    <a:pt x="1403034" y="1782014"/>
                  </a:lnTo>
                  <a:lnTo>
                    <a:pt x="1403033" y="1782012"/>
                  </a:lnTo>
                  <a:close/>
                  <a:moveTo>
                    <a:pt x="1499248" y="1696816"/>
                  </a:moveTo>
                  <a:cubicBezTo>
                    <a:pt x="1460723" y="1695893"/>
                    <a:pt x="1438379" y="1701434"/>
                    <a:pt x="1417806" y="1712132"/>
                  </a:cubicBezTo>
                  <a:lnTo>
                    <a:pt x="1405848" y="1719670"/>
                  </a:lnTo>
                  <a:lnTo>
                    <a:pt x="1402485" y="1721101"/>
                  </a:lnTo>
                  <a:lnTo>
                    <a:pt x="1347578" y="1757996"/>
                  </a:lnTo>
                  <a:lnTo>
                    <a:pt x="1346997" y="1758385"/>
                  </a:lnTo>
                  <a:lnTo>
                    <a:pt x="1312122" y="1775875"/>
                  </a:lnTo>
                  <a:lnTo>
                    <a:pt x="1312122" y="1775875"/>
                  </a:lnTo>
                  <a:lnTo>
                    <a:pt x="1297300" y="1775932"/>
                  </a:lnTo>
                  <a:lnTo>
                    <a:pt x="1312122" y="1775875"/>
                  </a:lnTo>
                  <a:lnTo>
                    <a:pt x="1312122" y="1775875"/>
                  </a:lnTo>
                  <a:cubicBezTo>
                    <a:pt x="1319953" y="1773508"/>
                    <a:pt x="1331125" y="1768236"/>
                    <a:pt x="1346998" y="1758385"/>
                  </a:cubicBezTo>
                  <a:lnTo>
                    <a:pt x="1347578" y="1757996"/>
                  </a:lnTo>
                  <a:lnTo>
                    <a:pt x="1386476" y="1731882"/>
                  </a:lnTo>
                  <a:lnTo>
                    <a:pt x="1405848" y="1719670"/>
                  </a:lnTo>
                  <a:lnTo>
                    <a:pt x="1451796" y="1700116"/>
                  </a:lnTo>
                  <a:lnTo>
                    <a:pt x="1499248" y="1696816"/>
                  </a:lnTo>
                  <a:close/>
                  <a:moveTo>
                    <a:pt x="2079592" y="1655104"/>
                  </a:moveTo>
                  <a:lnTo>
                    <a:pt x="2089127" y="1660087"/>
                  </a:lnTo>
                  <a:cubicBezTo>
                    <a:pt x="2091727" y="1661953"/>
                    <a:pt x="2093461" y="1663569"/>
                    <a:pt x="2093461" y="1663569"/>
                  </a:cubicBezTo>
                  <a:lnTo>
                    <a:pt x="2093466" y="1663573"/>
                  </a:lnTo>
                  <a:lnTo>
                    <a:pt x="2115252" y="1687244"/>
                  </a:lnTo>
                  <a:lnTo>
                    <a:pt x="2116852" y="1690459"/>
                  </a:lnTo>
                  <a:lnTo>
                    <a:pt x="2116752" y="1701539"/>
                  </a:lnTo>
                  <a:lnTo>
                    <a:pt x="2114804" y="1717519"/>
                  </a:lnTo>
                  <a:lnTo>
                    <a:pt x="2114752" y="1717783"/>
                  </a:lnTo>
                  <a:lnTo>
                    <a:pt x="2111000" y="1729487"/>
                  </a:lnTo>
                  <a:lnTo>
                    <a:pt x="2112139" y="1731085"/>
                  </a:lnTo>
                  <a:lnTo>
                    <a:pt x="2111404" y="1734825"/>
                  </a:lnTo>
                  <a:cubicBezTo>
                    <a:pt x="2113224" y="1738876"/>
                    <a:pt x="2119504" y="1740992"/>
                    <a:pt x="2134760" y="1740530"/>
                  </a:cubicBezTo>
                  <a:lnTo>
                    <a:pt x="2134760" y="1740530"/>
                  </a:lnTo>
                  <a:lnTo>
                    <a:pt x="2118045" y="1739370"/>
                  </a:lnTo>
                  <a:lnTo>
                    <a:pt x="2112139" y="1731085"/>
                  </a:lnTo>
                  <a:lnTo>
                    <a:pt x="2114752" y="1717783"/>
                  </a:lnTo>
                  <a:lnTo>
                    <a:pt x="2116659" y="1711833"/>
                  </a:lnTo>
                  <a:lnTo>
                    <a:pt x="2116752" y="1701539"/>
                  </a:lnTo>
                  <a:lnTo>
                    <a:pt x="2117857" y="1692478"/>
                  </a:lnTo>
                  <a:lnTo>
                    <a:pt x="2116852" y="1690459"/>
                  </a:lnTo>
                  <a:lnTo>
                    <a:pt x="2116865" y="1688996"/>
                  </a:lnTo>
                  <a:lnTo>
                    <a:pt x="2115252" y="1687244"/>
                  </a:lnTo>
                  <a:lnTo>
                    <a:pt x="2110784" y="1678265"/>
                  </a:lnTo>
                  <a:lnTo>
                    <a:pt x="2093466" y="1663573"/>
                  </a:lnTo>
                  <a:lnTo>
                    <a:pt x="2093462" y="1663569"/>
                  </a:lnTo>
                  <a:cubicBezTo>
                    <a:pt x="2093462" y="1663569"/>
                    <a:pt x="2086528" y="1657105"/>
                    <a:pt x="2079593" y="1655104"/>
                  </a:cubicBezTo>
                  <a:close/>
                  <a:moveTo>
                    <a:pt x="289776" y="1591004"/>
                  </a:moveTo>
                  <a:cubicBezTo>
                    <a:pt x="309482" y="1597873"/>
                    <a:pt x="346716" y="1607243"/>
                    <a:pt x="392773" y="1601644"/>
                  </a:cubicBezTo>
                  <a:lnTo>
                    <a:pt x="392773" y="1601644"/>
                  </a:lnTo>
                  <a:lnTo>
                    <a:pt x="331393" y="1600999"/>
                  </a:lnTo>
                  <a:cubicBezTo>
                    <a:pt x="313864" y="1598498"/>
                    <a:pt x="299629" y="1594439"/>
                    <a:pt x="289776" y="1591004"/>
                  </a:cubicBezTo>
                  <a:close/>
                  <a:moveTo>
                    <a:pt x="2232084" y="1584289"/>
                  </a:moveTo>
                  <a:lnTo>
                    <a:pt x="2232081" y="1584290"/>
                  </a:lnTo>
                  <a:lnTo>
                    <a:pt x="2172593" y="1592226"/>
                  </a:lnTo>
                  <a:lnTo>
                    <a:pt x="2147248" y="1597613"/>
                  </a:lnTo>
                  <a:lnTo>
                    <a:pt x="2142293" y="1598391"/>
                  </a:lnTo>
                  <a:cubicBezTo>
                    <a:pt x="2112319" y="1604866"/>
                    <a:pt x="2083830" y="1611851"/>
                    <a:pt x="2061408" y="1615545"/>
                  </a:cubicBezTo>
                  <a:cubicBezTo>
                    <a:pt x="2002233" y="1626012"/>
                    <a:pt x="1980659" y="1643251"/>
                    <a:pt x="1980659" y="1706667"/>
                  </a:cubicBezTo>
                  <a:lnTo>
                    <a:pt x="1978131" y="1739592"/>
                  </a:lnTo>
                  <a:lnTo>
                    <a:pt x="1976523" y="1746054"/>
                  </a:lnTo>
                  <a:lnTo>
                    <a:pt x="1971531" y="1757635"/>
                  </a:lnTo>
                  <a:lnTo>
                    <a:pt x="1969185" y="1760677"/>
                  </a:lnTo>
                  <a:lnTo>
                    <a:pt x="1959596" y="1764157"/>
                  </a:lnTo>
                  <a:lnTo>
                    <a:pt x="1959597" y="1764157"/>
                  </a:lnTo>
                  <a:cubicBezTo>
                    <a:pt x="1962609" y="1764388"/>
                    <a:pt x="1965431" y="1763883"/>
                    <a:pt x="1967971" y="1762252"/>
                  </a:cubicBezTo>
                  <a:lnTo>
                    <a:pt x="1969185" y="1760677"/>
                  </a:lnTo>
                  <a:lnTo>
                    <a:pt x="1970411" y="1760232"/>
                  </a:lnTo>
                  <a:lnTo>
                    <a:pt x="1971531" y="1757635"/>
                  </a:lnTo>
                  <a:lnTo>
                    <a:pt x="1974647" y="1753594"/>
                  </a:lnTo>
                  <a:lnTo>
                    <a:pt x="1976523" y="1746054"/>
                  </a:lnTo>
                  <a:lnTo>
                    <a:pt x="1977876" y="1742916"/>
                  </a:lnTo>
                  <a:lnTo>
                    <a:pt x="1978131" y="1739592"/>
                  </a:lnTo>
                  <a:lnTo>
                    <a:pt x="1979063" y="1735845"/>
                  </a:lnTo>
                  <a:cubicBezTo>
                    <a:pt x="1980097" y="1728154"/>
                    <a:pt x="1980660" y="1718558"/>
                    <a:pt x="1980660" y="1706667"/>
                  </a:cubicBezTo>
                  <a:cubicBezTo>
                    <a:pt x="1980660" y="1643251"/>
                    <a:pt x="2002234" y="1626012"/>
                    <a:pt x="2061409" y="1615545"/>
                  </a:cubicBezTo>
                  <a:cubicBezTo>
                    <a:pt x="2076357" y="1613082"/>
                    <a:pt x="2094001" y="1609157"/>
                    <a:pt x="2112985" y="1604895"/>
                  </a:cubicBezTo>
                  <a:lnTo>
                    <a:pt x="2147248" y="1597613"/>
                  </a:lnTo>
                  <a:lnTo>
                    <a:pt x="2232081" y="1584290"/>
                  </a:lnTo>
                  <a:lnTo>
                    <a:pt x="2232085" y="1584289"/>
                  </a:lnTo>
                  <a:close/>
                  <a:moveTo>
                    <a:pt x="1522672" y="1576141"/>
                  </a:moveTo>
                  <a:lnTo>
                    <a:pt x="1522671" y="1576141"/>
                  </a:lnTo>
                  <a:lnTo>
                    <a:pt x="1541086" y="1594140"/>
                  </a:lnTo>
                  <a:lnTo>
                    <a:pt x="1566281" y="1629863"/>
                  </a:lnTo>
                  <a:lnTo>
                    <a:pt x="1573075" y="1640544"/>
                  </a:lnTo>
                  <a:lnTo>
                    <a:pt x="1576192" y="1645623"/>
                  </a:lnTo>
                  <a:lnTo>
                    <a:pt x="1580518" y="1652941"/>
                  </a:lnTo>
                  <a:lnTo>
                    <a:pt x="1580613" y="1653102"/>
                  </a:lnTo>
                  <a:lnTo>
                    <a:pt x="1580665" y="1653155"/>
                  </a:lnTo>
                  <a:lnTo>
                    <a:pt x="1617078" y="1690618"/>
                  </a:lnTo>
                  <a:lnTo>
                    <a:pt x="1624194" y="1697080"/>
                  </a:lnTo>
                  <a:lnTo>
                    <a:pt x="1628623" y="1701549"/>
                  </a:lnTo>
                  <a:lnTo>
                    <a:pt x="1636422" y="1708185"/>
                  </a:lnTo>
                  <a:lnTo>
                    <a:pt x="1650764" y="1721209"/>
                  </a:lnTo>
                  <a:lnTo>
                    <a:pt x="1658267" y="1726770"/>
                  </a:lnTo>
                  <a:lnTo>
                    <a:pt x="1671590" y="1738106"/>
                  </a:lnTo>
                  <a:cubicBezTo>
                    <a:pt x="1698462" y="1758885"/>
                    <a:pt x="1721693" y="1772854"/>
                    <a:pt x="1740724" y="1782243"/>
                  </a:cubicBezTo>
                  <a:lnTo>
                    <a:pt x="1746978" y="1784615"/>
                  </a:lnTo>
                  <a:lnTo>
                    <a:pt x="1754203" y="1788461"/>
                  </a:lnTo>
                  <a:lnTo>
                    <a:pt x="1784658" y="1798903"/>
                  </a:lnTo>
                  <a:lnTo>
                    <a:pt x="1784662" y="1798905"/>
                  </a:lnTo>
                  <a:lnTo>
                    <a:pt x="1784663" y="1798905"/>
                  </a:lnTo>
                  <a:lnTo>
                    <a:pt x="1785936" y="1799118"/>
                  </a:lnTo>
                  <a:lnTo>
                    <a:pt x="1800053" y="1801483"/>
                  </a:lnTo>
                  <a:lnTo>
                    <a:pt x="1800054" y="1801483"/>
                  </a:lnTo>
                  <a:lnTo>
                    <a:pt x="1785936" y="1799118"/>
                  </a:lnTo>
                  <a:lnTo>
                    <a:pt x="1784663" y="1798905"/>
                  </a:lnTo>
                  <a:lnTo>
                    <a:pt x="1784663" y="1798905"/>
                  </a:lnTo>
                  <a:lnTo>
                    <a:pt x="1784658" y="1798903"/>
                  </a:lnTo>
                  <a:lnTo>
                    <a:pt x="1746978" y="1784615"/>
                  </a:lnTo>
                  <a:lnTo>
                    <a:pt x="1709098" y="1764446"/>
                  </a:lnTo>
                  <a:lnTo>
                    <a:pt x="1658267" y="1726770"/>
                  </a:lnTo>
                  <a:lnTo>
                    <a:pt x="1636422" y="1708185"/>
                  </a:lnTo>
                  <a:lnTo>
                    <a:pt x="1624194" y="1697080"/>
                  </a:lnTo>
                  <a:lnTo>
                    <a:pt x="1580665" y="1653155"/>
                  </a:lnTo>
                  <a:lnTo>
                    <a:pt x="1580614" y="1653102"/>
                  </a:lnTo>
                  <a:lnTo>
                    <a:pt x="1580518" y="1652941"/>
                  </a:lnTo>
                  <a:lnTo>
                    <a:pt x="1577167" y="1647213"/>
                  </a:lnTo>
                  <a:lnTo>
                    <a:pt x="1576192" y="1645623"/>
                  </a:lnTo>
                  <a:lnTo>
                    <a:pt x="1574681" y="1643068"/>
                  </a:lnTo>
                  <a:lnTo>
                    <a:pt x="1573075" y="1640544"/>
                  </a:lnTo>
                  <a:lnTo>
                    <a:pt x="1568131" y="1632485"/>
                  </a:lnTo>
                  <a:lnTo>
                    <a:pt x="1566281" y="1629863"/>
                  </a:lnTo>
                  <a:lnTo>
                    <a:pt x="1559965" y="1619932"/>
                  </a:lnTo>
                  <a:cubicBezTo>
                    <a:pt x="1548253" y="1602461"/>
                    <a:pt x="1533768" y="1583221"/>
                    <a:pt x="1522672" y="1576141"/>
                  </a:cubicBezTo>
                  <a:close/>
                  <a:moveTo>
                    <a:pt x="506760" y="1570139"/>
                  </a:moveTo>
                  <a:lnTo>
                    <a:pt x="506760" y="1570139"/>
                  </a:lnTo>
                  <a:lnTo>
                    <a:pt x="520992" y="1573342"/>
                  </a:lnTo>
                  <a:cubicBezTo>
                    <a:pt x="534518" y="1579402"/>
                    <a:pt x="544978" y="1595074"/>
                    <a:pt x="543822" y="1629706"/>
                  </a:cubicBezTo>
                  <a:cubicBezTo>
                    <a:pt x="543206" y="1652794"/>
                    <a:pt x="530222" y="1665993"/>
                    <a:pt x="510054" y="1671688"/>
                  </a:cubicBezTo>
                  <a:lnTo>
                    <a:pt x="475062" y="1674902"/>
                  </a:lnTo>
                  <a:lnTo>
                    <a:pt x="475062" y="1674902"/>
                  </a:lnTo>
                  <a:cubicBezTo>
                    <a:pt x="514148" y="1676720"/>
                    <a:pt x="542898" y="1664339"/>
                    <a:pt x="543822" y="1629706"/>
                  </a:cubicBezTo>
                  <a:cubicBezTo>
                    <a:pt x="545363" y="1583530"/>
                    <a:pt x="526254" y="1571062"/>
                    <a:pt x="506760" y="1570139"/>
                  </a:cubicBezTo>
                  <a:close/>
                  <a:moveTo>
                    <a:pt x="2203394" y="1547435"/>
                  </a:moveTo>
                  <a:lnTo>
                    <a:pt x="2253726" y="1548436"/>
                  </a:lnTo>
                  <a:lnTo>
                    <a:pt x="2253734" y="1548438"/>
                  </a:lnTo>
                  <a:lnTo>
                    <a:pt x="2283955" y="1559558"/>
                  </a:lnTo>
                  <a:lnTo>
                    <a:pt x="2288138" y="1563215"/>
                  </a:lnTo>
                  <a:lnTo>
                    <a:pt x="2291836" y="1569999"/>
                  </a:lnTo>
                  <a:lnTo>
                    <a:pt x="2288138" y="1583674"/>
                  </a:lnTo>
                  <a:lnTo>
                    <a:pt x="2283313" y="1587840"/>
                  </a:lnTo>
                  <a:lnTo>
                    <a:pt x="2283314" y="1587840"/>
                  </a:lnTo>
                  <a:cubicBezTo>
                    <a:pt x="2283314" y="1587840"/>
                    <a:pt x="2292714" y="1581529"/>
                    <a:pt x="2293716" y="1573448"/>
                  </a:cubicBezTo>
                  <a:lnTo>
                    <a:pt x="2291836" y="1569999"/>
                  </a:lnTo>
                  <a:lnTo>
                    <a:pt x="2292614" y="1567126"/>
                  </a:lnTo>
                  <a:lnTo>
                    <a:pt x="2288138" y="1563215"/>
                  </a:lnTo>
                  <a:lnTo>
                    <a:pt x="2286695" y="1560566"/>
                  </a:lnTo>
                  <a:lnTo>
                    <a:pt x="2283955" y="1559558"/>
                  </a:lnTo>
                  <a:lnTo>
                    <a:pt x="2281406" y="1557330"/>
                  </a:lnTo>
                  <a:lnTo>
                    <a:pt x="2253734" y="1548438"/>
                  </a:lnTo>
                  <a:lnTo>
                    <a:pt x="2253727" y="1548436"/>
                  </a:lnTo>
                  <a:cubicBezTo>
                    <a:pt x="2236930" y="1545049"/>
                    <a:pt x="2220095" y="1545203"/>
                    <a:pt x="2203394" y="1547435"/>
                  </a:cubicBezTo>
                  <a:close/>
                  <a:moveTo>
                    <a:pt x="989426" y="1534746"/>
                  </a:moveTo>
                  <a:lnTo>
                    <a:pt x="994414" y="1534890"/>
                  </a:lnTo>
                  <a:lnTo>
                    <a:pt x="1021357" y="1548766"/>
                  </a:lnTo>
                  <a:lnTo>
                    <a:pt x="1027313" y="1560173"/>
                  </a:lnTo>
                  <a:lnTo>
                    <a:pt x="1034865" y="1577065"/>
                  </a:lnTo>
                  <a:lnTo>
                    <a:pt x="1036500" y="1580109"/>
                  </a:lnTo>
                  <a:lnTo>
                    <a:pt x="1042287" y="1594415"/>
                  </a:lnTo>
                  <a:lnTo>
                    <a:pt x="1045707" y="1597251"/>
                  </a:lnTo>
                  <a:lnTo>
                    <a:pt x="1048763" y="1602943"/>
                  </a:lnTo>
                  <a:cubicBezTo>
                    <a:pt x="1052158" y="1606262"/>
                    <a:pt x="1056331" y="1608874"/>
                    <a:pt x="1061639" y="1610464"/>
                  </a:cubicBezTo>
                  <a:lnTo>
                    <a:pt x="1061640" y="1610464"/>
                  </a:lnTo>
                  <a:lnTo>
                    <a:pt x="1079977" y="1611756"/>
                  </a:lnTo>
                  <a:lnTo>
                    <a:pt x="1081327" y="1611851"/>
                  </a:lnTo>
                  <a:lnTo>
                    <a:pt x="1081327" y="1611851"/>
                  </a:lnTo>
                  <a:lnTo>
                    <a:pt x="1079977" y="1611756"/>
                  </a:lnTo>
                  <a:lnTo>
                    <a:pt x="1061640" y="1610464"/>
                  </a:lnTo>
                  <a:lnTo>
                    <a:pt x="1061640" y="1610464"/>
                  </a:lnTo>
                  <a:lnTo>
                    <a:pt x="1045707" y="1597251"/>
                  </a:lnTo>
                  <a:lnTo>
                    <a:pt x="1036500" y="1580109"/>
                  </a:lnTo>
                  <a:lnTo>
                    <a:pt x="1032297" y="1569716"/>
                  </a:lnTo>
                  <a:lnTo>
                    <a:pt x="1027313" y="1560173"/>
                  </a:lnTo>
                  <a:lnTo>
                    <a:pt x="1022470" y="1549340"/>
                  </a:lnTo>
                  <a:lnTo>
                    <a:pt x="1021357" y="1548766"/>
                  </a:lnTo>
                  <a:lnTo>
                    <a:pt x="1020172" y="1546497"/>
                  </a:lnTo>
                  <a:cubicBezTo>
                    <a:pt x="1014497" y="1540130"/>
                    <a:pt x="1006550" y="1535698"/>
                    <a:pt x="994415" y="1534890"/>
                  </a:cubicBezTo>
                  <a:cubicBezTo>
                    <a:pt x="994415" y="1534890"/>
                    <a:pt x="992296" y="1534620"/>
                    <a:pt x="989426" y="1534746"/>
                  </a:cubicBezTo>
                  <a:close/>
                  <a:moveTo>
                    <a:pt x="1798204" y="1483173"/>
                  </a:moveTo>
                  <a:lnTo>
                    <a:pt x="1750510" y="1483740"/>
                  </a:lnTo>
                  <a:lnTo>
                    <a:pt x="1750511" y="1483740"/>
                  </a:lnTo>
                  <a:close/>
                  <a:moveTo>
                    <a:pt x="1566975" y="1449156"/>
                  </a:moveTo>
                  <a:lnTo>
                    <a:pt x="1529034" y="1450063"/>
                  </a:lnTo>
                  <a:lnTo>
                    <a:pt x="1521929" y="1450233"/>
                  </a:lnTo>
                  <a:lnTo>
                    <a:pt x="1516975" y="1450767"/>
                  </a:lnTo>
                  <a:lnTo>
                    <a:pt x="1473359" y="1455467"/>
                  </a:lnTo>
                  <a:cubicBezTo>
                    <a:pt x="1404322" y="1463471"/>
                    <a:pt x="1390145" y="1510879"/>
                    <a:pt x="1301383" y="1534890"/>
                  </a:cubicBezTo>
                  <a:cubicBezTo>
                    <a:pt x="1212004" y="1558287"/>
                    <a:pt x="1148515" y="1598306"/>
                    <a:pt x="1148515" y="1598306"/>
                  </a:cubicBezTo>
                  <a:cubicBezTo>
                    <a:pt x="1077628" y="1673420"/>
                    <a:pt x="1033864" y="1704820"/>
                    <a:pt x="952498" y="1716518"/>
                  </a:cubicBezTo>
                  <a:lnTo>
                    <a:pt x="909764" y="1718058"/>
                  </a:lnTo>
                  <a:cubicBezTo>
                    <a:pt x="918750" y="1719674"/>
                    <a:pt x="932311" y="1719597"/>
                    <a:pt x="952499" y="1716518"/>
                  </a:cubicBezTo>
                  <a:cubicBezTo>
                    <a:pt x="1033865" y="1704820"/>
                    <a:pt x="1077629" y="1673420"/>
                    <a:pt x="1148516" y="1598306"/>
                  </a:cubicBezTo>
                  <a:cubicBezTo>
                    <a:pt x="1148516" y="1598306"/>
                    <a:pt x="1212005" y="1558287"/>
                    <a:pt x="1301384" y="1534890"/>
                  </a:cubicBezTo>
                  <a:cubicBezTo>
                    <a:pt x="1390146" y="1510879"/>
                    <a:pt x="1404323" y="1463471"/>
                    <a:pt x="1473360" y="1455467"/>
                  </a:cubicBezTo>
                  <a:lnTo>
                    <a:pt x="1516975" y="1450767"/>
                  </a:lnTo>
                  <a:lnTo>
                    <a:pt x="1521930" y="1450233"/>
                  </a:lnTo>
                  <a:lnTo>
                    <a:pt x="1529034" y="1450063"/>
                  </a:lnTo>
                  <a:lnTo>
                    <a:pt x="1566975" y="1449156"/>
                  </a:lnTo>
                  <a:close/>
                  <a:moveTo>
                    <a:pt x="786454" y="1421835"/>
                  </a:moveTo>
                  <a:cubicBezTo>
                    <a:pt x="779172" y="1420334"/>
                    <a:pt x="769117" y="1421296"/>
                    <a:pt x="755248" y="1426530"/>
                  </a:cubicBezTo>
                  <a:lnTo>
                    <a:pt x="736786" y="1426943"/>
                  </a:lnTo>
                  <a:lnTo>
                    <a:pt x="736786" y="1426943"/>
                  </a:lnTo>
                  <a:cubicBezTo>
                    <a:pt x="748161" y="1426876"/>
                    <a:pt x="755249" y="1426530"/>
                    <a:pt x="755249" y="1426530"/>
                  </a:cubicBezTo>
                  <a:lnTo>
                    <a:pt x="786454" y="1421835"/>
                  </a:lnTo>
                  <a:close/>
                  <a:moveTo>
                    <a:pt x="2099009" y="1376659"/>
                  </a:moveTo>
                  <a:lnTo>
                    <a:pt x="2120265" y="1381382"/>
                  </a:lnTo>
                  <a:lnTo>
                    <a:pt x="2122596" y="1393508"/>
                  </a:lnTo>
                  <a:lnTo>
                    <a:pt x="2121071" y="1396565"/>
                  </a:lnTo>
                  <a:lnTo>
                    <a:pt x="2116884" y="1401902"/>
                  </a:lnTo>
                  <a:cubicBezTo>
                    <a:pt x="2053395" y="1443769"/>
                    <a:pt x="1857378" y="1378506"/>
                    <a:pt x="1875254" y="1507185"/>
                  </a:cubicBezTo>
                  <a:lnTo>
                    <a:pt x="1875262" y="1507214"/>
                  </a:lnTo>
                  <a:lnTo>
                    <a:pt x="1882616" y="1538957"/>
                  </a:lnTo>
                  <a:lnTo>
                    <a:pt x="1885021" y="1543882"/>
                  </a:lnTo>
                  <a:lnTo>
                    <a:pt x="1886034" y="1547689"/>
                  </a:lnTo>
                  <a:lnTo>
                    <a:pt x="1889193" y="1552426"/>
                  </a:lnTo>
                  <a:lnTo>
                    <a:pt x="1894160" y="1562598"/>
                  </a:lnTo>
                  <a:lnTo>
                    <a:pt x="1898216" y="1565956"/>
                  </a:lnTo>
                  <a:lnTo>
                    <a:pt x="1903821" y="1574361"/>
                  </a:lnTo>
                  <a:cubicBezTo>
                    <a:pt x="1917632" y="1588089"/>
                    <a:pt x="1934968" y="1594265"/>
                    <a:pt x="1953537" y="1596228"/>
                  </a:cubicBezTo>
                  <a:lnTo>
                    <a:pt x="1953538" y="1596228"/>
                  </a:lnTo>
                  <a:lnTo>
                    <a:pt x="1926896" y="1589707"/>
                  </a:lnTo>
                  <a:lnTo>
                    <a:pt x="1898216" y="1565956"/>
                  </a:lnTo>
                  <a:lnTo>
                    <a:pt x="1889193" y="1552426"/>
                  </a:lnTo>
                  <a:lnTo>
                    <a:pt x="1885021" y="1543882"/>
                  </a:lnTo>
                  <a:lnTo>
                    <a:pt x="1875262" y="1507214"/>
                  </a:lnTo>
                  <a:lnTo>
                    <a:pt x="1875255" y="1507185"/>
                  </a:lnTo>
                  <a:cubicBezTo>
                    <a:pt x="1857379" y="1378506"/>
                    <a:pt x="2053396" y="1443769"/>
                    <a:pt x="2116885" y="1401902"/>
                  </a:cubicBezTo>
                  <a:cubicBezTo>
                    <a:pt x="2116885" y="1401902"/>
                    <a:pt x="2118503" y="1400439"/>
                    <a:pt x="2120246" y="1398217"/>
                  </a:cubicBezTo>
                  <a:lnTo>
                    <a:pt x="2121071" y="1396565"/>
                  </a:lnTo>
                  <a:lnTo>
                    <a:pt x="2122768" y="1394402"/>
                  </a:lnTo>
                  <a:lnTo>
                    <a:pt x="2122596" y="1393508"/>
                  </a:lnTo>
                  <a:lnTo>
                    <a:pt x="2124359" y="1389973"/>
                  </a:lnTo>
                  <a:cubicBezTo>
                    <a:pt x="2125361" y="1383893"/>
                    <a:pt x="2120892" y="1377582"/>
                    <a:pt x="2099010" y="1376659"/>
                  </a:cubicBezTo>
                  <a:close/>
                  <a:moveTo>
                    <a:pt x="602255" y="1376380"/>
                  </a:moveTo>
                  <a:lnTo>
                    <a:pt x="631351" y="1381584"/>
                  </a:lnTo>
                  <a:cubicBezTo>
                    <a:pt x="651076" y="1386817"/>
                    <a:pt x="689910" y="1392205"/>
                    <a:pt x="734060" y="1390973"/>
                  </a:cubicBezTo>
                  <a:lnTo>
                    <a:pt x="734060" y="1390973"/>
                  </a:lnTo>
                  <a:lnTo>
                    <a:pt x="673547" y="1388703"/>
                  </a:lnTo>
                  <a:cubicBezTo>
                    <a:pt x="655854" y="1386856"/>
                    <a:pt x="641215" y="1384201"/>
                    <a:pt x="631352" y="1381584"/>
                  </a:cubicBezTo>
                  <a:cubicBezTo>
                    <a:pt x="621490" y="1378967"/>
                    <a:pt x="611280" y="1377159"/>
                    <a:pt x="602256" y="1376380"/>
                  </a:cubicBezTo>
                  <a:close/>
                  <a:moveTo>
                    <a:pt x="1133105" y="1339718"/>
                  </a:moveTo>
                  <a:lnTo>
                    <a:pt x="1149459" y="1347135"/>
                  </a:lnTo>
                  <a:lnTo>
                    <a:pt x="1149464" y="1347150"/>
                  </a:lnTo>
                  <a:lnTo>
                    <a:pt x="1155365" y="1367673"/>
                  </a:lnTo>
                  <a:lnTo>
                    <a:pt x="1156844" y="1380140"/>
                  </a:lnTo>
                  <a:lnTo>
                    <a:pt x="1158590" y="1397987"/>
                  </a:lnTo>
                  <a:lnTo>
                    <a:pt x="1164537" y="1426510"/>
                  </a:lnTo>
                  <a:lnTo>
                    <a:pt x="1164541" y="1426530"/>
                  </a:lnTo>
                  <a:lnTo>
                    <a:pt x="1164558" y="1426562"/>
                  </a:lnTo>
                  <a:lnTo>
                    <a:pt x="1178873" y="1455380"/>
                  </a:lnTo>
                  <a:lnTo>
                    <a:pt x="1190453" y="1476316"/>
                  </a:lnTo>
                  <a:lnTo>
                    <a:pt x="1195535" y="1486112"/>
                  </a:lnTo>
                  <a:lnTo>
                    <a:pt x="1201985" y="1505913"/>
                  </a:lnTo>
                  <a:lnTo>
                    <a:pt x="1201988" y="1505924"/>
                  </a:lnTo>
                  <a:lnTo>
                    <a:pt x="1188581" y="1510879"/>
                  </a:lnTo>
                  <a:lnTo>
                    <a:pt x="1188582" y="1510879"/>
                  </a:lnTo>
                  <a:cubicBezTo>
                    <a:pt x="1197674" y="1512880"/>
                    <a:pt x="1201526" y="1510763"/>
                    <a:pt x="1201989" y="1505924"/>
                  </a:cubicBezTo>
                  <a:lnTo>
                    <a:pt x="1201985" y="1505913"/>
                  </a:lnTo>
                  <a:lnTo>
                    <a:pt x="1198087" y="1491031"/>
                  </a:lnTo>
                  <a:lnTo>
                    <a:pt x="1195535" y="1486112"/>
                  </a:lnTo>
                  <a:lnTo>
                    <a:pt x="1195054" y="1484635"/>
                  </a:lnTo>
                  <a:lnTo>
                    <a:pt x="1190453" y="1476316"/>
                  </a:lnTo>
                  <a:lnTo>
                    <a:pt x="1187425" y="1470480"/>
                  </a:lnTo>
                  <a:lnTo>
                    <a:pt x="1164558" y="1426562"/>
                  </a:lnTo>
                  <a:lnTo>
                    <a:pt x="1164542" y="1426530"/>
                  </a:lnTo>
                  <a:lnTo>
                    <a:pt x="1164537" y="1426510"/>
                  </a:lnTo>
                  <a:lnTo>
                    <a:pt x="1157195" y="1383098"/>
                  </a:lnTo>
                  <a:lnTo>
                    <a:pt x="1156844" y="1380140"/>
                  </a:lnTo>
                  <a:lnTo>
                    <a:pt x="1155758" y="1369040"/>
                  </a:lnTo>
                  <a:lnTo>
                    <a:pt x="1155365" y="1367673"/>
                  </a:lnTo>
                  <a:lnTo>
                    <a:pt x="1154765" y="1362612"/>
                  </a:lnTo>
                  <a:lnTo>
                    <a:pt x="1149464" y="1347150"/>
                  </a:lnTo>
                  <a:lnTo>
                    <a:pt x="1149459" y="1347135"/>
                  </a:lnTo>
                  <a:cubicBezTo>
                    <a:pt x="1146050" y="1341834"/>
                    <a:pt x="1140965" y="1338948"/>
                    <a:pt x="1133106" y="1339718"/>
                  </a:cubicBezTo>
                  <a:close/>
                  <a:moveTo>
                    <a:pt x="185076" y="1331714"/>
                  </a:moveTo>
                  <a:lnTo>
                    <a:pt x="229280" y="1341324"/>
                  </a:lnTo>
                  <a:cubicBezTo>
                    <a:pt x="242367" y="1343479"/>
                    <a:pt x="253910" y="1344643"/>
                    <a:pt x="264225" y="1344989"/>
                  </a:cubicBezTo>
                  <a:lnTo>
                    <a:pt x="264225" y="1344989"/>
                  </a:lnTo>
                  <a:lnTo>
                    <a:pt x="229281" y="1341324"/>
                  </a:lnTo>
                  <a:cubicBezTo>
                    <a:pt x="216195" y="1339169"/>
                    <a:pt x="201565" y="1336023"/>
                    <a:pt x="185076" y="1331714"/>
                  </a:cubicBezTo>
                  <a:close/>
                  <a:moveTo>
                    <a:pt x="1069254" y="1312314"/>
                  </a:moveTo>
                  <a:cubicBezTo>
                    <a:pt x="1055420" y="1311283"/>
                    <a:pt x="1042903" y="1311515"/>
                    <a:pt x="1031589" y="1312711"/>
                  </a:cubicBezTo>
                  <a:lnTo>
                    <a:pt x="1029025" y="1313231"/>
                  </a:lnTo>
                  <a:lnTo>
                    <a:pt x="1026814" y="1313281"/>
                  </a:lnTo>
                  <a:lnTo>
                    <a:pt x="1022870" y="1314480"/>
                  </a:lnTo>
                  <a:lnTo>
                    <a:pt x="1001144" y="1318888"/>
                  </a:lnTo>
                  <a:lnTo>
                    <a:pt x="991719" y="1323946"/>
                  </a:lnTo>
                  <a:lnTo>
                    <a:pt x="980282" y="1327421"/>
                  </a:lnTo>
                  <a:lnTo>
                    <a:pt x="966848" y="1337292"/>
                  </a:lnTo>
                  <a:lnTo>
                    <a:pt x="959205" y="1341393"/>
                  </a:lnTo>
                  <a:lnTo>
                    <a:pt x="955423" y="1345686"/>
                  </a:lnTo>
                  <a:lnTo>
                    <a:pt x="951271" y="1348736"/>
                  </a:lnTo>
                  <a:lnTo>
                    <a:pt x="941420" y="1361580"/>
                  </a:lnTo>
                  <a:lnTo>
                    <a:pt x="938015" y="1365445"/>
                  </a:lnTo>
                  <a:lnTo>
                    <a:pt x="937074" y="1367247"/>
                  </a:lnTo>
                  <a:lnTo>
                    <a:pt x="936367" y="1368168"/>
                  </a:lnTo>
                  <a:lnTo>
                    <a:pt x="932176" y="1376621"/>
                  </a:lnTo>
                  <a:lnTo>
                    <a:pt x="932156" y="1376659"/>
                  </a:lnTo>
                  <a:cubicBezTo>
                    <a:pt x="839695" y="1410522"/>
                    <a:pt x="821203" y="1500412"/>
                    <a:pt x="821203" y="1500412"/>
                  </a:cubicBezTo>
                  <a:cubicBezTo>
                    <a:pt x="834764" y="1519498"/>
                    <a:pt x="826135" y="1562596"/>
                    <a:pt x="826135" y="1562596"/>
                  </a:cubicBezTo>
                  <a:cubicBezTo>
                    <a:pt x="778671" y="1598306"/>
                    <a:pt x="778671" y="1688812"/>
                    <a:pt x="778671" y="1688812"/>
                  </a:cubicBezTo>
                  <a:cubicBezTo>
                    <a:pt x="782370" y="1704512"/>
                    <a:pt x="786068" y="1718700"/>
                    <a:pt x="789771" y="1731514"/>
                  </a:cubicBezTo>
                  <a:lnTo>
                    <a:pt x="793560" y="1743252"/>
                  </a:lnTo>
                  <a:lnTo>
                    <a:pt x="795330" y="1749724"/>
                  </a:lnTo>
                  <a:lnTo>
                    <a:pt x="797268" y="1754737"/>
                  </a:lnTo>
                  <a:lnTo>
                    <a:pt x="800898" y="1765981"/>
                  </a:lnTo>
                  <a:lnTo>
                    <a:pt x="804874" y="1774412"/>
                  </a:lnTo>
                  <a:lnTo>
                    <a:pt x="812080" y="1793054"/>
                  </a:lnTo>
                  <a:lnTo>
                    <a:pt x="819852" y="1806177"/>
                  </a:lnTo>
                  <a:lnTo>
                    <a:pt x="823342" y="1813575"/>
                  </a:lnTo>
                  <a:lnTo>
                    <a:pt x="825829" y="1816267"/>
                  </a:lnTo>
                  <a:lnTo>
                    <a:pt x="829013" y="1821642"/>
                  </a:lnTo>
                  <a:lnTo>
                    <a:pt x="846210" y="1838318"/>
                  </a:lnTo>
                  <a:lnTo>
                    <a:pt x="846218" y="1838327"/>
                  </a:lnTo>
                  <a:cubicBezTo>
                    <a:pt x="853940" y="1843518"/>
                    <a:pt x="861770" y="1846024"/>
                    <a:pt x="869745" y="1846967"/>
                  </a:cubicBezTo>
                  <a:lnTo>
                    <a:pt x="869746" y="1846967"/>
                  </a:lnTo>
                  <a:lnTo>
                    <a:pt x="846219" y="1838327"/>
                  </a:lnTo>
                  <a:lnTo>
                    <a:pt x="846210" y="1838318"/>
                  </a:lnTo>
                  <a:lnTo>
                    <a:pt x="825829" y="1816267"/>
                  </a:lnTo>
                  <a:lnTo>
                    <a:pt x="819852" y="1806177"/>
                  </a:lnTo>
                  <a:lnTo>
                    <a:pt x="804874" y="1774412"/>
                  </a:lnTo>
                  <a:lnTo>
                    <a:pt x="797268" y="1754737"/>
                  </a:lnTo>
                  <a:lnTo>
                    <a:pt x="793560" y="1743252"/>
                  </a:lnTo>
                  <a:lnTo>
                    <a:pt x="778672" y="1688812"/>
                  </a:lnTo>
                  <a:cubicBezTo>
                    <a:pt x="778672" y="1688812"/>
                    <a:pt x="778672" y="1598306"/>
                    <a:pt x="826136" y="1562596"/>
                  </a:cubicBezTo>
                  <a:cubicBezTo>
                    <a:pt x="826136" y="1562596"/>
                    <a:pt x="834765" y="1519498"/>
                    <a:pt x="821204" y="1500412"/>
                  </a:cubicBezTo>
                  <a:cubicBezTo>
                    <a:pt x="821204" y="1500412"/>
                    <a:pt x="839696" y="1410522"/>
                    <a:pt x="932157" y="1376659"/>
                  </a:cubicBezTo>
                  <a:lnTo>
                    <a:pt x="932176" y="1376621"/>
                  </a:lnTo>
                  <a:lnTo>
                    <a:pt x="937074" y="1367247"/>
                  </a:lnTo>
                  <a:lnTo>
                    <a:pt x="941420" y="1361580"/>
                  </a:lnTo>
                  <a:lnTo>
                    <a:pt x="955423" y="1345686"/>
                  </a:lnTo>
                  <a:lnTo>
                    <a:pt x="966848" y="1337292"/>
                  </a:lnTo>
                  <a:lnTo>
                    <a:pt x="991719" y="1323946"/>
                  </a:lnTo>
                  <a:lnTo>
                    <a:pt x="1022870" y="1314480"/>
                  </a:lnTo>
                  <a:lnTo>
                    <a:pt x="1029025" y="1313231"/>
                  </a:lnTo>
                  <a:lnTo>
                    <a:pt x="1069254" y="1312314"/>
                  </a:lnTo>
                  <a:close/>
                  <a:moveTo>
                    <a:pt x="454443" y="1310780"/>
                  </a:moveTo>
                  <a:cubicBezTo>
                    <a:pt x="449050" y="1318014"/>
                    <a:pt x="441730" y="1324595"/>
                    <a:pt x="433784" y="1330395"/>
                  </a:cubicBezTo>
                  <a:lnTo>
                    <a:pt x="433777" y="1330400"/>
                  </a:lnTo>
                  <a:lnTo>
                    <a:pt x="400643" y="1349411"/>
                  </a:lnTo>
                  <a:lnTo>
                    <a:pt x="391172" y="1353835"/>
                  </a:lnTo>
                  <a:lnTo>
                    <a:pt x="386877" y="1355680"/>
                  </a:lnTo>
                  <a:lnTo>
                    <a:pt x="380475" y="1358188"/>
                  </a:lnTo>
                  <a:lnTo>
                    <a:pt x="311377" y="1375258"/>
                  </a:lnTo>
                  <a:lnTo>
                    <a:pt x="311376" y="1375258"/>
                  </a:lnTo>
                  <a:lnTo>
                    <a:pt x="279114" y="1378792"/>
                  </a:lnTo>
                  <a:lnTo>
                    <a:pt x="260748" y="1380805"/>
                  </a:lnTo>
                  <a:lnTo>
                    <a:pt x="260749" y="1380805"/>
                  </a:lnTo>
                  <a:lnTo>
                    <a:pt x="279114" y="1378792"/>
                  </a:lnTo>
                  <a:lnTo>
                    <a:pt x="311377" y="1375258"/>
                  </a:lnTo>
                  <a:lnTo>
                    <a:pt x="311377" y="1375258"/>
                  </a:lnTo>
                  <a:cubicBezTo>
                    <a:pt x="331173" y="1371646"/>
                    <a:pt x="354048" y="1366115"/>
                    <a:pt x="380476" y="1358188"/>
                  </a:cubicBezTo>
                  <a:cubicBezTo>
                    <a:pt x="380476" y="1358188"/>
                    <a:pt x="382318" y="1357538"/>
                    <a:pt x="385453" y="1356292"/>
                  </a:cubicBezTo>
                  <a:lnTo>
                    <a:pt x="386877" y="1355680"/>
                  </a:lnTo>
                  <a:lnTo>
                    <a:pt x="388999" y="1354850"/>
                  </a:lnTo>
                  <a:lnTo>
                    <a:pt x="391172" y="1353835"/>
                  </a:lnTo>
                  <a:lnTo>
                    <a:pt x="398192" y="1350818"/>
                  </a:lnTo>
                  <a:lnTo>
                    <a:pt x="400643" y="1349411"/>
                  </a:lnTo>
                  <a:lnTo>
                    <a:pt x="409369" y="1345336"/>
                  </a:lnTo>
                  <a:lnTo>
                    <a:pt x="433777" y="1330400"/>
                  </a:lnTo>
                  <a:lnTo>
                    <a:pt x="433785" y="1330395"/>
                  </a:lnTo>
                  <a:lnTo>
                    <a:pt x="454443" y="1310781"/>
                  </a:lnTo>
                  <a:close/>
                  <a:moveTo>
                    <a:pt x="586165" y="1241610"/>
                  </a:moveTo>
                  <a:cubicBezTo>
                    <a:pt x="571627" y="1242228"/>
                    <a:pt x="555225" y="1244056"/>
                    <a:pt x="536425" y="1247365"/>
                  </a:cubicBezTo>
                  <a:cubicBezTo>
                    <a:pt x="536425" y="1247365"/>
                    <a:pt x="451361" y="1305239"/>
                    <a:pt x="528411" y="1424067"/>
                  </a:cubicBezTo>
                  <a:cubicBezTo>
                    <a:pt x="528411" y="1424067"/>
                    <a:pt x="504372" y="1508416"/>
                    <a:pt x="538890" y="1547820"/>
                  </a:cubicBezTo>
                  <a:lnTo>
                    <a:pt x="538915" y="1547827"/>
                  </a:lnTo>
                  <a:lnTo>
                    <a:pt x="547132" y="1550259"/>
                  </a:lnTo>
                  <a:lnTo>
                    <a:pt x="548826" y="1550691"/>
                  </a:lnTo>
                  <a:lnTo>
                    <a:pt x="551509" y="1551467"/>
                  </a:lnTo>
                  <a:lnTo>
                    <a:pt x="555815" y="1552476"/>
                  </a:lnTo>
                  <a:lnTo>
                    <a:pt x="569220" y="1555901"/>
                  </a:lnTo>
                  <a:lnTo>
                    <a:pt x="572756" y="1556450"/>
                  </a:lnTo>
                  <a:lnTo>
                    <a:pt x="584222" y="1559138"/>
                  </a:lnTo>
                  <a:cubicBezTo>
                    <a:pt x="597617" y="1561822"/>
                    <a:pt x="613075" y="1564358"/>
                    <a:pt x="629310" y="1565931"/>
                  </a:cubicBezTo>
                  <a:lnTo>
                    <a:pt x="634523" y="1566037"/>
                  </a:lnTo>
                  <a:lnTo>
                    <a:pt x="639134" y="1566752"/>
                  </a:lnTo>
                  <a:lnTo>
                    <a:pt x="679056" y="1566940"/>
                  </a:lnTo>
                  <a:lnTo>
                    <a:pt x="634523" y="1566037"/>
                  </a:lnTo>
                  <a:lnTo>
                    <a:pt x="572756" y="1556450"/>
                  </a:lnTo>
                  <a:lnTo>
                    <a:pt x="555815" y="1552476"/>
                  </a:lnTo>
                  <a:lnTo>
                    <a:pt x="548826" y="1550691"/>
                  </a:lnTo>
                  <a:lnTo>
                    <a:pt x="538915" y="1547827"/>
                  </a:lnTo>
                  <a:lnTo>
                    <a:pt x="538891" y="1547820"/>
                  </a:lnTo>
                  <a:cubicBezTo>
                    <a:pt x="504373" y="1508416"/>
                    <a:pt x="528412" y="1424067"/>
                    <a:pt x="528412" y="1424067"/>
                  </a:cubicBezTo>
                  <a:cubicBezTo>
                    <a:pt x="451362" y="1305239"/>
                    <a:pt x="536426" y="1247365"/>
                    <a:pt x="536426" y="1247365"/>
                  </a:cubicBezTo>
                  <a:lnTo>
                    <a:pt x="586166" y="1241610"/>
                  </a:lnTo>
                  <a:close/>
                  <a:moveTo>
                    <a:pt x="1596385" y="1215105"/>
                  </a:moveTo>
                  <a:lnTo>
                    <a:pt x="1609230" y="1218911"/>
                  </a:lnTo>
                  <a:lnTo>
                    <a:pt x="1613762" y="1223843"/>
                  </a:lnTo>
                  <a:lnTo>
                    <a:pt x="1619447" y="1235897"/>
                  </a:lnTo>
                  <a:lnTo>
                    <a:pt x="1622205" y="1244422"/>
                  </a:lnTo>
                  <a:lnTo>
                    <a:pt x="1624213" y="1255240"/>
                  </a:lnTo>
                  <a:lnTo>
                    <a:pt x="1629925" y="1301545"/>
                  </a:lnTo>
                  <a:cubicBezTo>
                    <a:pt x="1633624" y="1348953"/>
                    <a:pt x="1578147" y="1417910"/>
                    <a:pt x="1695264" y="1432071"/>
                  </a:cubicBezTo>
                  <a:cubicBezTo>
                    <a:pt x="1724389" y="1435457"/>
                    <a:pt x="1754169" y="1435419"/>
                    <a:pt x="1782764" y="1432311"/>
                  </a:cubicBezTo>
                  <a:lnTo>
                    <a:pt x="1782764" y="1432311"/>
                  </a:lnTo>
                  <a:lnTo>
                    <a:pt x="1695265" y="1432071"/>
                  </a:lnTo>
                  <a:cubicBezTo>
                    <a:pt x="1578148" y="1417910"/>
                    <a:pt x="1633625" y="1348953"/>
                    <a:pt x="1629926" y="1301545"/>
                  </a:cubicBezTo>
                  <a:cubicBezTo>
                    <a:pt x="1629117" y="1291174"/>
                    <a:pt x="1628190" y="1280126"/>
                    <a:pt x="1626861" y="1269503"/>
                  </a:cubicBezTo>
                  <a:lnTo>
                    <a:pt x="1624213" y="1255240"/>
                  </a:lnTo>
                  <a:lnTo>
                    <a:pt x="1623294" y="1247789"/>
                  </a:lnTo>
                  <a:lnTo>
                    <a:pt x="1622205" y="1244422"/>
                  </a:lnTo>
                  <a:lnTo>
                    <a:pt x="1621385" y="1240007"/>
                  </a:lnTo>
                  <a:lnTo>
                    <a:pt x="1619447" y="1235897"/>
                  </a:lnTo>
                  <a:lnTo>
                    <a:pt x="1616517" y="1226841"/>
                  </a:lnTo>
                  <a:lnTo>
                    <a:pt x="1613762" y="1223843"/>
                  </a:lnTo>
                  <a:lnTo>
                    <a:pt x="1611794" y="1219671"/>
                  </a:lnTo>
                  <a:lnTo>
                    <a:pt x="1609230" y="1218911"/>
                  </a:lnTo>
                  <a:lnTo>
                    <a:pt x="1606001" y="1215397"/>
                  </a:lnTo>
                  <a:close/>
                  <a:moveTo>
                    <a:pt x="633567" y="1197003"/>
                  </a:moveTo>
                  <a:lnTo>
                    <a:pt x="690534" y="1210912"/>
                  </a:lnTo>
                  <a:lnTo>
                    <a:pt x="706433" y="1218144"/>
                  </a:lnTo>
                  <a:lnTo>
                    <a:pt x="739870" y="1236231"/>
                  </a:lnTo>
                  <a:lnTo>
                    <a:pt x="752530" y="1243801"/>
                  </a:lnTo>
                  <a:lnTo>
                    <a:pt x="784196" y="1260281"/>
                  </a:lnTo>
                  <a:lnTo>
                    <a:pt x="784219" y="1260294"/>
                  </a:lnTo>
                  <a:lnTo>
                    <a:pt x="784239" y="1260301"/>
                  </a:lnTo>
                  <a:lnTo>
                    <a:pt x="827638" y="1277033"/>
                  </a:lnTo>
                  <a:lnTo>
                    <a:pt x="839282" y="1280442"/>
                  </a:lnTo>
                  <a:lnTo>
                    <a:pt x="848104" y="1283671"/>
                  </a:lnTo>
                  <a:lnTo>
                    <a:pt x="859369" y="1286325"/>
                  </a:lnTo>
                  <a:lnTo>
                    <a:pt x="866665" y="1288461"/>
                  </a:lnTo>
                  <a:lnTo>
                    <a:pt x="869181" y="1288637"/>
                  </a:lnTo>
                  <a:lnTo>
                    <a:pt x="874976" y="1290002"/>
                  </a:lnTo>
                  <a:cubicBezTo>
                    <a:pt x="882914" y="1291225"/>
                    <a:pt x="889683" y="1291463"/>
                    <a:pt x="894826" y="1290424"/>
                  </a:cubicBezTo>
                  <a:lnTo>
                    <a:pt x="894826" y="1290424"/>
                  </a:lnTo>
                  <a:lnTo>
                    <a:pt x="869181" y="1288637"/>
                  </a:lnTo>
                  <a:lnTo>
                    <a:pt x="859369" y="1286325"/>
                  </a:lnTo>
                  <a:lnTo>
                    <a:pt x="839282" y="1280442"/>
                  </a:lnTo>
                  <a:lnTo>
                    <a:pt x="784239" y="1260301"/>
                  </a:lnTo>
                  <a:lnTo>
                    <a:pt x="784220" y="1260294"/>
                  </a:lnTo>
                  <a:lnTo>
                    <a:pt x="784196" y="1260281"/>
                  </a:lnTo>
                  <a:lnTo>
                    <a:pt x="741938" y="1237350"/>
                  </a:lnTo>
                  <a:lnTo>
                    <a:pt x="739870" y="1236231"/>
                  </a:lnTo>
                  <a:lnTo>
                    <a:pt x="719751" y="1224200"/>
                  </a:lnTo>
                  <a:lnTo>
                    <a:pt x="706433" y="1218144"/>
                  </a:lnTo>
                  <a:lnTo>
                    <a:pt x="695149" y="1212039"/>
                  </a:lnTo>
                  <a:lnTo>
                    <a:pt x="690534" y="1210912"/>
                  </a:lnTo>
                  <a:lnTo>
                    <a:pt x="681543" y="1206823"/>
                  </a:lnTo>
                  <a:cubicBezTo>
                    <a:pt x="667420" y="1201994"/>
                    <a:pt x="651669" y="1198424"/>
                    <a:pt x="633567" y="1197003"/>
                  </a:cubicBezTo>
                  <a:close/>
                  <a:moveTo>
                    <a:pt x="1407010" y="1171394"/>
                  </a:moveTo>
                  <a:lnTo>
                    <a:pt x="1407010" y="1171395"/>
                  </a:lnTo>
                  <a:lnTo>
                    <a:pt x="1425562" y="1177487"/>
                  </a:lnTo>
                  <a:lnTo>
                    <a:pt x="1431431" y="1182672"/>
                  </a:lnTo>
                  <a:lnTo>
                    <a:pt x="1446527" y="1202532"/>
                  </a:lnTo>
                  <a:lnTo>
                    <a:pt x="1451935" y="1213121"/>
                  </a:lnTo>
                  <a:lnTo>
                    <a:pt x="1459798" y="1261525"/>
                  </a:lnTo>
                  <a:cubicBezTo>
                    <a:pt x="1453635" y="1347106"/>
                    <a:pt x="1406172" y="1334792"/>
                    <a:pt x="1477674" y="1382200"/>
                  </a:cubicBezTo>
                  <a:cubicBezTo>
                    <a:pt x="1495396" y="1394052"/>
                    <a:pt x="1509573" y="1399862"/>
                    <a:pt x="1520899" y="1401228"/>
                  </a:cubicBezTo>
                  <a:lnTo>
                    <a:pt x="1520900" y="1401228"/>
                  </a:lnTo>
                  <a:lnTo>
                    <a:pt x="1501686" y="1395646"/>
                  </a:lnTo>
                  <a:cubicBezTo>
                    <a:pt x="1494510" y="1392541"/>
                    <a:pt x="1486536" y="1388126"/>
                    <a:pt x="1477675" y="1382200"/>
                  </a:cubicBezTo>
                  <a:cubicBezTo>
                    <a:pt x="1406173" y="1334792"/>
                    <a:pt x="1453636" y="1347106"/>
                    <a:pt x="1459799" y="1261525"/>
                  </a:cubicBezTo>
                  <a:cubicBezTo>
                    <a:pt x="1460839" y="1245594"/>
                    <a:pt x="1458976" y="1231676"/>
                    <a:pt x="1455366" y="1219840"/>
                  </a:cubicBezTo>
                  <a:lnTo>
                    <a:pt x="1451935" y="1213121"/>
                  </a:lnTo>
                  <a:lnTo>
                    <a:pt x="1451217" y="1208701"/>
                  </a:lnTo>
                  <a:lnTo>
                    <a:pt x="1446527" y="1202532"/>
                  </a:lnTo>
                  <a:lnTo>
                    <a:pt x="1440458" y="1190648"/>
                  </a:lnTo>
                  <a:lnTo>
                    <a:pt x="1431431" y="1182672"/>
                  </a:lnTo>
                  <a:lnTo>
                    <a:pt x="1428131" y="1178331"/>
                  </a:lnTo>
                  <a:lnTo>
                    <a:pt x="1425562" y="1177487"/>
                  </a:lnTo>
                  <a:lnTo>
                    <a:pt x="1422024" y="1174361"/>
                  </a:lnTo>
                  <a:cubicBezTo>
                    <a:pt x="1416063" y="1171129"/>
                    <a:pt x="1410672" y="1170117"/>
                    <a:pt x="1407010" y="1171394"/>
                  </a:cubicBezTo>
                  <a:close/>
                  <a:moveTo>
                    <a:pt x="2454771" y="1162313"/>
                  </a:moveTo>
                  <a:lnTo>
                    <a:pt x="2497449" y="1166697"/>
                  </a:lnTo>
                  <a:lnTo>
                    <a:pt x="2509074" y="1169436"/>
                  </a:lnTo>
                  <a:lnTo>
                    <a:pt x="2514272" y="1170919"/>
                  </a:lnTo>
                  <a:lnTo>
                    <a:pt x="2521862" y="1173482"/>
                  </a:lnTo>
                  <a:cubicBezTo>
                    <a:pt x="2537580" y="1186719"/>
                    <a:pt x="2549562" y="1193838"/>
                    <a:pt x="2559183" y="1196657"/>
                  </a:cubicBezTo>
                  <a:lnTo>
                    <a:pt x="2559184" y="1196656"/>
                  </a:lnTo>
                  <a:lnTo>
                    <a:pt x="2542810" y="1188976"/>
                  </a:lnTo>
                  <a:cubicBezTo>
                    <a:pt x="2536647" y="1185189"/>
                    <a:pt x="2529722" y="1180100"/>
                    <a:pt x="2521863" y="1173482"/>
                  </a:cubicBezTo>
                  <a:cubicBezTo>
                    <a:pt x="2521863" y="1173482"/>
                    <a:pt x="2519718" y="1172638"/>
                    <a:pt x="2515988" y="1171408"/>
                  </a:cubicBezTo>
                  <a:lnTo>
                    <a:pt x="2514272" y="1170919"/>
                  </a:lnTo>
                  <a:lnTo>
                    <a:pt x="2511749" y="1170067"/>
                  </a:lnTo>
                  <a:lnTo>
                    <a:pt x="2509074" y="1169436"/>
                  </a:lnTo>
                  <a:lnTo>
                    <a:pt x="2500604" y="1167021"/>
                  </a:lnTo>
                  <a:lnTo>
                    <a:pt x="2497449" y="1166697"/>
                  </a:lnTo>
                  <a:lnTo>
                    <a:pt x="2486727" y="1164170"/>
                  </a:lnTo>
                  <a:close/>
                  <a:moveTo>
                    <a:pt x="2216125" y="1161169"/>
                  </a:moveTo>
                  <a:cubicBezTo>
                    <a:pt x="2198250" y="1163016"/>
                    <a:pt x="2175443" y="1172405"/>
                    <a:pt x="2149939" y="1185257"/>
                  </a:cubicBezTo>
                  <a:lnTo>
                    <a:pt x="2136818" y="1192404"/>
                  </a:lnTo>
                  <a:lnTo>
                    <a:pt x="2130342" y="1195482"/>
                  </a:lnTo>
                  <a:lnTo>
                    <a:pt x="2067649" y="1230083"/>
                  </a:lnTo>
                  <a:lnTo>
                    <a:pt x="2067572" y="1230125"/>
                  </a:lnTo>
                  <a:cubicBezTo>
                    <a:pt x="2010246" y="1261525"/>
                    <a:pt x="2047847" y="1279380"/>
                    <a:pt x="2015794" y="1331098"/>
                  </a:cubicBezTo>
                  <a:lnTo>
                    <a:pt x="2015718" y="1331227"/>
                  </a:lnTo>
                  <a:lnTo>
                    <a:pt x="2001220" y="1355699"/>
                  </a:lnTo>
                  <a:lnTo>
                    <a:pt x="1999141" y="1359578"/>
                  </a:lnTo>
                  <a:lnTo>
                    <a:pt x="1997620" y="1362180"/>
                  </a:lnTo>
                  <a:lnTo>
                    <a:pt x="1995686" y="1366025"/>
                  </a:lnTo>
                  <a:lnTo>
                    <a:pt x="1992033" y="1372841"/>
                  </a:lnTo>
                  <a:lnTo>
                    <a:pt x="1990791" y="1375758"/>
                  </a:lnTo>
                  <a:lnTo>
                    <a:pt x="1988287" y="1380738"/>
                  </a:lnTo>
                  <a:cubicBezTo>
                    <a:pt x="1984357" y="1389588"/>
                    <a:pt x="1984357" y="1392051"/>
                    <a:pt x="1984357" y="1392051"/>
                  </a:cubicBezTo>
                  <a:lnTo>
                    <a:pt x="1984358" y="1392050"/>
                  </a:lnTo>
                  <a:lnTo>
                    <a:pt x="1984849" y="1389713"/>
                  </a:lnTo>
                  <a:lnTo>
                    <a:pt x="1990791" y="1375758"/>
                  </a:lnTo>
                  <a:lnTo>
                    <a:pt x="1995686" y="1366025"/>
                  </a:lnTo>
                  <a:lnTo>
                    <a:pt x="1999141" y="1359578"/>
                  </a:lnTo>
                  <a:lnTo>
                    <a:pt x="2015718" y="1331227"/>
                  </a:lnTo>
                  <a:lnTo>
                    <a:pt x="2015795" y="1331098"/>
                  </a:lnTo>
                  <a:cubicBezTo>
                    <a:pt x="2047848" y="1279380"/>
                    <a:pt x="2010247" y="1261525"/>
                    <a:pt x="2067573" y="1230125"/>
                  </a:cubicBezTo>
                  <a:lnTo>
                    <a:pt x="2067649" y="1230083"/>
                  </a:lnTo>
                  <a:lnTo>
                    <a:pt x="2136818" y="1192404"/>
                  </a:lnTo>
                  <a:lnTo>
                    <a:pt x="2185894" y="1169086"/>
                  </a:lnTo>
                  <a:lnTo>
                    <a:pt x="2216126" y="1161169"/>
                  </a:lnTo>
                  <a:close/>
                  <a:moveTo>
                    <a:pt x="1140501" y="1144545"/>
                  </a:moveTo>
                  <a:cubicBezTo>
                    <a:pt x="1140501" y="1144545"/>
                    <a:pt x="1131255" y="1152395"/>
                    <a:pt x="1121084" y="1164247"/>
                  </a:cubicBezTo>
                  <a:lnTo>
                    <a:pt x="1117094" y="1169680"/>
                  </a:lnTo>
                  <a:lnTo>
                    <a:pt x="1113413" y="1173826"/>
                  </a:lnTo>
                  <a:lnTo>
                    <a:pt x="1112001" y="1176613"/>
                  </a:lnTo>
                  <a:lnTo>
                    <a:pt x="1106175" y="1184545"/>
                  </a:lnTo>
                  <a:cubicBezTo>
                    <a:pt x="1101668" y="1191991"/>
                    <a:pt x="1097969" y="1199957"/>
                    <a:pt x="1096120" y="1207961"/>
                  </a:cubicBezTo>
                  <a:cubicBezTo>
                    <a:pt x="1096120" y="1207961"/>
                    <a:pt x="1092807" y="1210731"/>
                    <a:pt x="1088203" y="1213781"/>
                  </a:cubicBezTo>
                  <a:lnTo>
                    <a:pt x="1072543" y="1221275"/>
                  </a:lnTo>
                  <a:lnTo>
                    <a:pt x="1072543" y="1221275"/>
                  </a:lnTo>
                  <a:cubicBezTo>
                    <a:pt x="1082868" y="1219043"/>
                    <a:pt x="1096120" y="1207961"/>
                    <a:pt x="1096120" y="1207961"/>
                  </a:cubicBezTo>
                  <a:lnTo>
                    <a:pt x="1112001" y="1176613"/>
                  </a:lnTo>
                  <a:lnTo>
                    <a:pt x="1117094" y="1169680"/>
                  </a:lnTo>
                  <a:lnTo>
                    <a:pt x="1134607" y="1149951"/>
                  </a:lnTo>
                  <a:lnTo>
                    <a:pt x="1140501" y="1144545"/>
                  </a:lnTo>
                  <a:close/>
                  <a:moveTo>
                    <a:pt x="1416178" y="1143968"/>
                  </a:moveTo>
                  <a:cubicBezTo>
                    <a:pt x="1410717" y="1144199"/>
                    <a:pt x="1407404" y="1144545"/>
                    <a:pt x="1407404" y="1144545"/>
                  </a:cubicBezTo>
                  <a:cubicBezTo>
                    <a:pt x="1375968" y="1178408"/>
                    <a:pt x="1338984" y="1183949"/>
                    <a:pt x="1338984" y="1183949"/>
                  </a:cubicBezTo>
                  <a:cubicBezTo>
                    <a:pt x="1236044" y="1186412"/>
                    <a:pt x="1207073" y="1239361"/>
                    <a:pt x="1207073" y="1239361"/>
                  </a:cubicBezTo>
                  <a:lnTo>
                    <a:pt x="1195446" y="1274442"/>
                  </a:lnTo>
                  <a:lnTo>
                    <a:pt x="1191615" y="1281340"/>
                  </a:lnTo>
                  <a:lnTo>
                    <a:pt x="1182182" y="1292713"/>
                  </a:lnTo>
                  <a:lnTo>
                    <a:pt x="1163196" y="1308771"/>
                  </a:lnTo>
                  <a:lnTo>
                    <a:pt x="1155748" y="1313127"/>
                  </a:lnTo>
                  <a:lnTo>
                    <a:pt x="1133394" y="1320313"/>
                  </a:lnTo>
                  <a:lnTo>
                    <a:pt x="1133394" y="1320314"/>
                  </a:lnTo>
                  <a:lnTo>
                    <a:pt x="1133393" y="1320314"/>
                  </a:lnTo>
                  <a:lnTo>
                    <a:pt x="1123783" y="1321101"/>
                  </a:lnTo>
                  <a:lnTo>
                    <a:pt x="1122009" y="1321247"/>
                  </a:lnTo>
                  <a:lnTo>
                    <a:pt x="1122010" y="1321247"/>
                  </a:lnTo>
                  <a:lnTo>
                    <a:pt x="1123783" y="1321101"/>
                  </a:lnTo>
                  <a:lnTo>
                    <a:pt x="1133394" y="1320314"/>
                  </a:lnTo>
                  <a:lnTo>
                    <a:pt x="1133394" y="1320314"/>
                  </a:lnTo>
                  <a:lnTo>
                    <a:pt x="1133394" y="1320313"/>
                  </a:lnTo>
                  <a:lnTo>
                    <a:pt x="1152228" y="1315185"/>
                  </a:lnTo>
                  <a:lnTo>
                    <a:pt x="1155748" y="1313127"/>
                  </a:lnTo>
                  <a:lnTo>
                    <a:pt x="1159456" y="1311935"/>
                  </a:lnTo>
                  <a:lnTo>
                    <a:pt x="1163196" y="1308771"/>
                  </a:lnTo>
                  <a:lnTo>
                    <a:pt x="1174199" y="1302337"/>
                  </a:lnTo>
                  <a:lnTo>
                    <a:pt x="1182182" y="1292713"/>
                  </a:lnTo>
                  <a:lnTo>
                    <a:pt x="1188061" y="1287740"/>
                  </a:lnTo>
                  <a:lnTo>
                    <a:pt x="1191615" y="1281340"/>
                  </a:lnTo>
                  <a:lnTo>
                    <a:pt x="1194187" y="1278240"/>
                  </a:lnTo>
                  <a:lnTo>
                    <a:pt x="1195446" y="1274442"/>
                  </a:lnTo>
                  <a:lnTo>
                    <a:pt x="1199525" y="1267097"/>
                  </a:lnTo>
                  <a:cubicBezTo>
                    <a:pt x="1202778" y="1259092"/>
                    <a:pt x="1205378" y="1249904"/>
                    <a:pt x="1207074" y="1239361"/>
                  </a:cubicBezTo>
                  <a:cubicBezTo>
                    <a:pt x="1207074" y="1239361"/>
                    <a:pt x="1236045" y="1186412"/>
                    <a:pt x="1338985" y="1183949"/>
                  </a:cubicBezTo>
                  <a:cubicBezTo>
                    <a:pt x="1338985" y="1183949"/>
                    <a:pt x="1375969" y="1178408"/>
                    <a:pt x="1407405" y="1144545"/>
                  </a:cubicBezTo>
                  <a:lnTo>
                    <a:pt x="1416179" y="1143968"/>
                  </a:lnTo>
                  <a:close/>
                  <a:moveTo>
                    <a:pt x="2652772" y="1133539"/>
                  </a:moveTo>
                  <a:lnTo>
                    <a:pt x="2652771" y="1133539"/>
                  </a:lnTo>
                  <a:lnTo>
                    <a:pt x="2658347" y="1136743"/>
                  </a:lnTo>
                  <a:cubicBezTo>
                    <a:pt x="2658935" y="1139388"/>
                    <a:pt x="2658241" y="1143621"/>
                    <a:pt x="2656238" y="1149470"/>
                  </a:cubicBezTo>
                  <a:cubicBezTo>
                    <a:pt x="2648224" y="1173482"/>
                    <a:pt x="2608775" y="1210423"/>
                    <a:pt x="2608775" y="1210423"/>
                  </a:cubicBezTo>
                  <a:cubicBezTo>
                    <a:pt x="2563777" y="1226431"/>
                    <a:pt x="2595830" y="1440075"/>
                    <a:pt x="2595830" y="1440075"/>
                  </a:cubicBezTo>
                  <a:lnTo>
                    <a:pt x="2595862" y="1440173"/>
                  </a:lnTo>
                  <a:lnTo>
                    <a:pt x="2604190" y="1466825"/>
                  </a:lnTo>
                  <a:lnTo>
                    <a:pt x="2605752" y="1470831"/>
                  </a:lnTo>
                  <a:lnTo>
                    <a:pt x="2606763" y="1473965"/>
                  </a:lnTo>
                  <a:lnTo>
                    <a:pt x="2608449" y="1477747"/>
                  </a:lnTo>
                  <a:lnTo>
                    <a:pt x="2611601" y="1485829"/>
                  </a:lnTo>
                  <a:lnTo>
                    <a:pt x="2613154" y="1488300"/>
                  </a:lnTo>
                  <a:lnTo>
                    <a:pt x="2616027" y="1494746"/>
                  </a:lnTo>
                  <a:cubicBezTo>
                    <a:pt x="2621661" y="1504818"/>
                    <a:pt x="2626227" y="1507915"/>
                    <a:pt x="2629809" y="1507569"/>
                  </a:cubicBezTo>
                  <a:lnTo>
                    <a:pt x="2629810" y="1507569"/>
                  </a:lnTo>
                  <a:lnTo>
                    <a:pt x="2623689" y="1505064"/>
                  </a:lnTo>
                  <a:lnTo>
                    <a:pt x="2613154" y="1488300"/>
                  </a:lnTo>
                  <a:lnTo>
                    <a:pt x="2608449" y="1477747"/>
                  </a:lnTo>
                  <a:lnTo>
                    <a:pt x="2605752" y="1470831"/>
                  </a:lnTo>
                  <a:lnTo>
                    <a:pt x="2595862" y="1440173"/>
                  </a:lnTo>
                  <a:lnTo>
                    <a:pt x="2595831" y="1440075"/>
                  </a:lnTo>
                  <a:cubicBezTo>
                    <a:pt x="2595831" y="1440075"/>
                    <a:pt x="2563778" y="1226431"/>
                    <a:pt x="2608776" y="1210423"/>
                  </a:cubicBezTo>
                  <a:cubicBezTo>
                    <a:pt x="2608776" y="1210423"/>
                    <a:pt x="2648225" y="1173482"/>
                    <a:pt x="2656239" y="1149470"/>
                  </a:cubicBezTo>
                  <a:cubicBezTo>
                    <a:pt x="2660246" y="1137772"/>
                    <a:pt x="2659013" y="1132539"/>
                    <a:pt x="2652772" y="1133539"/>
                  </a:cubicBezTo>
                  <a:close/>
                  <a:moveTo>
                    <a:pt x="1601157" y="1073712"/>
                  </a:moveTo>
                  <a:cubicBezTo>
                    <a:pt x="1591513" y="1072738"/>
                    <a:pt x="1583327" y="1074215"/>
                    <a:pt x="1576473" y="1076979"/>
                  </a:cubicBezTo>
                  <a:lnTo>
                    <a:pt x="1572430" y="1079639"/>
                  </a:lnTo>
                  <a:lnTo>
                    <a:pt x="1570058" y="1080129"/>
                  </a:lnTo>
                  <a:lnTo>
                    <a:pt x="1566004" y="1083868"/>
                  </a:lnTo>
                  <a:lnTo>
                    <a:pt x="1559777" y="1087965"/>
                  </a:lnTo>
                  <a:lnTo>
                    <a:pt x="1554567" y="1094416"/>
                  </a:lnTo>
                  <a:lnTo>
                    <a:pt x="1552712" y="1096127"/>
                  </a:lnTo>
                  <a:lnTo>
                    <a:pt x="1551369" y="1098376"/>
                  </a:lnTo>
                  <a:lnTo>
                    <a:pt x="1550314" y="1099682"/>
                  </a:lnTo>
                  <a:cubicBezTo>
                    <a:pt x="1548281" y="1102933"/>
                    <a:pt x="1547327" y="1105141"/>
                    <a:pt x="1547327" y="1105141"/>
                  </a:cubicBezTo>
                  <a:lnTo>
                    <a:pt x="1547315" y="1105159"/>
                  </a:lnTo>
                  <a:lnTo>
                    <a:pt x="1539004" y="1117269"/>
                  </a:lnTo>
                  <a:lnTo>
                    <a:pt x="1536825" y="1121746"/>
                  </a:lnTo>
                  <a:lnTo>
                    <a:pt x="1536405" y="1122409"/>
                  </a:lnTo>
                  <a:lnTo>
                    <a:pt x="1528780" y="1137648"/>
                  </a:lnTo>
                  <a:lnTo>
                    <a:pt x="1524662" y="1145040"/>
                  </a:lnTo>
                  <a:lnTo>
                    <a:pt x="1511788" y="1159254"/>
                  </a:lnTo>
                  <a:lnTo>
                    <a:pt x="1511789" y="1159254"/>
                  </a:lnTo>
                  <a:cubicBezTo>
                    <a:pt x="1515877" y="1157125"/>
                    <a:pt x="1519392" y="1153401"/>
                    <a:pt x="1522551" y="1148830"/>
                  </a:cubicBezTo>
                  <a:lnTo>
                    <a:pt x="1524662" y="1145040"/>
                  </a:lnTo>
                  <a:lnTo>
                    <a:pt x="1525599" y="1144006"/>
                  </a:lnTo>
                  <a:lnTo>
                    <a:pt x="1528780" y="1137648"/>
                  </a:lnTo>
                  <a:lnTo>
                    <a:pt x="1531184" y="1133334"/>
                  </a:lnTo>
                  <a:lnTo>
                    <a:pt x="1536825" y="1121746"/>
                  </a:lnTo>
                  <a:lnTo>
                    <a:pt x="1547315" y="1105159"/>
                  </a:lnTo>
                  <a:lnTo>
                    <a:pt x="1547328" y="1105141"/>
                  </a:lnTo>
                  <a:lnTo>
                    <a:pt x="1551369" y="1098376"/>
                  </a:lnTo>
                  <a:lnTo>
                    <a:pt x="1554567" y="1094416"/>
                  </a:lnTo>
                  <a:lnTo>
                    <a:pt x="1566004" y="1083868"/>
                  </a:lnTo>
                  <a:lnTo>
                    <a:pt x="1572430" y="1079639"/>
                  </a:lnTo>
                  <a:lnTo>
                    <a:pt x="1601157" y="1073712"/>
                  </a:lnTo>
                  <a:close/>
                  <a:moveTo>
                    <a:pt x="2527409" y="1046420"/>
                  </a:moveTo>
                  <a:cubicBezTo>
                    <a:pt x="2510381" y="1047959"/>
                    <a:pt x="2497514" y="1053885"/>
                    <a:pt x="2492891" y="1065121"/>
                  </a:cubicBezTo>
                  <a:cubicBezTo>
                    <a:pt x="2474399" y="1110067"/>
                    <a:pt x="2463303" y="1115608"/>
                    <a:pt x="2405361" y="1142082"/>
                  </a:cubicBezTo>
                  <a:lnTo>
                    <a:pt x="2405353" y="1142088"/>
                  </a:lnTo>
                  <a:lnTo>
                    <a:pt x="2381400" y="1157480"/>
                  </a:lnTo>
                  <a:lnTo>
                    <a:pt x="2379152" y="1161081"/>
                  </a:lnTo>
                  <a:lnTo>
                    <a:pt x="2376775" y="1162804"/>
                  </a:lnTo>
                  <a:lnTo>
                    <a:pt x="2375460" y="1166993"/>
                  </a:lnTo>
                  <a:lnTo>
                    <a:pt x="2371513" y="1173316"/>
                  </a:lnTo>
                  <a:lnTo>
                    <a:pt x="2372092" y="1177724"/>
                  </a:lnTo>
                  <a:lnTo>
                    <a:pt x="2370380" y="1183179"/>
                  </a:lnTo>
                  <a:cubicBezTo>
                    <a:pt x="2370997" y="1195647"/>
                    <a:pt x="2378856" y="1204882"/>
                    <a:pt x="2378856" y="1204882"/>
                  </a:cubicBezTo>
                  <a:lnTo>
                    <a:pt x="2378857" y="1204882"/>
                  </a:lnTo>
                  <a:lnTo>
                    <a:pt x="2374850" y="1198706"/>
                  </a:lnTo>
                  <a:lnTo>
                    <a:pt x="2372092" y="1177724"/>
                  </a:lnTo>
                  <a:lnTo>
                    <a:pt x="2375460" y="1166993"/>
                  </a:lnTo>
                  <a:lnTo>
                    <a:pt x="2379152" y="1161081"/>
                  </a:lnTo>
                  <a:lnTo>
                    <a:pt x="2405353" y="1142088"/>
                  </a:lnTo>
                  <a:lnTo>
                    <a:pt x="2405362" y="1142082"/>
                  </a:lnTo>
                  <a:cubicBezTo>
                    <a:pt x="2463304" y="1115608"/>
                    <a:pt x="2474400" y="1110067"/>
                    <a:pt x="2492892" y="1065121"/>
                  </a:cubicBezTo>
                  <a:cubicBezTo>
                    <a:pt x="2495204" y="1059503"/>
                    <a:pt x="2499576" y="1055212"/>
                    <a:pt x="2505499" y="1052134"/>
                  </a:cubicBezTo>
                  <a:lnTo>
                    <a:pt x="2527410" y="1046420"/>
                  </a:lnTo>
                  <a:close/>
                  <a:moveTo>
                    <a:pt x="263974" y="1036184"/>
                  </a:moveTo>
                  <a:cubicBezTo>
                    <a:pt x="236236" y="1040186"/>
                    <a:pt x="223754" y="1058657"/>
                    <a:pt x="218206" y="1076127"/>
                  </a:cubicBezTo>
                  <a:lnTo>
                    <a:pt x="216422" y="1086211"/>
                  </a:lnTo>
                  <a:lnTo>
                    <a:pt x="215216" y="1088800"/>
                  </a:lnTo>
                  <a:lnTo>
                    <a:pt x="214493" y="1097117"/>
                  </a:lnTo>
                  <a:lnTo>
                    <a:pt x="214045" y="1099648"/>
                  </a:lnTo>
                  <a:lnTo>
                    <a:pt x="214045" y="1102264"/>
                  </a:lnTo>
                  <a:lnTo>
                    <a:pt x="213900" y="1103934"/>
                  </a:lnTo>
                  <a:lnTo>
                    <a:pt x="214045" y="1110025"/>
                  </a:lnTo>
                  <a:lnTo>
                    <a:pt x="214045" y="1110067"/>
                  </a:lnTo>
                  <a:cubicBezTo>
                    <a:pt x="208498" y="1144545"/>
                    <a:pt x="235003" y="1186412"/>
                    <a:pt x="235003" y="1186412"/>
                  </a:cubicBezTo>
                  <a:cubicBezTo>
                    <a:pt x="238085" y="1236898"/>
                    <a:pt x="161035" y="1260294"/>
                    <a:pt x="161035" y="1260294"/>
                  </a:cubicBezTo>
                  <a:cubicBezTo>
                    <a:pt x="92614" y="1260294"/>
                    <a:pt x="113572" y="1302777"/>
                    <a:pt x="113572" y="1302777"/>
                  </a:cubicBezTo>
                  <a:cubicBezTo>
                    <a:pt x="140077" y="1321247"/>
                    <a:pt x="145625" y="1363114"/>
                    <a:pt x="145625" y="1363114"/>
                  </a:cubicBezTo>
                  <a:cubicBezTo>
                    <a:pt x="129598" y="1471475"/>
                    <a:pt x="208498" y="1513341"/>
                    <a:pt x="208498" y="1513341"/>
                  </a:cubicBezTo>
                  <a:cubicBezTo>
                    <a:pt x="261354" y="1539815"/>
                    <a:pt x="306622" y="1551745"/>
                    <a:pt x="344290" y="1554044"/>
                  </a:cubicBezTo>
                  <a:lnTo>
                    <a:pt x="344290" y="1554044"/>
                  </a:lnTo>
                  <a:lnTo>
                    <a:pt x="282090" y="1542758"/>
                  </a:lnTo>
                  <a:cubicBezTo>
                    <a:pt x="259458" y="1536179"/>
                    <a:pt x="234927" y="1526578"/>
                    <a:pt x="208499" y="1513341"/>
                  </a:cubicBezTo>
                  <a:cubicBezTo>
                    <a:pt x="208499" y="1513341"/>
                    <a:pt x="129599" y="1471475"/>
                    <a:pt x="145626" y="1363114"/>
                  </a:cubicBezTo>
                  <a:cubicBezTo>
                    <a:pt x="145626" y="1363114"/>
                    <a:pt x="140078" y="1321247"/>
                    <a:pt x="113573" y="1302777"/>
                  </a:cubicBezTo>
                  <a:cubicBezTo>
                    <a:pt x="113573" y="1302777"/>
                    <a:pt x="92615" y="1260294"/>
                    <a:pt x="161036" y="1260294"/>
                  </a:cubicBezTo>
                  <a:cubicBezTo>
                    <a:pt x="161036" y="1260294"/>
                    <a:pt x="238086" y="1236898"/>
                    <a:pt x="235004" y="1186412"/>
                  </a:cubicBezTo>
                  <a:cubicBezTo>
                    <a:pt x="235004" y="1186412"/>
                    <a:pt x="208499" y="1144545"/>
                    <a:pt x="214046" y="1110067"/>
                  </a:cubicBezTo>
                  <a:lnTo>
                    <a:pt x="214045" y="1110025"/>
                  </a:lnTo>
                  <a:lnTo>
                    <a:pt x="214045" y="1102264"/>
                  </a:lnTo>
                  <a:lnTo>
                    <a:pt x="214493" y="1097117"/>
                  </a:lnTo>
                  <a:lnTo>
                    <a:pt x="216422" y="1086211"/>
                  </a:lnTo>
                  <a:lnTo>
                    <a:pt x="232770" y="1051105"/>
                  </a:lnTo>
                  <a:lnTo>
                    <a:pt x="263975" y="1036184"/>
                  </a:lnTo>
                  <a:close/>
                  <a:moveTo>
                    <a:pt x="879145" y="1012788"/>
                  </a:moveTo>
                  <a:lnTo>
                    <a:pt x="879073" y="1063241"/>
                  </a:lnTo>
                  <a:lnTo>
                    <a:pt x="878176" y="1081458"/>
                  </a:lnTo>
                  <a:lnTo>
                    <a:pt x="876240" y="1093224"/>
                  </a:lnTo>
                  <a:lnTo>
                    <a:pt x="870489" y="1111294"/>
                  </a:lnTo>
                  <a:lnTo>
                    <a:pt x="865480" y="1119963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62531" y="1125066"/>
                  </a:lnTo>
                  <a:lnTo>
                    <a:pt x="865480" y="1119963"/>
                  </a:lnTo>
                  <a:lnTo>
                    <a:pt x="868321" y="1118105"/>
                  </a:lnTo>
                  <a:lnTo>
                    <a:pt x="870489" y="1111294"/>
                  </a:lnTo>
                  <a:lnTo>
                    <a:pt x="874371" y="1104575"/>
                  </a:lnTo>
                  <a:lnTo>
                    <a:pt x="876240" y="1093224"/>
                  </a:lnTo>
                  <a:lnTo>
                    <a:pt x="877845" y="1088178"/>
                  </a:lnTo>
                  <a:lnTo>
                    <a:pt x="878176" y="1081458"/>
                  </a:lnTo>
                  <a:lnTo>
                    <a:pt x="879055" y="1076120"/>
                  </a:lnTo>
                  <a:lnTo>
                    <a:pt x="879073" y="1063241"/>
                  </a:lnTo>
                  <a:lnTo>
                    <a:pt x="879698" y="1050556"/>
                  </a:lnTo>
                  <a:cubicBezTo>
                    <a:pt x="879622" y="1037572"/>
                    <a:pt x="879145" y="1024563"/>
                    <a:pt x="879145" y="1012788"/>
                  </a:cubicBezTo>
                  <a:close/>
                  <a:moveTo>
                    <a:pt x="2564606" y="997242"/>
                  </a:moveTo>
                  <a:lnTo>
                    <a:pt x="2603698" y="1004351"/>
                  </a:lnTo>
                  <a:lnTo>
                    <a:pt x="2614978" y="1008193"/>
                  </a:lnTo>
                  <a:lnTo>
                    <a:pt x="2637702" y="1017378"/>
                  </a:lnTo>
                  <a:lnTo>
                    <a:pt x="2644937" y="1020730"/>
                  </a:lnTo>
                  <a:lnTo>
                    <a:pt x="2655621" y="1026333"/>
                  </a:lnTo>
                  <a:cubicBezTo>
                    <a:pt x="2659320" y="1029796"/>
                    <a:pt x="2662989" y="1031864"/>
                    <a:pt x="2666553" y="1032810"/>
                  </a:cubicBezTo>
                  <a:lnTo>
                    <a:pt x="2666554" y="1032810"/>
                  </a:lnTo>
                  <a:lnTo>
                    <a:pt x="2655622" y="1026333"/>
                  </a:lnTo>
                  <a:cubicBezTo>
                    <a:pt x="2655622" y="1026333"/>
                    <a:pt x="2652567" y="1024536"/>
                    <a:pt x="2647325" y="1021836"/>
                  </a:cubicBezTo>
                  <a:lnTo>
                    <a:pt x="2644937" y="1020730"/>
                  </a:lnTo>
                  <a:lnTo>
                    <a:pt x="2641386" y="1018868"/>
                  </a:lnTo>
                  <a:lnTo>
                    <a:pt x="2637702" y="1017378"/>
                  </a:lnTo>
                  <a:lnTo>
                    <a:pt x="2625912" y="1011917"/>
                  </a:lnTo>
                  <a:lnTo>
                    <a:pt x="2614978" y="1008193"/>
                  </a:lnTo>
                  <a:lnTo>
                    <a:pt x="2606925" y="1004938"/>
                  </a:lnTo>
                  <a:lnTo>
                    <a:pt x="2603698" y="1004351"/>
                  </a:lnTo>
                  <a:lnTo>
                    <a:pt x="2596600" y="1001933"/>
                  </a:lnTo>
                  <a:cubicBezTo>
                    <a:pt x="2586093" y="999190"/>
                    <a:pt x="2575138" y="997328"/>
                    <a:pt x="2564606" y="997242"/>
                  </a:cubicBezTo>
                  <a:close/>
                  <a:moveTo>
                    <a:pt x="1813999" y="984389"/>
                  </a:moveTo>
                  <a:cubicBezTo>
                    <a:pt x="1794505" y="984312"/>
                    <a:pt x="1784643" y="990623"/>
                    <a:pt x="1784643" y="990623"/>
                  </a:cubicBezTo>
                  <a:cubicBezTo>
                    <a:pt x="1708825" y="990623"/>
                    <a:pt x="1708825" y="1073741"/>
                    <a:pt x="1716838" y="1093443"/>
                  </a:cubicBezTo>
                  <a:cubicBezTo>
                    <a:pt x="1724851" y="1113145"/>
                    <a:pt x="1766767" y="1210423"/>
                    <a:pt x="1782177" y="1233820"/>
                  </a:cubicBezTo>
                  <a:lnTo>
                    <a:pt x="1782185" y="1233834"/>
                  </a:lnTo>
                  <a:lnTo>
                    <a:pt x="1794023" y="1260629"/>
                  </a:lnTo>
                  <a:lnTo>
                    <a:pt x="1796091" y="1269981"/>
                  </a:lnTo>
                  <a:lnTo>
                    <a:pt x="1796318" y="1274388"/>
                  </a:lnTo>
                  <a:lnTo>
                    <a:pt x="1790412" y="1282391"/>
                  </a:lnTo>
                  <a:lnTo>
                    <a:pt x="1790413" y="1282391"/>
                  </a:lnTo>
                  <a:cubicBezTo>
                    <a:pt x="1793757" y="1282283"/>
                    <a:pt x="1795666" y="1280318"/>
                    <a:pt x="1796460" y="1277152"/>
                  </a:cubicBezTo>
                  <a:lnTo>
                    <a:pt x="1796318" y="1274388"/>
                  </a:lnTo>
                  <a:lnTo>
                    <a:pt x="1796894" y="1273608"/>
                  </a:lnTo>
                  <a:lnTo>
                    <a:pt x="1796091" y="1269981"/>
                  </a:lnTo>
                  <a:lnTo>
                    <a:pt x="1795820" y="1264696"/>
                  </a:lnTo>
                  <a:lnTo>
                    <a:pt x="1794023" y="1260629"/>
                  </a:lnTo>
                  <a:lnTo>
                    <a:pt x="1792627" y="1254320"/>
                  </a:lnTo>
                  <a:lnTo>
                    <a:pt x="1782185" y="1233834"/>
                  </a:lnTo>
                  <a:lnTo>
                    <a:pt x="1782178" y="1233820"/>
                  </a:lnTo>
                  <a:cubicBezTo>
                    <a:pt x="1766768" y="1210423"/>
                    <a:pt x="1724852" y="1113145"/>
                    <a:pt x="1716839" y="1093443"/>
                  </a:cubicBezTo>
                  <a:cubicBezTo>
                    <a:pt x="1708826" y="1073741"/>
                    <a:pt x="1708826" y="990623"/>
                    <a:pt x="1784644" y="990623"/>
                  </a:cubicBezTo>
                  <a:cubicBezTo>
                    <a:pt x="1784644" y="990623"/>
                    <a:pt x="1787110" y="989045"/>
                    <a:pt x="1792012" y="987477"/>
                  </a:cubicBezTo>
                  <a:lnTo>
                    <a:pt x="1813999" y="984389"/>
                  </a:lnTo>
                  <a:close/>
                  <a:moveTo>
                    <a:pt x="570790" y="977636"/>
                  </a:moveTo>
                  <a:cubicBezTo>
                    <a:pt x="567207" y="977462"/>
                    <a:pt x="565396" y="978309"/>
                    <a:pt x="565396" y="978309"/>
                  </a:cubicBezTo>
                  <a:cubicBezTo>
                    <a:pt x="578340" y="1012788"/>
                    <a:pt x="549369" y="1078666"/>
                    <a:pt x="549369" y="1078666"/>
                  </a:cubicBezTo>
                  <a:lnTo>
                    <a:pt x="533677" y="1099408"/>
                  </a:lnTo>
                  <a:lnTo>
                    <a:pt x="530098" y="1103523"/>
                  </a:lnTo>
                  <a:lnTo>
                    <a:pt x="524473" y="1109219"/>
                  </a:lnTo>
                  <a:lnTo>
                    <a:pt x="515046" y="1114856"/>
                  </a:lnTo>
                  <a:lnTo>
                    <a:pt x="515044" y="1114857"/>
                  </a:lnTo>
                  <a:lnTo>
                    <a:pt x="515044" y="1114857"/>
                  </a:lnTo>
                  <a:lnTo>
                    <a:pt x="515046" y="1114856"/>
                  </a:lnTo>
                  <a:lnTo>
                    <a:pt x="521053" y="1112683"/>
                  </a:lnTo>
                  <a:lnTo>
                    <a:pt x="524473" y="1109219"/>
                  </a:lnTo>
                  <a:lnTo>
                    <a:pt x="525869" y="1108385"/>
                  </a:lnTo>
                  <a:lnTo>
                    <a:pt x="530098" y="1103523"/>
                  </a:lnTo>
                  <a:lnTo>
                    <a:pt x="532091" y="1101504"/>
                  </a:lnTo>
                  <a:lnTo>
                    <a:pt x="533677" y="1099408"/>
                  </a:lnTo>
                  <a:lnTo>
                    <a:pt x="535779" y="1096991"/>
                  </a:lnTo>
                  <a:cubicBezTo>
                    <a:pt x="539667" y="1092100"/>
                    <a:pt x="544169" y="1086054"/>
                    <a:pt x="549370" y="1078666"/>
                  </a:cubicBezTo>
                  <a:cubicBezTo>
                    <a:pt x="549370" y="1078666"/>
                    <a:pt x="578341" y="1012788"/>
                    <a:pt x="565397" y="978309"/>
                  </a:cubicBezTo>
                  <a:lnTo>
                    <a:pt x="570790" y="977636"/>
                  </a:lnTo>
                  <a:close/>
                  <a:moveTo>
                    <a:pt x="689293" y="967843"/>
                  </a:moveTo>
                  <a:lnTo>
                    <a:pt x="722335" y="971042"/>
                  </a:lnTo>
                  <a:lnTo>
                    <a:pt x="729412" y="975023"/>
                  </a:lnTo>
                  <a:lnTo>
                    <a:pt x="735016" y="979910"/>
                  </a:lnTo>
                  <a:lnTo>
                    <a:pt x="738156" y="984902"/>
                  </a:lnTo>
                  <a:lnTo>
                    <a:pt x="741977" y="992236"/>
                  </a:lnTo>
                  <a:lnTo>
                    <a:pt x="744546" y="995058"/>
                  </a:lnTo>
                  <a:lnTo>
                    <a:pt x="747197" y="999272"/>
                  </a:lnTo>
                  <a:lnTo>
                    <a:pt x="748894" y="999834"/>
                  </a:lnTo>
                  <a:lnTo>
                    <a:pt x="751067" y="1002221"/>
                  </a:lnTo>
                  <a:cubicBezTo>
                    <a:pt x="755506" y="1004916"/>
                    <a:pt x="761798" y="1006785"/>
                    <a:pt x="771275" y="1007247"/>
                  </a:cubicBezTo>
                  <a:lnTo>
                    <a:pt x="771275" y="1007247"/>
                  </a:lnTo>
                  <a:lnTo>
                    <a:pt x="748894" y="999834"/>
                  </a:lnTo>
                  <a:lnTo>
                    <a:pt x="744546" y="995058"/>
                  </a:lnTo>
                  <a:lnTo>
                    <a:pt x="738156" y="984902"/>
                  </a:lnTo>
                  <a:lnTo>
                    <a:pt x="736006" y="980773"/>
                  </a:lnTo>
                  <a:lnTo>
                    <a:pt x="735016" y="979910"/>
                  </a:lnTo>
                  <a:lnTo>
                    <a:pt x="733328" y="977226"/>
                  </a:lnTo>
                  <a:lnTo>
                    <a:pt x="729412" y="975023"/>
                  </a:lnTo>
                  <a:lnTo>
                    <a:pt x="725160" y="971316"/>
                  </a:lnTo>
                  <a:lnTo>
                    <a:pt x="722335" y="971042"/>
                  </a:lnTo>
                  <a:lnTo>
                    <a:pt x="719079" y="969211"/>
                  </a:lnTo>
                  <a:cubicBezTo>
                    <a:pt x="712184" y="967453"/>
                    <a:pt x="702700" y="966804"/>
                    <a:pt x="689293" y="967843"/>
                  </a:cubicBezTo>
                  <a:close/>
                  <a:moveTo>
                    <a:pt x="398862" y="959300"/>
                  </a:moveTo>
                  <a:lnTo>
                    <a:pt x="398861" y="959300"/>
                  </a:lnTo>
                  <a:lnTo>
                    <a:pt x="411984" y="965201"/>
                  </a:lnTo>
                  <a:lnTo>
                    <a:pt x="414414" y="968797"/>
                  </a:lnTo>
                  <a:lnTo>
                    <a:pt x="418220" y="977582"/>
                  </a:lnTo>
                  <a:lnTo>
                    <a:pt x="419107" y="980821"/>
                  </a:lnTo>
                  <a:lnTo>
                    <a:pt x="419924" y="986313"/>
                  </a:lnTo>
                  <a:cubicBezTo>
                    <a:pt x="409541" y="994663"/>
                    <a:pt x="401305" y="1004185"/>
                    <a:pt x="395049" y="1014479"/>
                  </a:cubicBezTo>
                  <a:lnTo>
                    <a:pt x="387641" y="1033184"/>
                  </a:lnTo>
                  <a:lnTo>
                    <a:pt x="384614" y="1037577"/>
                  </a:lnTo>
                  <a:lnTo>
                    <a:pt x="384465" y="1041202"/>
                  </a:lnTo>
                  <a:lnTo>
                    <a:pt x="382056" y="1047284"/>
                  </a:lnTo>
                  <a:cubicBezTo>
                    <a:pt x="379596" y="1058727"/>
                    <a:pt x="378950" y="1070545"/>
                    <a:pt x="379955" y="1082340"/>
                  </a:cubicBezTo>
                  <a:lnTo>
                    <a:pt x="382328" y="1092971"/>
                  </a:lnTo>
                  <a:lnTo>
                    <a:pt x="382143" y="1097462"/>
                  </a:lnTo>
                  <a:lnTo>
                    <a:pt x="384505" y="1102721"/>
                  </a:lnTo>
                  <a:lnTo>
                    <a:pt x="387752" y="1117260"/>
                  </a:lnTo>
                  <a:lnTo>
                    <a:pt x="397161" y="1130894"/>
                  </a:lnTo>
                  <a:lnTo>
                    <a:pt x="407513" y="1153937"/>
                  </a:lnTo>
                  <a:lnTo>
                    <a:pt x="420968" y="1165389"/>
                  </a:lnTo>
                  <a:lnTo>
                    <a:pt x="429075" y="1177137"/>
                  </a:lnTo>
                  <a:lnTo>
                    <a:pt x="452015" y="1191815"/>
                  </a:lnTo>
                  <a:lnTo>
                    <a:pt x="455726" y="1194973"/>
                  </a:lnTo>
                  <a:lnTo>
                    <a:pt x="458053" y="1195679"/>
                  </a:lnTo>
                  <a:lnTo>
                    <a:pt x="460617" y="1197319"/>
                  </a:lnTo>
                  <a:cubicBezTo>
                    <a:pt x="472175" y="1202565"/>
                    <a:pt x="484720" y="1206195"/>
                    <a:pt x="498089" y="1207814"/>
                  </a:cubicBezTo>
                  <a:lnTo>
                    <a:pt x="498090" y="1207814"/>
                  </a:lnTo>
                  <a:lnTo>
                    <a:pt x="458053" y="1195679"/>
                  </a:lnTo>
                  <a:lnTo>
                    <a:pt x="452015" y="1191815"/>
                  </a:lnTo>
                  <a:lnTo>
                    <a:pt x="420968" y="1165389"/>
                  </a:lnTo>
                  <a:lnTo>
                    <a:pt x="397161" y="1130894"/>
                  </a:lnTo>
                  <a:lnTo>
                    <a:pt x="384505" y="1102721"/>
                  </a:lnTo>
                  <a:lnTo>
                    <a:pt x="382328" y="1092971"/>
                  </a:lnTo>
                  <a:lnTo>
                    <a:pt x="384465" y="1041202"/>
                  </a:lnTo>
                  <a:lnTo>
                    <a:pt x="387641" y="1033184"/>
                  </a:lnTo>
                  <a:lnTo>
                    <a:pt x="419925" y="986313"/>
                  </a:lnTo>
                  <a:cubicBezTo>
                    <a:pt x="419925" y="986313"/>
                    <a:pt x="419838" y="984538"/>
                    <a:pt x="419401" y="981897"/>
                  </a:cubicBezTo>
                  <a:lnTo>
                    <a:pt x="419107" y="980821"/>
                  </a:lnTo>
                  <a:lnTo>
                    <a:pt x="418836" y="979002"/>
                  </a:lnTo>
                  <a:lnTo>
                    <a:pt x="418220" y="977582"/>
                  </a:lnTo>
                  <a:lnTo>
                    <a:pt x="416772" y="972287"/>
                  </a:lnTo>
                  <a:lnTo>
                    <a:pt x="414414" y="968797"/>
                  </a:lnTo>
                  <a:lnTo>
                    <a:pt x="413067" y="965688"/>
                  </a:lnTo>
                  <a:lnTo>
                    <a:pt x="411984" y="965201"/>
                  </a:lnTo>
                  <a:lnTo>
                    <a:pt x="410454" y="962936"/>
                  </a:lnTo>
                  <a:cubicBezTo>
                    <a:pt x="407557" y="960469"/>
                    <a:pt x="403781" y="958954"/>
                    <a:pt x="398862" y="959300"/>
                  </a:cubicBezTo>
                  <a:close/>
                  <a:moveTo>
                    <a:pt x="1765535" y="943908"/>
                  </a:moveTo>
                  <a:lnTo>
                    <a:pt x="1765535" y="943908"/>
                  </a:lnTo>
                  <a:lnTo>
                    <a:pt x="1796971" y="947765"/>
                  </a:lnTo>
                  <a:lnTo>
                    <a:pt x="1796972" y="947765"/>
                  </a:lnTo>
                  <a:close/>
                  <a:moveTo>
                    <a:pt x="256047" y="934558"/>
                  </a:moveTo>
                  <a:cubicBezTo>
                    <a:pt x="249720" y="933865"/>
                    <a:pt x="239780" y="934904"/>
                    <a:pt x="224524" y="938906"/>
                  </a:cubicBezTo>
                  <a:cubicBezTo>
                    <a:pt x="224524" y="938906"/>
                    <a:pt x="50082" y="1012788"/>
                    <a:pt x="92614" y="1212886"/>
                  </a:cubicBezTo>
                  <a:cubicBezTo>
                    <a:pt x="92614" y="1212886"/>
                    <a:pt x="111106" y="1226739"/>
                    <a:pt x="129906" y="1225738"/>
                  </a:cubicBezTo>
                  <a:lnTo>
                    <a:pt x="129907" y="1225738"/>
                  </a:lnTo>
                  <a:lnTo>
                    <a:pt x="104211" y="1219687"/>
                  </a:lnTo>
                  <a:cubicBezTo>
                    <a:pt x="97238" y="1216349"/>
                    <a:pt x="92615" y="1212886"/>
                    <a:pt x="92615" y="1212886"/>
                  </a:cubicBezTo>
                  <a:cubicBezTo>
                    <a:pt x="50083" y="1012788"/>
                    <a:pt x="224525" y="938906"/>
                    <a:pt x="224525" y="938906"/>
                  </a:cubicBezTo>
                  <a:lnTo>
                    <a:pt x="256047" y="934558"/>
                  </a:lnTo>
                  <a:close/>
                  <a:moveTo>
                    <a:pt x="1986208" y="925360"/>
                  </a:moveTo>
                  <a:lnTo>
                    <a:pt x="2026981" y="926346"/>
                  </a:lnTo>
                  <a:lnTo>
                    <a:pt x="2026981" y="926346"/>
                  </a:lnTo>
                  <a:lnTo>
                    <a:pt x="2070517" y="942003"/>
                  </a:lnTo>
                  <a:lnTo>
                    <a:pt x="2100228" y="962163"/>
                  </a:lnTo>
                  <a:lnTo>
                    <a:pt x="2115366" y="975408"/>
                  </a:lnTo>
                  <a:lnTo>
                    <a:pt x="2137563" y="1003792"/>
                  </a:lnTo>
                  <a:lnTo>
                    <a:pt x="2145723" y="1015055"/>
                  </a:lnTo>
                  <a:cubicBezTo>
                    <a:pt x="2152878" y="1026171"/>
                    <a:pt x="2158819" y="1035876"/>
                    <a:pt x="2164347" y="1042341"/>
                  </a:cubicBezTo>
                  <a:lnTo>
                    <a:pt x="2174315" y="1062173"/>
                  </a:lnTo>
                  <a:lnTo>
                    <a:pt x="2177239" y="1073089"/>
                  </a:lnTo>
                  <a:lnTo>
                    <a:pt x="2180730" y="1087374"/>
                  </a:lnTo>
                  <a:lnTo>
                    <a:pt x="2181479" y="1089577"/>
                  </a:lnTo>
                  <a:lnTo>
                    <a:pt x="2183689" y="1098396"/>
                  </a:lnTo>
                  <a:lnTo>
                    <a:pt x="2185828" y="1102362"/>
                  </a:lnTo>
                  <a:lnTo>
                    <a:pt x="2187556" y="1107443"/>
                  </a:lnTo>
                  <a:lnTo>
                    <a:pt x="2189098" y="1108425"/>
                  </a:lnTo>
                  <a:lnTo>
                    <a:pt x="2190979" y="1111913"/>
                  </a:lnTo>
                  <a:lnTo>
                    <a:pt x="2200752" y="1115847"/>
                  </a:lnTo>
                  <a:lnTo>
                    <a:pt x="2200754" y="1115848"/>
                  </a:lnTo>
                  <a:lnTo>
                    <a:pt x="2200754" y="1115848"/>
                  </a:lnTo>
                  <a:lnTo>
                    <a:pt x="2200752" y="1115847"/>
                  </a:lnTo>
                  <a:lnTo>
                    <a:pt x="2189098" y="1108425"/>
                  </a:lnTo>
                  <a:lnTo>
                    <a:pt x="2185828" y="1102362"/>
                  </a:lnTo>
                  <a:lnTo>
                    <a:pt x="2181479" y="1089577"/>
                  </a:lnTo>
                  <a:lnTo>
                    <a:pt x="2178927" y="1079393"/>
                  </a:lnTo>
                  <a:lnTo>
                    <a:pt x="2177239" y="1073089"/>
                  </a:lnTo>
                  <a:lnTo>
                    <a:pt x="2174814" y="1063165"/>
                  </a:lnTo>
                  <a:lnTo>
                    <a:pt x="2174315" y="1062173"/>
                  </a:lnTo>
                  <a:lnTo>
                    <a:pt x="2173534" y="1059256"/>
                  </a:lnTo>
                  <a:cubicBezTo>
                    <a:pt x="2171280" y="1052839"/>
                    <a:pt x="2168393" y="1046958"/>
                    <a:pt x="2164348" y="1042341"/>
                  </a:cubicBezTo>
                  <a:cubicBezTo>
                    <a:pt x="2158030" y="1034953"/>
                    <a:pt x="2151173" y="1023331"/>
                    <a:pt x="2142582" y="1010210"/>
                  </a:cubicBezTo>
                  <a:lnTo>
                    <a:pt x="2137563" y="1003792"/>
                  </a:lnTo>
                  <a:lnTo>
                    <a:pt x="2119821" y="979306"/>
                  </a:lnTo>
                  <a:lnTo>
                    <a:pt x="2115366" y="975408"/>
                  </a:lnTo>
                  <a:lnTo>
                    <a:pt x="2110413" y="969074"/>
                  </a:lnTo>
                  <a:lnTo>
                    <a:pt x="2100228" y="962163"/>
                  </a:lnTo>
                  <a:lnTo>
                    <a:pt x="2081841" y="946075"/>
                  </a:lnTo>
                  <a:lnTo>
                    <a:pt x="2070517" y="942003"/>
                  </a:lnTo>
                  <a:lnTo>
                    <a:pt x="2060677" y="935326"/>
                  </a:lnTo>
                  <a:cubicBezTo>
                    <a:pt x="2050526" y="931228"/>
                    <a:pt x="2039344" y="928121"/>
                    <a:pt x="2026982" y="926346"/>
                  </a:cubicBezTo>
                  <a:lnTo>
                    <a:pt x="2026981" y="926346"/>
                  </a:lnTo>
                  <a:close/>
                  <a:moveTo>
                    <a:pt x="427938" y="867486"/>
                  </a:moveTo>
                  <a:cubicBezTo>
                    <a:pt x="413453" y="867486"/>
                    <a:pt x="397619" y="874759"/>
                    <a:pt x="382016" y="885668"/>
                  </a:cubicBezTo>
                  <a:lnTo>
                    <a:pt x="372904" y="893852"/>
                  </a:lnTo>
                  <a:lnTo>
                    <a:pt x="364645" y="899283"/>
                  </a:lnTo>
                  <a:lnTo>
                    <a:pt x="346426" y="917634"/>
                  </a:lnTo>
                  <a:lnTo>
                    <a:pt x="337481" y="925668"/>
                  </a:lnTo>
                  <a:lnTo>
                    <a:pt x="332082" y="932082"/>
                  </a:lnTo>
                  <a:lnTo>
                    <a:pt x="327675" y="936521"/>
                  </a:lnTo>
                  <a:lnTo>
                    <a:pt x="309550" y="958850"/>
                  </a:lnTo>
                  <a:lnTo>
                    <a:pt x="303810" y="965669"/>
                  </a:lnTo>
                  <a:lnTo>
                    <a:pt x="301582" y="968665"/>
                  </a:lnTo>
                  <a:lnTo>
                    <a:pt x="300838" y="969582"/>
                  </a:lnTo>
                  <a:lnTo>
                    <a:pt x="295756" y="976502"/>
                  </a:lnTo>
                  <a:lnTo>
                    <a:pt x="294010" y="978851"/>
                  </a:lnTo>
                  <a:lnTo>
                    <a:pt x="293482" y="979599"/>
                  </a:lnTo>
                  <a:lnTo>
                    <a:pt x="293203" y="979979"/>
                  </a:lnTo>
                  <a:lnTo>
                    <a:pt x="290712" y="983523"/>
                  </a:lnTo>
                  <a:lnTo>
                    <a:pt x="290480" y="983851"/>
                  </a:lnTo>
                  <a:cubicBezTo>
                    <a:pt x="293100" y="1007555"/>
                    <a:pt x="299533" y="1018714"/>
                    <a:pt x="307710" y="1022119"/>
                  </a:cubicBezTo>
                  <a:lnTo>
                    <a:pt x="307711" y="1022119"/>
                  </a:lnTo>
                  <a:lnTo>
                    <a:pt x="297012" y="1010597"/>
                  </a:lnTo>
                  <a:cubicBezTo>
                    <a:pt x="294054" y="1004418"/>
                    <a:pt x="291791" y="995703"/>
                    <a:pt x="290481" y="983851"/>
                  </a:cubicBezTo>
                  <a:lnTo>
                    <a:pt x="290712" y="983523"/>
                  </a:lnTo>
                  <a:lnTo>
                    <a:pt x="293482" y="979599"/>
                  </a:lnTo>
                  <a:lnTo>
                    <a:pt x="295756" y="976502"/>
                  </a:lnTo>
                  <a:lnTo>
                    <a:pt x="301582" y="968665"/>
                  </a:lnTo>
                  <a:lnTo>
                    <a:pt x="309550" y="958850"/>
                  </a:lnTo>
                  <a:lnTo>
                    <a:pt x="332082" y="932082"/>
                  </a:lnTo>
                  <a:lnTo>
                    <a:pt x="346426" y="917634"/>
                  </a:lnTo>
                  <a:lnTo>
                    <a:pt x="372904" y="893852"/>
                  </a:lnTo>
                  <a:lnTo>
                    <a:pt x="405397" y="872486"/>
                  </a:lnTo>
                  <a:lnTo>
                    <a:pt x="427939" y="867486"/>
                  </a:lnTo>
                  <a:close/>
                  <a:moveTo>
                    <a:pt x="1029718" y="808954"/>
                  </a:moveTo>
                  <a:lnTo>
                    <a:pt x="1035096" y="843471"/>
                  </a:lnTo>
                  <a:lnTo>
                    <a:pt x="1032706" y="812505"/>
                  </a:lnTo>
                  <a:close/>
                  <a:moveTo>
                    <a:pt x="440882" y="804070"/>
                  </a:moveTo>
                  <a:cubicBezTo>
                    <a:pt x="440882" y="804070"/>
                    <a:pt x="437740" y="804265"/>
                    <a:pt x="432492" y="805015"/>
                  </a:cubicBezTo>
                  <a:lnTo>
                    <a:pt x="430154" y="805492"/>
                  </a:lnTo>
                  <a:lnTo>
                    <a:pt x="426580" y="805965"/>
                  </a:lnTo>
                  <a:lnTo>
                    <a:pt x="423037" y="806941"/>
                  </a:lnTo>
                  <a:lnTo>
                    <a:pt x="411465" y="809297"/>
                  </a:lnTo>
                  <a:lnTo>
                    <a:pt x="401232" y="812945"/>
                  </a:lnTo>
                  <a:lnTo>
                    <a:pt x="393496" y="815075"/>
                  </a:lnTo>
                  <a:lnTo>
                    <a:pt x="390663" y="816713"/>
                  </a:lnTo>
                  <a:lnTo>
                    <a:pt x="384018" y="819082"/>
                  </a:lnTo>
                  <a:cubicBezTo>
                    <a:pt x="374489" y="823502"/>
                    <a:pt x="364927" y="829200"/>
                    <a:pt x="356367" y="836538"/>
                  </a:cubicBezTo>
                  <a:lnTo>
                    <a:pt x="390663" y="816713"/>
                  </a:lnTo>
                  <a:lnTo>
                    <a:pt x="401232" y="812945"/>
                  </a:lnTo>
                  <a:lnTo>
                    <a:pt x="423037" y="806941"/>
                  </a:lnTo>
                  <a:lnTo>
                    <a:pt x="430154" y="805492"/>
                  </a:lnTo>
                  <a:close/>
                  <a:moveTo>
                    <a:pt x="1018311" y="795397"/>
                  </a:moveTo>
                  <a:cubicBezTo>
                    <a:pt x="1014017" y="793708"/>
                    <a:pt x="1009070" y="793618"/>
                    <a:pt x="1003631" y="795508"/>
                  </a:cubicBezTo>
                  <a:cubicBezTo>
                    <a:pt x="996379" y="798029"/>
                    <a:pt x="988250" y="804070"/>
                    <a:pt x="979620" y="814537"/>
                  </a:cubicBezTo>
                  <a:cubicBezTo>
                    <a:pt x="979620" y="814537"/>
                    <a:pt x="853256" y="1083592"/>
                    <a:pt x="942635" y="1236898"/>
                  </a:cubicBezTo>
                  <a:cubicBezTo>
                    <a:pt x="942635" y="1236898"/>
                    <a:pt x="945518" y="1239127"/>
                    <a:pt x="951002" y="1242332"/>
                  </a:cubicBezTo>
                  <a:lnTo>
                    <a:pt x="953670" y="1243588"/>
                  </a:lnTo>
                  <a:lnTo>
                    <a:pt x="957343" y="1245816"/>
                  </a:lnTo>
                  <a:lnTo>
                    <a:pt x="961782" y="1247407"/>
                  </a:lnTo>
                  <a:lnTo>
                    <a:pt x="974979" y="1253619"/>
                  </a:lnTo>
                  <a:lnTo>
                    <a:pt x="989111" y="1257203"/>
                  </a:lnTo>
                  <a:lnTo>
                    <a:pt x="998806" y="1260679"/>
                  </a:lnTo>
                  <a:lnTo>
                    <a:pt x="1003707" y="1260906"/>
                  </a:lnTo>
                  <a:lnTo>
                    <a:pt x="1012885" y="1263233"/>
                  </a:lnTo>
                  <a:cubicBezTo>
                    <a:pt x="1027655" y="1265323"/>
                    <a:pt x="1044465" y="1265881"/>
                    <a:pt x="1063037" y="1263651"/>
                  </a:cubicBezTo>
                  <a:lnTo>
                    <a:pt x="1063037" y="1263651"/>
                  </a:lnTo>
                  <a:lnTo>
                    <a:pt x="1003707" y="1260906"/>
                  </a:lnTo>
                  <a:lnTo>
                    <a:pt x="989111" y="1257203"/>
                  </a:lnTo>
                  <a:lnTo>
                    <a:pt x="961782" y="1247407"/>
                  </a:lnTo>
                  <a:lnTo>
                    <a:pt x="953670" y="1243588"/>
                  </a:lnTo>
                  <a:lnTo>
                    <a:pt x="942636" y="1236898"/>
                  </a:lnTo>
                  <a:cubicBezTo>
                    <a:pt x="853257" y="1083592"/>
                    <a:pt x="979620" y="814537"/>
                    <a:pt x="979620" y="814537"/>
                  </a:cubicBezTo>
                  <a:cubicBezTo>
                    <a:pt x="988250" y="804070"/>
                    <a:pt x="996379" y="798029"/>
                    <a:pt x="1003631" y="795508"/>
                  </a:cubicBezTo>
                  <a:close/>
                  <a:moveTo>
                    <a:pt x="681281" y="791168"/>
                  </a:moveTo>
                  <a:lnTo>
                    <a:pt x="681716" y="836578"/>
                  </a:lnTo>
                  <a:lnTo>
                    <a:pt x="680484" y="851072"/>
                  </a:lnTo>
                  <a:lnTo>
                    <a:pt x="676095" y="884761"/>
                  </a:lnTo>
                  <a:lnTo>
                    <a:pt x="670861" y="900354"/>
                  </a:lnTo>
                  <a:lnTo>
                    <a:pt x="658268" y="923351"/>
                  </a:lnTo>
                  <a:lnTo>
                    <a:pt x="640598" y="938873"/>
                  </a:lnTo>
                  <a:lnTo>
                    <a:pt x="636967" y="940909"/>
                  </a:lnTo>
                  <a:lnTo>
                    <a:pt x="610709" y="943667"/>
                  </a:lnTo>
                  <a:cubicBezTo>
                    <a:pt x="620129" y="944618"/>
                    <a:pt x="628330" y="943883"/>
                    <a:pt x="635466" y="941751"/>
                  </a:cubicBezTo>
                  <a:lnTo>
                    <a:pt x="636967" y="940909"/>
                  </a:lnTo>
                  <a:lnTo>
                    <a:pt x="638459" y="940752"/>
                  </a:lnTo>
                  <a:lnTo>
                    <a:pt x="640598" y="938873"/>
                  </a:lnTo>
                  <a:lnTo>
                    <a:pt x="653830" y="931454"/>
                  </a:lnTo>
                  <a:lnTo>
                    <a:pt x="658268" y="923351"/>
                  </a:lnTo>
                  <a:lnTo>
                    <a:pt x="665181" y="917278"/>
                  </a:lnTo>
                  <a:lnTo>
                    <a:pt x="670861" y="900354"/>
                  </a:lnTo>
                  <a:lnTo>
                    <a:pt x="675063" y="892682"/>
                  </a:lnTo>
                  <a:lnTo>
                    <a:pt x="676095" y="884761"/>
                  </a:lnTo>
                  <a:lnTo>
                    <a:pt x="678137" y="878674"/>
                  </a:lnTo>
                  <a:lnTo>
                    <a:pt x="680484" y="851072"/>
                  </a:lnTo>
                  <a:lnTo>
                    <a:pt x="681761" y="841271"/>
                  </a:lnTo>
                  <a:lnTo>
                    <a:pt x="681716" y="836578"/>
                  </a:lnTo>
                  <a:lnTo>
                    <a:pt x="681960" y="833706"/>
                  </a:lnTo>
                  <a:close/>
                  <a:moveTo>
                    <a:pt x="2336942" y="789294"/>
                  </a:moveTo>
                  <a:lnTo>
                    <a:pt x="2336941" y="789294"/>
                  </a:lnTo>
                  <a:lnTo>
                    <a:pt x="2350662" y="794915"/>
                  </a:lnTo>
                  <a:lnTo>
                    <a:pt x="2350672" y="794945"/>
                  </a:lnTo>
                  <a:lnTo>
                    <a:pt x="2357003" y="814001"/>
                  </a:lnTo>
                  <a:lnTo>
                    <a:pt x="2357557" y="823380"/>
                  </a:lnTo>
                  <a:lnTo>
                    <a:pt x="2357968" y="841519"/>
                  </a:lnTo>
                  <a:lnTo>
                    <a:pt x="2351357" y="897183"/>
                  </a:lnTo>
                  <a:lnTo>
                    <a:pt x="2339080" y="953624"/>
                  </a:lnTo>
                  <a:lnTo>
                    <a:pt x="2332187" y="982395"/>
                  </a:lnTo>
                  <a:lnTo>
                    <a:pt x="2329248" y="992083"/>
                  </a:lnTo>
                  <a:lnTo>
                    <a:pt x="2307353" y="1055886"/>
                  </a:lnTo>
                  <a:cubicBezTo>
                    <a:pt x="2302653" y="1067276"/>
                    <a:pt x="2298656" y="1077089"/>
                    <a:pt x="2295345" y="1085544"/>
                  </a:cubicBezTo>
                  <a:lnTo>
                    <a:pt x="2292980" y="1091993"/>
                  </a:lnTo>
                  <a:lnTo>
                    <a:pt x="2290893" y="1097235"/>
                  </a:lnTo>
                  <a:lnTo>
                    <a:pt x="2290178" y="1099632"/>
                  </a:lnTo>
                  <a:lnTo>
                    <a:pt x="2287455" y="1107055"/>
                  </a:lnTo>
                  <a:lnTo>
                    <a:pt x="2286862" y="1110746"/>
                  </a:lnTo>
                  <a:lnTo>
                    <a:pt x="2283582" y="1121742"/>
                  </a:lnTo>
                  <a:lnTo>
                    <a:pt x="2284240" y="1127071"/>
                  </a:lnTo>
                  <a:lnTo>
                    <a:pt x="2283622" y="1130923"/>
                  </a:lnTo>
                  <a:lnTo>
                    <a:pt x="2284808" y="1131663"/>
                  </a:lnTo>
                  <a:lnTo>
                    <a:pt x="2285080" y="1133862"/>
                  </a:lnTo>
                  <a:lnTo>
                    <a:pt x="2295043" y="1138051"/>
                  </a:lnTo>
                  <a:lnTo>
                    <a:pt x="2295044" y="1138052"/>
                  </a:lnTo>
                  <a:lnTo>
                    <a:pt x="2295045" y="1138052"/>
                  </a:lnTo>
                  <a:lnTo>
                    <a:pt x="2319955" y="1138969"/>
                  </a:lnTo>
                  <a:lnTo>
                    <a:pt x="2320914" y="1139004"/>
                  </a:lnTo>
                  <a:lnTo>
                    <a:pt x="2320914" y="1139004"/>
                  </a:lnTo>
                  <a:lnTo>
                    <a:pt x="2319955" y="1138969"/>
                  </a:lnTo>
                  <a:lnTo>
                    <a:pt x="2295045" y="1138052"/>
                  </a:lnTo>
                  <a:lnTo>
                    <a:pt x="2295045" y="1138052"/>
                  </a:lnTo>
                  <a:lnTo>
                    <a:pt x="2295043" y="1138051"/>
                  </a:lnTo>
                  <a:lnTo>
                    <a:pt x="2284808" y="1131663"/>
                  </a:lnTo>
                  <a:lnTo>
                    <a:pt x="2284240" y="1127071"/>
                  </a:lnTo>
                  <a:lnTo>
                    <a:pt x="2286862" y="1110746"/>
                  </a:lnTo>
                  <a:lnTo>
                    <a:pt x="2290178" y="1099632"/>
                  </a:lnTo>
                  <a:lnTo>
                    <a:pt x="2292980" y="1091993"/>
                  </a:lnTo>
                  <a:lnTo>
                    <a:pt x="2307354" y="1055886"/>
                  </a:lnTo>
                  <a:cubicBezTo>
                    <a:pt x="2312054" y="1044573"/>
                    <a:pt x="2316774" y="1031807"/>
                    <a:pt x="2321342" y="1018143"/>
                  </a:cubicBezTo>
                  <a:lnTo>
                    <a:pt x="2329248" y="992083"/>
                  </a:lnTo>
                  <a:lnTo>
                    <a:pt x="2331296" y="986116"/>
                  </a:lnTo>
                  <a:lnTo>
                    <a:pt x="2332187" y="982395"/>
                  </a:lnTo>
                  <a:lnTo>
                    <a:pt x="2334428" y="975010"/>
                  </a:lnTo>
                  <a:lnTo>
                    <a:pt x="2339080" y="953624"/>
                  </a:lnTo>
                  <a:lnTo>
                    <a:pt x="2350134" y="907481"/>
                  </a:lnTo>
                  <a:lnTo>
                    <a:pt x="2351357" y="897183"/>
                  </a:lnTo>
                  <a:lnTo>
                    <a:pt x="2353816" y="885879"/>
                  </a:lnTo>
                  <a:cubicBezTo>
                    <a:pt x="2355954" y="871815"/>
                    <a:pt x="2357432" y="858515"/>
                    <a:pt x="2358081" y="846534"/>
                  </a:cubicBezTo>
                  <a:lnTo>
                    <a:pt x="2357968" y="841519"/>
                  </a:lnTo>
                  <a:lnTo>
                    <a:pt x="2358409" y="837805"/>
                  </a:lnTo>
                  <a:lnTo>
                    <a:pt x="2357557" y="823380"/>
                  </a:lnTo>
                  <a:lnTo>
                    <a:pt x="2357370" y="815104"/>
                  </a:lnTo>
                  <a:lnTo>
                    <a:pt x="2357003" y="814001"/>
                  </a:lnTo>
                  <a:lnTo>
                    <a:pt x="2356879" y="811898"/>
                  </a:lnTo>
                  <a:lnTo>
                    <a:pt x="2350672" y="794945"/>
                  </a:lnTo>
                  <a:lnTo>
                    <a:pt x="2350663" y="794915"/>
                  </a:lnTo>
                  <a:cubicBezTo>
                    <a:pt x="2347315" y="790429"/>
                    <a:pt x="2342798" y="788370"/>
                    <a:pt x="2336942" y="789294"/>
                  </a:cubicBezTo>
                  <a:close/>
                  <a:moveTo>
                    <a:pt x="509987" y="779317"/>
                  </a:moveTo>
                  <a:cubicBezTo>
                    <a:pt x="506259" y="780443"/>
                    <a:pt x="501752" y="783906"/>
                    <a:pt x="496358" y="791141"/>
                  </a:cubicBezTo>
                  <a:lnTo>
                    <a:pt x="494856" y="798090"/>
                  </a:lnTo>
                  <a:lnTo>
                    <a:pt x="492870" y="801617"/>
                  </a:lnTo>
                  <a:lnTo>
                    <a:pt x="474255" y="811140"/>
                  </a:lnTo>
                  <a:lnTo>
                    <a:pt x="474255" y="811141"/>
                  </a:lnTo>
                  <a:lnTo>
                    <a:pt x="474255" y="811141"/>
                  </a:lnTo>
                  <a:lnTo>
                    <a:pt x="474255" y="811140"/>
                  </a:lnTo>
                  <a:lnTo>
                    <a:pt x="490580" y="805686"/>
                  </a:lnTo>
                  <a:lnTo>
                    <a:pt x="492870" y="801617"/>
                  </a:lnTo>
                  <a:lnTo>
                    <a:pt x="494246" y="800914"/>
                  </a:lnTo>
                  <a:lnTo>
                    <a:pt x="494856" y="798090"/>
                  </a:lnTo>
                  <a:lnTo>
                    <a:pt x="495925" y="796191"/>
                  </a:lnTo>
                  <a:cubicBezTo>
                    <a:pt x="496551" y="793296"/>
                    <a:pt x="496358" y="791141"/>
                    <a:pt x="496358" y="791141"/>
                  </a:cubicBezTo>
                  <a:lnTo>
                    <a:pt x="509987" y="779317"/>
                  </a:lnTo>
                  <a:close/>
                  <a:moveTo>
                    <a:pt x="2601292" y="757855"/>
                  </a:moveTo>
                  <a:lnTo>
                    <a:pt x="2601291" y="757855"/>
                  </a:lnTo>
                  <a:lnTo>
                    <a:pt x="2606626" y="763218"/>
                  </a:lnTo>
                  <a:cubicBezTo>
                    <a:pt x="2608775" y="766013"/>
                    <a:pt x="2611317" y="769899"/>
                    <a:pt x="2614322" y="775133"/>
                  </a:cubicBezTo>
                  <a:lnTo>
                    <a:pt x="2624988" y="811007"/>
                  </a:lnTo>
                  <a:lnTo>
                    <a:pt x="2626106" y="816758"/>
                  </a:lnTo>
                  <a:lnTo>
                    <a:pt x="2627538" y="836324"/>
                  </a:lnTo>
                  <a:lnTo>
                    <a:pt x="2628988" y="873415"/>
                  </a:lnTo>
                  <a:lnTo>
                    <a:pt x="2627243" y="892919"/>
                  </a:lnTo>
                  <a:lnTo>
                    <a:pt x="2621067" y="930287"/>
                  </a:lnTo>
                  <a:lnTo>
                    <a:pt x="2620269" y="933160"/>
                  </a:lnTo>
                  <a:lnTo>
                    <a:pt x="2612234" y="948308"/>
                  </a:lnTo>
                  <a:lnTo>
                    <a:pt x="2612215" y="948342"/>
                  </a:lnTo>
                  <a:lnTo>
                    <a:pt x="2600762" y="954298"/>
                  </a:lnTo>
                  <a:lnTo>
                    <a:pt x="2600762" y="954298"/>
                  </a:lnTo>
                  <a:cubicBezTo>
                    <a:pt x="2605077" y="954298"/>
                    <a:pt x="2608891" y="952162"/>
                    <a:pt x="2612216" y="948342"/>
                  </a:cubicBezTo>
                  <a:lnTo>
                    <a:pt x="2612234" y="948308"/>
                  </a:lnTo>
                  <a:lnTo>
                    <a:pt x="2619829" y="934746"/>
                  </a:lnTo>
                  <a:lnTo>
                    <a:pt x="2620269" y="933160"/>
                  </a:lnTo>
                  <a:lnTo>
                    <a:pt x="2620738" y="932277"/>
                  </a:lnTo>
                  <a:lnTo>
                    <a:pt x="2621067" y="930287"/>
                  </a:lnTo>
                  <a:lnTo>
                    <a:pt x="2625247" y="915223"/>
                  </a:lnTo>
                  <a:lnTo>
                    <a:pt x="2627243" y="892919"/>
                  </a:lnTo>
                  <a:lnTo>
                    <a:pt x="2629271" y="880646"/>
                  </a:lnTo>
                  <a:lnTo>
                    <a:pt x="2628988" y="873415"/>
                  </a:lnTo>
                  <a:lnTo>
                    <a:pt x="2629683" y="865648"/>
                  </a:lnTo>
                  <a:lnTo>
                    <a:pt x="2627538" y="836324"/>
                  </a:lnTo>
                  <a:lnTo>
                    <a:pt x="2626940" y="821050"/>
                  </a:lnTo>
                  <a:lnTo>
                    <a:pt x="2626106" y="816758"/>
                  </a:lnTo>
                  <a:lnTo>
                    <a:pt x="2625913" y="814118"/>
                  </a:lnTo>
                  <a:lnTo>
                    <a:pt x="2624988" y="811007"/>
                  </a:lnTo>
                  <a:lnTo>
                    <a:pt x="2621881" y="795028"/>
                  </a:lnTo>
                  <a:cubicBezTo>
                    <a:pt x="2619775" y="787225"/>
                    <a:pt x="2617251" y="780443"/>
                    <a:pt x="2614323" y="775133"/>
                  </a:cubicBezTo>
                  <a:cubicBezTo>
                    <a:pt x="2608313" y="764666"/>
                    <a:pt x="2604153" y="759587"/>
                    <a:pt x="2601292" y="757855"/>
                  </a:cubicBezTo>
                  <a:close/>
                  <a:moveTo>
                    <a:pt x="694841" y="739577"/>
                  </a:moveTo>
                  <a:cubicBezTo>
                    <a:pt x="687290" y="742809"/>
                    <a:pt x="680047" y="756662"/>
                    <a:pt x="681280" y="791141"/>
                  </a:cubicBezTo>
                  <a:cubicBezTo>
                    <a:pt x="680664" y="773902"/>
                    <a:pt x="682166" y="761819"/>
                    <a:pt x="684767" y="753642"/>
                  </a:cubicBezTo>
                  <a:lnTo>
                    <a:pt x="694841" y="739577"/>
                  </a:lnTo>
                  <a:close/>
                  <a:moveTo>
                    <a:pt x="1893175" y="725473"/>
                  </a:moveTo>
                  <a:lnTo>
                    <a:pt x="1879630" y="731521"/>
                  </a:lnTo>
                  <a:lnTo>
                    <a:pt x="1875135" y="734806"/>
                  </a:lnTo>
                  <a:close/>
                  <a:moveTo>
                    <a:pt x="1893182" y="725470"/>
                  </a:moveTo>
                  <a:lnTo>
                    <a:pt x="1893182" y="725470"/>
                  </a:lnTo>
                  <a:lnTo>
                    <a:pt x="1900931" y="726618"/>
                  </a:lnTo>
                  <a:cubicBezTo>
                    <a:pt x="1902992" y="728841"/>
                    <a:pt x="1903146" y="733420"/>
                    <a:pt x="1901143" y="740654"/>
                  </a:cubicBezTo>
                  <a:cubicBezTo>
                    <a:pt x="1893130" y="770207"/>
                    <a:pt x="1840735" y="770207"/>
                    <a:pt x="1861693" y="814537"/>
                  </a:cubicBezTo>
                  <a:lnTo>
                    <a:pt x="1866697" y="839451"/>
                  </a:lnTo>
                  <a:lnTo>
                    <a:pt x="1865245" y="844744"/>
                  </a:lnTo>
                  <a:lnTo>
                    <a:pt x="1860015" y="852338"/>
                  </a:lnTo>
                  <a:lnTo>
                    <a:pt x="1836817" y="861117"/>
                  </a:lnTo>
                  <a:lnTo>
                    <a:pt x="1836816" y="861117"/>
                  </a:lnTo>
                  <a:lnTo>
                    <a:pt x="1836816" y="861117"/>
                  </a:lnTo>
                  <a:lnTo>
                    <a:pt x="1836817" y="861117"/>
                  </a:lnTo>
                  <a:lnTo>
                    <a:pt x="1856685" y="857173"/>
                  </a:lnTo>
                  <a:lnTo>
                    <a:pt x="1860015" y="852338"/>
                  </a:lnTo>
                  <a:lnTo>
                    <a:pt x="1863525" y="851009"/>
                  </a:lnTo>
                  <a:lnTo>
                    <a:pt x="1865245" y="844744"/>
                  </a:lnTo>
                  <a:lnTo>
                    <a:pt x="1867193" y="841916"/>
                  </a:lnTo>
                  <a:lnTo>
                    <a:pt x="1866697" y="839451"/>
                  </a:lnTo>
                  <a:lnTo>
                    <a:pt x="1867579" y="836239"/>
                  </a:lnTo>
                  <a:cubicBezTo>
                    <a:pt x="1867430" y="830179"/>
                    <a:pt x="1865624" y="822964"/>
                    <a:pt x="1861694" y="814537"/>
                  </a:cubicBezTo>
                  <a:cubicBezTo>
                    <a:pt x="1840736" y="770207"/>
                    <a:pt x="1893131" y="770207"/>
                    <a:pt x="1901144" y="740654"/>
                  </a:cubicBezTo>
                  <a:cubicBezTo>
                    <a:pt x="1903147" y="733420"/>
                    <a:pt x="1902993" y="728841"/>
                    <a:pt x="1900932" y="726618"/>
                  </a:cubicBezTo>
                  <a:cubicBezTo>
                    <a:pt x="1899386" y="724951"/>
                    <a:pt x="1896768" y="724611"/>
                    <a:pt x="1893182" y="725470"/>
                  </a:cubicBezTo>
                  <a:close/>
                  <a:moveTo>
                    <a:pt x="2497207" y="706176"/>
                  </a:moveTo>
                  <a:lnTo>
                    <a:pt x="2497206" y="706176"/>
                  </a:lnTo>
                  <a:lnTo>
                    <a:pt x="2516440" y="715281"/>
                  </a:lnTo>
                  <a:lnTo>
                    <a:pt x="2516457" y="715317"/>
                  </a:lnTo>
                  <a:lnTo>
                    <a:pt x="2528152" y="741662"/>
                  </a:lnTo>
                  <a:lnTo>
                    <a:pt x="2530663" y="754192"/>
                  </a:lnTo>
                  <a:lnTo>
                    <a:pt x="2534590" y="777499"/>
                  </a:lnTo>
                  <a:lnTo>
                    <a:pt x="2538078" y="849229"/>
                  </a:lnTo>
                  <a:lnTo>
                    <a:pt x="2537954" y="868880"/>
                  </a:lnTo>
                  <a:lnTo>
                    <a:pt x="2537516" y="886031"/>
                  </a:lnTo>
                  <a:lnTo>
                    <a:pt x="2536418" y="910429"/>
                  </a:lnTo>
                  <a:lnTo>
                    <a:pt x="2535701" y="923568"/>
                  </a:lnTo>
                  <a:lnTo>
                    <a:pt x="2534321" y="942896"/>
                  </a:lnTo>
                  <a:lnTo>
                    <a:pt x="2533802" y="949758"/>
                  </a:lnTo>
                  <a:lnTo>
                    <a:pt x="2533020" y="958530"/>
                  </a:lnTo>
                  <a:lnTo>
                    <a:pt x="2532957" y="959223"/>
                  </a:lnTo>
                  <a:cubicBezTo>
                    <a:pt x="2505219" y="992470"/>
                    <a:pt x="2526793" y="1008478"/>
                    <a:pt x="2526793" y="1008478"/>
                  </a:cubicBezTo>
                  <a:lnTo>
                    <a:pt x="2526794" y="1008477"/>
                  </a:lnTo>
                  <a:lnTo>
                    <a:pt x="2519474" y="996318"/>
                  </a:lnTo>
                  <a:cubicBezTo>
                    <a:pt x="2517548" y="988160"/>
                    <a:pt x="2519089" y="975846"/>
                    <a:pt x="2532958" y="959223"/>
                  </a:cubicBezTo>
                  <a:lnTo>
                    <a:pt x="2533020" y="958530"/>
                  </a:lnTo>
                  <a:lnTo>
                    <a:pt x="2533738" y="950607"/>
                  </a:lnTo>
                  <a:lnTo>
                    <a:pt x="2533802" y="949758"/>
                  </a:lnTo>
                  <a:lnTo>
                    <a:pt x="2533950" y="948097"/>
                  </a:lnTo>
                  <a:lnTo>
                    <a:pt x="2534321" y="942896"/>
                  </a:lnTo>
                  <a:lnTo>
                    <a:pt x="2535486" y="927504"/>
                  </a:lnTo>
                  <a:lnTo>
                    <a:pt x="2535701" y="923568"/>
                  </a:lnTo>
                  <a:lnTo>
                    <a:pt x="2536040" y="918818"/>
                  </a:lnTo>
                  <a:lnTo>
                    <a:pt x="2536418" y="910429"/>
                  </a:lnTo>
                  <a:lnTo>
                    <a:pt x="2537312" y="894032"/>
                  </a:lnTo>
                  <a:lnTo>
                    <a:pt x="2537516" y="886031"/>
                  </a:lnTo>
                  <a:lnTo>
                    <a:pt x="2537899" y="877534"/>
                  </a:lnTo>
                  <a:lnTo>
                    <a:pt x="2537954" y="868880"/>
                  </a:lnTo>
                  <a:lnTo>
                    <a:pt x="2538325" y="854310"/>
                  </a:lnTo>
                  <a:lnTo>
                    <a:pt x="2538078" y="849229"/>
                  </a:lnTo>
                  <a:lnTo>
                    <a:pt x="2538198" y="830391"/>
                  </a:lnTo>
                  <a:cubicBezTo>
                    <a:pt x="2537889" y="814383"/>
                    <a:pt x="2537100" y="798423"/>
                    <a:pt x="2535607" y="783536"/>
                  </a:cubicBezTo>
                  <a:lnTo>
                    <a:pt x="2534590" y="777499"/>
                  </a:lnTo>
                  <a:lnTo>
                    <a:pt x="2534351" y="772588"/>
                  </a:lnTo>
                  <a:lnTo>
                    <a:pt x="2530663" y="754192"/>
                  </a:lnTo>
                  <a:lnTo>
                    <a:pt x="2528798" y="743117"/>
                  </a:lnTo>
                  <a:lnTo>
                    <a:pt x="2528152" y="741662"/>
                  </a:lnTo>
                  <a:lnTo>
                    <a:pt x="2527583" y="738823"/>
                  </a:lnTo>
                  <a:lnTo>
                    <a:pt x="2516457" y="715317"/>
                  </a:lnTo>
                  <a:lnTo>
                    <a:pt x="2516441" y="715281"/>
                  </a:lnTo>
                  <a:cubicBezTo>
                    <a:pt x="2511249" y="708783"/>
                    <a:pt x="2504912" y="705406"/>
                    <a:pt x="2497207" y="706176"/>
                  </a:cubicBezTo>
                  <a:close/>
                  <a:moveTo>
                    <a:pt x="1827791" y="682164"/>
                  </a:moveTo>
                  <a:cubicBezTo>
                    <a:pt x="1802519" y="686628"/>
                    <a:pt x="1781715" y="695555"/>
                    <a:pt x="1764388" y="707022"/>
                  </a:cubicBezTo>
                  <a:lnTo>
                    <a:pt x="1764375" y="707035"/>
                  </a:lnTo>
                  <a:lnTo>
                    <a:pt x="1730853" y="736298"/>
                  </a:lnTo>
                  <a:lnTo>
                    <a:pt x="1725215" y="743944"/>
                  </a:lnTo>
                  <a:lnTo>
                    <a:pt x="1721847" y="747119"/>
                  </a:lnTo>
                  <a:lnTo>
                    <a:pt x="1715744" y="756791"/>
                  </a:lnTo>
                  <a:lnTo>
                    <a:pt x="1706540" y="769274"/>
                  </a:lnTo>
                  <a:lnTo>
                    <a:pt x="1697088" y="786356"/>
                  </a:lnTo>
                  <a:lnTo>
                    <a:pt x="1694214" y="790910"/>
                  </a:lnTo>
                  <a:cubicBezTo>
                    <a:pt x="1686827" y="804840"/>
                    <a:pt x="1680933" y="817462"/>
                    <a:pt x="1675539" y="826851"/>
                  </a:cubicBezTo>
                  <a:cubicBezTo>
                    <a:pt x="1653349" y="864407"/>
                    <a:pt x="1584311" y="965380"/>
                    <a:pt x="1621912" y="1018329"/>
                  </a:cubicBezTo>
                  <a:cubicBezTo>
                    <a:pt x="1631312" y="1031720"/>
                    <a:pt x="1640712" y="1036338"/>
                    <a:pt x="1649525" y="1035732"/>
                  </a:cubicBezTo>
                  <a:lnTo>
                    <a:pt x="1649526" y="1035732"/>
                  </a:lnTo>
                  <a:lnTo>
                    <a:pt x="1635940" y="1032279"/>
                  </a:lnTo>
                  <a:cubicBezTo>
                    <a:pt x="1631313" y="1029527"/>
                    <a:pt x="1626613" y="1025025"/>
                    <a:pt x="1621913" y="1018329"/>
                  </a:cubicBezTo>
                  <a:cubicBezTo>
                    <a:pt x="1584312" y="965380"/>
                    <a:pt x="1653350" y="864407"/>
                    <a:pt x="1675540" y="826851"/>
                  </a:cubicBezTo>
                  <a:cubicBezTo>
                    <a:pt x="1679585" y="819809"/>
                    <a:pt x="1683912" y="810949"/>
                    <a:pt x="1688939" y="801082"/>
                  </a:cubicBezTo>
                  <a:lnTo>
                    <a:pt x="1697088" y="786356"/>
                  </a:lnTo>
                  <a:lnTo>
                    <a:pt x="1715744" y="756791"/>
                  </a:lnTo>
                  <a:lnTo>
                    <a:pt x="1725215" y="743944"/>
                  </a:lnTo>
                  <a:lnTo>
                    <a:pt x="1764375" y="707035"/>
                  </a:lnTo>
                  <a:lnTo>
                    <a:pt x="1764389" y="707022"/>
                  </a:lnTo>
                  <a:lnTo>
                    <a:pt x="1827792" y="682164"/>
                  </a:lnTo>
                  <a:close/>
                  <a:moveTo>
                    <a:pt x="904630" y="655795"/>
                  </a:moveTo>
                  <a:lnTo>
                    <a:pt x="904630" y="655795"/>
                  </a:lnTo>
                  <a:lnTo>
                    <a:pt x="926583" y="658258"/>
                  </a:lnTo>
                  <a:lnTo>
                    <a:pt x="929404" y="658574"/>
                  </a:lnTo>
                  <a:lnTo>
                    <a:pt x="929404" y="658574"/>
                  </a:lnTo>
                  <a:lnTo>
                    <a:pt x="929405" y="658574"/>
                  </a:lnTo>
                  <a:lnTo>
                    <a:pt x="934312" y="660700"/>
                  </a:lnTo>
                  <a:lnTo>
                    <a:pt x="961127" y="672313"/>
                  </a:lnTo>
                  <a:cubicBezTo>
                    <a:pt x="961127" y="672313"/>
                    <a:pt x="998111" y="725262"/>
                    <a:pt x="950648" y="772670"/>
                  </a:cubicBezTo>
                  <a:cubicBezTo>
                    <a:pt x="915051" y="808226"/>
                    <a:pt x="892630" y="889843"/>
                    <a:pt x="883643" y="955183"/>
                  </a:cubicBezTo>
                  <a:cubicBezTo>
                    <a:pt x="892630" y="889843"/>
                    <a:pt x="915051" y="808226"/>
                    <a:pt x="950649" y="772670"/>
                  </a:cubicBezTo>
                  <a:cubicBezTo>
                    <a:pt x="998112" y="725262"/>
                    <a:pt x="961128" y="672313"/>
                    <a:pt x="961128" y="672313"/>
                  </a:cubicBezTo>
                  <a:lnTo>
                    <a:pt x="934312" y="660700"/>
                  </a:lnTo>
                  <a:lnTo>
                    <a:pt x="929404" y="658574"/>
                  </a:lnTo>
                  <a:lnTo>
                    <a:pt x="926583" y="658258"/>
                  </a:lnTo>
                  <a:close/>
                  <a:moveTo>
                    <a:pt x="747235" y="648917"/>
                  </a:moveTo>
                  <a:lnTo>
                    <a:pt x="794428" y="650062"/>
                  </a:lnTo>
                  <a:lnTo>
                    <a:pt x="794431" y="650063"/>
                  </a:lnTo>
                  <a:lnTo>
                    <a:pt x="816358" y="661873"/>
                  </a:lnTo>
                  <a:lnTo>
                    <a:pt x="819492" y="667756"/>
                  </a:lnTo>
                  <a:lnTo>
                    <a:pt x="822468" y="685939"/>
                  </a:lnTo>
                  <a:lnTo>
                    <a:pt x="821846" y="694791"/>
                  </a:lnTo>
                  <a:lnTo>
                    <a:pt x="810726" y="733262"/>
                  </a:lnTo>
                  <a:lnTo>
                    <a:pt x="810724" y="733266"/>
                  </a:lnTo>
                  <a:cubicBezTo>
                    <a:pt x="797472" y="767436"/>
                    <a:pt x="797472" y="789139"/>
                    <a:pt x="803790" y="795065"/>
                  </a:cubicBezTo>
                  <a:lnTo>
                    <a:pt x="799918" y="774757"/>
                  </a:lnTo>
                  <a:cubicBezTo>
                    <a:pt x="800785" y="764320"/>
                    <a:pt x="804098" y="750351"/>
                    <a:pt x="810724" y="733266"/>
                  </a:cubicBezTo>
                  <a:lnTo>
                    <a:pt x="810726" y="733262"/>
                  </a:lnTo>
                  <a:lnTo>
                    <a:pt x="821522" y="699401"/>
                  </a:lnTo>
                  <a:lnTo>
                    <a:pt x="821846" y="694791"/>
                  </a:lnTo>
                  <a:lnTo>
                    <a:pt x="823168" y="690216"/>
                  </a:lnTo>
                  <a:lnTo>
                    <a:pt x="822468" y="685939"/>
                  </a:lnTo>
                  <a:lnTo>
                    <a:pt x="823250" y="674813"/>
                  </a:lnTo>
                  <a:lnTo>
                    <a:pt x="819492" y="667756"/>
                  </a:lnTo>
                  <a:lnTo>
                    <a:pt x="818738" y="663155"/>
                  </a:lnTo>
                  <a:lnTo>
                    <a:pt x="816358" y="661873"/>
                  </a:lnTo>
                  <a:lnTo>
                    <a:pt x="814642" y="658651"/>
                  </a:lnTo>
                  <a:lnTo>
                    <a:pt x="794431" y="650063"/>
                  </a:lnTo>
                  <a:lnTo>
                    <a:pt x="794429" y="650062"/>
                  </a:lnTo>
                  <a:cubicBezTo>
                    <a:pt x="782679" y="647801"/>
                    <a:pt x="767115" y="647532"/>
                    <a:pt x="747235" y="648917"/>
                  </a:cubicBezTo>
                  <a:close/>
                  <a:moveTo>
                    <a:pt x="605308" y="621442"/>
                  </a:moveTo>
                  <a:cubicBezTo>
                    <a:pt x="627614" y="644646"/>
                    <a:pt x="640905" y="666464"/>
                    <a:pt x="623338" y="735729"/>
                  </a:cubicBezTo>
                  <a:cubicBezTo>
                    <a:pt x="618831" y="753045"/>
                    <a:pt x="615168" y="768305"/>
                    <a:pt x="612367" y="781432"/>
                  </a:cubicBezTo>
                  <a:lnTo>
                    <a:pt x="611205" y="788025"/>
                  </a:lnTo>
                  <a:lnTo>
                    <a:pt x="609855" y="793844"/>
                  </a:lnTo>
                  <a:lnTo>
                    <a:pt x="609150" y="799675"/>
                  </a:lnTo>
                  <a:lnTo>
                    <a:pt x="606565" y="814334"/>
                  </a:lnTo>
                  <a:lnTo>
                    <a:pt x="606327" y="823046"/>
                  </a:lnTo>
                  <a:lnTo>
                    <a:pt x="605616" y="828929"/>
                  </a:lnTo>
                  <a:lnTo>
                    <a:pt x="606137" y="830017"/>
                  </a:lnTo>
                  <a:lnTo>
                    <a:pt x="606029" y="833973"/>
                  </a:lnTo>
                  <a:cubicBezTo>
                    <a:pt x="606738" y="838257"/>
                    <a:pt x="608342" y="840254"/>
                    <a:pt x="610856" y="839886"/>
                  </a:cubicBezTo>
                  <a:lnTo>
                    <a:pt x="610856" y="839886"/>
                  </a:lnTo>
                  <a:lnTo>
                    <a:pt x="606137" y="830017"/>
                  </a:lnTo>
                  <a:lnTo>
                    <a:pt x="606327" y="823046"/>
                  </a:lnTo>
                  <a:lnTo>
                    <a:pt x="609150" y="799675"/>
                  </a:lnTo>
                  <a:lnTo>
                    <a:pt x="611205" y="788025"/>
                  </a:lnTo>
                  <a:lnTo>
                    <a:pt x="623338" y="735729"/>
                  </a:lnTo>
                  <a:cubicBezTo>
                    <a:pt x="640906" y="666464"/>
                    <a:pt x="627614" y="644646"/>
                    <a:pt x="605308" y="621442"/>
                  </a:cubicBezTo>
                  <a:close/>
                  <a:moveTo>
                    <a:pt x="2307354" y="604048"/>
                  </a:moveTo>
                  <a:lnTo>
                    <a:pt x="2323977" y="605924"/>
                  </a:lnTo>
                  <a:cubicBezTo>
                    <a:pt x="2328196" y="606550"/>
                    <a:pt x="2330777" y="607050"/>
                    <a:pt x="2330777" y="607050"/>
                  </a:cubicBezTo>
                  <a:cubicBezTo>
                    <a:pt x="2348652" y="634756"/>
                    <a:pt x="2303038" y="636603"/>
                    <a:pt x="2257424" y="652611"/>
                  </a:cubicBezTo>
                  <a:cubicBezTo>
                    <a:pt x="2211811" y="668619"/>
                    <a:pt x="2225988" y="812690"/>
                    <a:pt x="2229686" y="868102"/>
                  </a:cubicBezTo>
                  <a:cubicBezTo>
                    <a:pt x="2230495" y="878491"/>
                    <a:pt x="2231911" y="887626"/>
                    <a:pt x="2233507" y="895610"/>
                  </a:cubicBezTo>
                  <a:lnTo>
                    <a:pt x="2234832" y="901179"/>
                  </a:lnTo>
                  <a:lnTo>
                    <a:pt x="2235148" y="903215"/>
                  </a:lnTo>
                  <a:lnTo>
                    <a:pt x="2238020" y="914586"/>
                  </a:lnTo>
                  <a:lnTo>
                    <a:pt x="2238408" y="916219"/>
                  </a:lnTo>
                  <a:cubicBezTo>
                    <a:pt x="2241468" y="927799"/>
                    <a:pt x="2243541" y="935201"/>
                    <a:pt x="2241215" y="939271"/>
                  </a:cubicBezTo>
                  <a:lnTo>
                    <a:pt x="2229687" y="943215"/>
                  </a:lnTo>
                  <a:lnTo>
                    <a:pt x="2229687" y="943215"/>
                  </a:lnTo>
                  <a:cubicBezTo>
                    <a:pt x="2242632" y="943215"/>
                    <a:pt x="2243710" y="938289"/>
                    <a:pt x="2241014" y="926438"/>
                  </a:cubicBezTo>
                  <a:lnTo>
                    <a:pt x="2238020" y="914586"/>
                  </a:lnTo>
                  <a:lnTo>
                    <a:pt x="2234832" y="901179"/>
                  </a:lnTo>
                  <a:lnTo>
                    <a:pt x="2229687" y="868102"/>
                  </a:lnTo>
                  <a:cubicBezTo>
                    <a:pt x="2225989" y="812690"/>
                    <a:pt x="2211812" y="668619"/>
                    <a:pt x="2257425" y="652611"/>
                  </a:cubicBezTo>
                  <a:cubicBezTo>
                    <a:pt x="2303039" y="636603"/>
                    <a:pt x="2348653" y="634756"/>
                    <a:pt x="2330778" y="607050"/>
                  </a:cubicBezTo>
                  <a:cubicBezTo>
                    <a:pt x="2330778" y="607050"/>
                    <a:pt x="2320453" y="605049"/>
                    <a:pt x="2307354" y="604048"/>
                  </a:cubicBezTo>
                  <a:close/>
                  <a:moveTo>
                    <a:pt x="726277" y="595968"/>
                  </a:moveTo>
                  <a:cubicBezTo>
                    <a:pt x="726277" y="595968"/>
                    <a:pt x="724968" y="597776"/>
                    <a:pt x="722665" y="600691"/>
                  </a:cubicBezTo>
                  <a:lnTo>
                    <a:pt x="722662" y="600695"/>
                  </a:lnTo>
                  <a:lnTo>
                    <a:pt x="711337" y="613602"/>
                  </a:lnTo>
                  <a:lnTo>
                    <a:pt x="683745" y="637835"/>
                  </a:lnTo>
                  <a:cubicBezTo>
                    <a:pt x="691836" y="632986"/>
                    <a:pt x="699839" y="625886"/>
                    <a:pt x="706683" y="618906"/>
                  </a:cubicBezTo>
                  <a:lnTo>
                    <a:pt x="711337" y="613602"/>
                  </a:lnTo>
                  <a:lnTo>
                    <a:pt x="713102" y="612053"/>
                  </a:lnTo>
                  <a:lnTo>
                    <a:pt x="722662" y="600695"/>
                  </a:lnTo>
                  <a:lnTo>
                    <a:pt x="722666" y="600691"/>
                  </a:lnTo>
                  <a:close/>
                  <a:moveTo>
                    <a:pt x="1932811" y="591889"/>
                  </a:moveTo>
                  <a:cubicBezTo>
                    <a:pt x="1908077" y="591658"/>
                    <a:pt x="1882343" y="602124"/>
                    <a:pt x="1873405" y="632909"/>
                  </a:cubicBezTo>
                  <a:lnTo>
                    <a:pt x="1859953" y="663548"/>
                  </a:lnTo>
                  <a:lnTo>
                    <a:pt x="1855690" y="669208"/>
                  </a:lnTo>
                  <a:lnTo>
                    <a:pt x="1845833" y="678556"/>
                  </a:lnTo>
                  <a:lnTo>
                    <a:pt x="1842261" y="680770"/>
                  </a:lnTo>
                  <a:lnTo>
                    <a:pt x="1832405" y="683039"/>
                  </a:lnTo>
                  <a:lnTo>
                    <a:pt x="1832405" y="683039"/>
                  </a:lnTo>
                  <a:cubicBezTo>
                    <a:pt x="1834565" y="683148"/>
                    <a:pt x="1837370" y="682926"/>
                    <a:pt x="1840571" y="681818"/>
                  </a:cubicBezTo>
                  <a:lnTo>
                    <a:pt x="1842261" y="680770"/>
                  </a:lnTo>
                  <a:lnTo>
                    <a:pt x="1843895" y="680394"/>
                  </a:lnTo>
                  <a:lnTo>
                    <a:pt x="1845833" y="678556"/>
                  </a:lnTo>
                  <a:lnTo>
                    <a:pt x="1851118" y="675279"/>
                  </a:lnTo>
                  <a:lnTo>
                    <a:pt x="1855690" y="669208"/>
                  </a:lnTo>
                  <a:lnTo>
                    <a:pt x="1858736" y="666320"/>
                  </a:lnTo>
                  <a:lnTo>
                    <a:pt x="1859953" y="663548"/>
                  </a:lnTo>
                  <a:lnTo>
                    <a:pt x="1862559" y="660089"/>
                  </a:lnTo>
                  <a:cubicBezTo>
                    <a:pt x="1866356" y="653212"/>
                    <a:pt x="1870054" y="644338"/>
                    <a:pt x="1873406" y="632909"/>
                  </a:cubicBezTo>
                  <a:cubicBezTo>
                    <a:pt x="1877875" y="617517"/>
                    <a:pt x="1886543" y="607204"/>
                    <a:pt x="1897185" y="600768"/>
                  </a:cubicBezTo>
                  <a:lnTo>
                    <a:pt x="1932811" y="591889"/>
                  </a:lnTo>
                  <a:close/>
                  <a:moveTo>
                    <a:pt x="451361" y="579960"/>
                  </a:moveTo>
                  <a:lnTo>
                    <a:pt x="431422" y="581574"/>
                  </a:lnTo>
                  <a:lnTo>
                    <a:pt x="431423" y="581574"/>
                  </a:lnTo>
                  <a:close/>
                  <a:moveTo>
                    <a:pt x="537889" y="574419"/>
                  </a:moveTo>
                  <a:lnTo>
                    <a:pt x="557065" y="577228"/>
                  </a:lnTo>
                  <a:cubicBezTo>
                    <a:pt x="564317" y="580345"/>
                    <a:pt x="572331" y="586117"/>
                    <a:pt x="580806" y="595968"/>
                  </a:cubicBezTo>
                  <a:cubicBezTo>
                    <a:pt x="563855" y="576266"/>
                    <a:pt x="548753" y="572880"/>
                    <a:pt x="537889" y="574419"/>
                  </a:cubicBezTo>
                  <a:close/>
                  <a:moveTo>
                    <a:pt x="773740" y="569493"/>
                  </a:moveTo>
                  <a:lnTo>
                    <a:pt x="774875" y="574803"/>
                  </a:lnTo>
                  <a:lnTo>
                    <a:pt x="775099" y="578074"/>
                  </a:lnTo>
                  <a:lnTo>
                    <a:pt x="774153" y="587305"/>
                  </a:lnTo>
                  <a:lnTo>
                    <a:pt x="772800" y="591350"/>
                  </a:lnTo>
                  <a:lnTo>
                    <a:pt x="760478" y="600662"/>
                  </a:lnTo>
                  <a:cubicBezTo>
                    <a:pt x="766048" y="599537"/>
                    <a:pt x="769661" y="597026"/>
                    <a:pt x="771949" y="593893"/>
                  </a:cubicBezTo>
                  <a:lnTo>
                    <a:pt x="772800" y="591350"/>
                  </a:lnTo>
                  <a:lnTo>
                    <a:pt x="773817" y="590580"/>
                  </a:lnTo>
                  <a:lnTo>
                    <a:pt x="774153" y="587305"/>
                  </a:lnTo>
                  <a:lnTo>
                    <a:pt x="775463" y="583389"/>
                  </a:lnTo>
                  <a:lnTo>
                    <a:pt x="775099" y="578074"/>
                  </a:lnTo>
                  <a:lnTo>
                    <a:pt x="775252" y="576573"/>
                  </a:lnTo>
                  <a:lnTo>
                    <a:pt x="774875" y="574803"/>
                  </a:lnTo>
                  <a:lnTo>
                    <a:pt x="774801" y="573730"/>
                  </a:lnTo>
                  <a:cubicBezTo>
                    <a:pt x="774304" y="571160"/>
                    <a:pt x="773740" y="569493"/>
                    <a:pt x="773740" y="569493"/>
                  </a:cubicBezTo>
                  <a:close/>
                  <a:moveTo>
                    <a:pt x="390953" y="527011"/>
                  </a:moveTo>
                  <a:cubicBezTo>
                    <a:pt x="369688" y="537785"/>
                    <a:pt x="349808" y="563644"/>
                    <a:pt x="335246" y="586809"/>
                  </a:cubicBezTo>
                  <a:lnTo>
                    <a:pt x="327799" y="599892"/>
                  </a:lnTo>
                  <a:lnTo>
                    <a:pt x="325383" y="603400"/>
                  </a:lnTo>
                  <a:lnTo>
                    <a:pt x="319755" y="614021"/>
                  </a:lnTo>
                  <a:lnTo>
                    <a:pt x="317880" y="617315"/>
                  </a:lnTo>
                  <a:lnTo>
                    <a:pt x="315820" y="621448"/>
                  </a:lnTo>
                  <a:lnTo>
                    <a:pt x="315131" y="622747"/>
                  </a:lnTo>
                  <a:lnTo>
                    <a:pt x="314090" y="624918"/>
                  </a:lnTo>
                  <a:lnTo>
                    <a:pt x="313109" y="626885"/>
                  </a:lnTo>
                  <a:cubicBezTo>
                    <a:pt x="312015" y="629166"/>
                    <a:pt x="311437" y="630446"/>
                    <a:pt x="311437" y="630446"/>
                  </a:cubicBezTo>
                  <a:cubicBezTo>
                    <a:pt x="311437" y="717258"/>
                    <a:pt x="259043" y="756662"/>
                    <a:pt x="259043" y="756662"/>
                  </a:cubicBezTo>
                  <a:lnTo>
                    <a:pt x="259012" y="756691"/>
                  </a:lnTo>
                  <a:lnTo>
                    <a:pt x="206741" y="803126"/>
                  </a:lnTo>
                  <a:lnTo>
                    <a:pt x="203351" y="807716"/>
                  </a:lnTo>
                  <a:lnTo>
                    <a:pt x="200581" y="810256"/>
                  </a:lnTo>
                  <a:lnTo>
                    <a:pt x="188925" y="827247"/>
                  </a:lnTo>
                  <a:lnTo>
                    <a:pt x="170002" y="852866"/>
                  </a:lnTo>
                  <a:lnTo>
                    <a:pt x="165453" y="861463"/>
                  </a:lnTo>
                  <a:lnTo>
                    <a:pt x="162113" y="866331"/>
                  </a:lnTo>
                  <a:lnTo>
                    <a:pt x="154938" y="881335"/>
                  </a:lnTo>
                  <a:lnTo>
                    <a:pt x="147044" y="896253"/>
                  </a:lnTo>
                  <a:lnTo>
                    <a:pt x="143176" y="905929"/>
                  </a:lnTo>
                  <a:lnTo>
                    <a:pt x="140982" y="910517"/>
                  </a:lnTo>
                  <a:cubicBezTo>
                    <a:pt x="136532" y="921666"/>
                    <a:pt x="134529" y="928439"/>
                    <a:pt x="134529" y="928439"/>
                  </a:cubicBezTo>
                  <a:lnTo>
                    <a:pt x="134530" y="928438"/>
                  </a:lnTo>
                  <a:lnTo>
                    <a:pt x="136088" y="923659"/>
                  </a:lnTo>
                  <a:lnTo>
                    <a:pt x="143176" y="905929"/>
                  </a:lnTo>
                  <a:lnTo>
                    <a:pt x="154938" y="881335"/>
                  </a:lnTo>
                  <a:lnTo>
                    <a:pt x="165453" y="861463"/>
                  </a:lnTo>
                  <a:lnTo>
                    <a:pt x="188925" y="827247"/>
                  </a:lnTo>
                  <a:lnTo>
                    <a:pt x="203351" y="807716"/>
                  </a:lnTo>
                  <a:lnTo>
                    <a:pt x="259012" y="756691"/>
                  </a:lnTo>
                  <a:lnTo>
                    <a:pt x="259044" y="756662"/>
                  </a:lnTo>
                  <a:cubicBezTo>
                    <a:pt x="259044" y="756662"/>
                    <a:pt x="311438" y="717258"/>
                    <a:pt x="311438" y="630446"/>
                  </a:cubicBezTo>
                  <a:lnTo>
                    <a:pt x="314090" y="624918"/>
                  </a:lnTo>
                  <a:lnTo>
                    <a:pt x="315820" y="621448"/>
                  </a:lnTo>
                  <a:lnTo>
                    <a:pt x="319755" y="614021"/>
                  </a:lnTo>
                  <a:lnTo>
                    <a:pt x="327799" y="599892"/>
                  </a:lnTo>
                  <a:lnTo>
                    <a:pt x="360587" y="552264"/>
                  </a:lnTo>
                  <a:lnTo>
                    <a:pt x="390953" y="527012"/>
                  </a:lnTo>
                  <a:close/>
                  <a:moveTo>
                    <a:pt x="2482913" y="510050"/>
                  </a:moveTo>
                  <a:cubicBezTo>
                    <a:pt x="2474977" y="510618"/>
                    <a:pt x="2467464" y="512234"/>
                    <a:pt x="2459605" y="512234"/>
                  </a:cubicBezTo>
                  <a:cubicBezTo>
                    <a:pt x="2428168" y="512234"/>
                    <a:pt x="2404129" y="599046"/>
                    <a:pt x="2415840" y="650764"/>
                  </a:cubicBezTo>
                  <a:cubicBezTo>
                    <a:pt x="2428168" y="701866"/>
                    <a:pt x="2483645" y="743733"/>
                    <a:pt x="2463303" y="846552"/>
                  </a:cubicBezTo>
                  <a:lnTo>
                    <a:pt x="2463292" y="846603"/>
                  </a:lnTo>
                  <a:lnTo>
                    <a:pt x="2453259" y="887244"/>
                  </a:lnTo>
                  <a:lnTo>
                    <a:pt x="2450799" y="894743"/>
                  </a:lnTo>
                  <a:lnTo>
                    <a:pt x="2441577" y="915485"/>
                  </a:lnTo>
                  <a:lnTo>
                    <a:pt x="2441568" y="915503"/>
                  </a:lnTo>
                  <a:lnTo>
                    <a:pt x="2441561" y="915510"/>
                  </a:lnTo>
                  <a:lnTo>
                    <a:pt x="2433896" y="922911"/>
                  </a:lnTo>
                  <a:lnTo>
                    <a:pt x="2425684" y="924388"/>
                  </a:lnTo>
                  <a:lnTo>
                    <a:pt x="2425684" y="924388"/>
                  </a:lnTo>
                  <a:cubicBezTo>
                    <a:pt x="2427432" y="925132"/>
                    <a:pt x="2429733" y="925458"/>
                    <a:pt x="2432432" y="924325"/>
                  </a:cubicBezTo>
                  <a:lnTo>
                    <a:pt x="2433896" y="922911"/>
                  </a:lnTo>
                  <a:lnTo>
                    <a:pt x="2435257" y="922666"/>
                  </a:lnTo>
                  <a:lnTo>
                    <a:pt x="2441561" y="915510"/>
                  </a:lnTo>
                  <a:lnTo>
                    <a:pt x="2441569" y="915503"/>
                  </a:lnTo>
                  <a:lnTo>
                    <a:pt x="2441577" y="915485"/>
                  </a:lnTo>
                  <a:lnTo>
                    <a:pt x="2448529" y="901666"/>
                  </a:lnTo>
                  <a:lnTo>
                    <a:pt x="2450799" y="894743"/>
                  </a:lnTo>
                  <a:lnTo>
                    <a:pt x="2452168" y="891665"/>
                  </a:lnTo>
                  <a:lnTo>
                    <a:pt x="2453259" y="887244"/>
                  </a:lnTo>
                  <a:lnTo>
                    <a:pt x="2455865" y="879300"/>
                  </a:lnTo>
                  <a:lnTo>
                    <a:pt x="2463292" y="846603"/>
                  </a:lnTo>
                  <a:lnTo>
                    <a:pt x="2463304" y="846552"/>
                  </a:lnTo>
                  <a:cubicBezTo>
                    <a:pt x="2483646" y="743733"/>
                    <a:pt x="2428169" y="701866"/>
                    <a:pt x="2415841" y="650764"/>
                  </a:cubicBezTo>
                  <a:cubicBezTo>
                    <a:pt x="2404130" y="599046"/>
                    <a:pt x="2428169" y="512234"/>
                    <a:pt x="2459606" y="512234"/>
                  </a:cubicBezTo>
                  <a:lnTo>
                    <a:pt x="2482913" y="510050"/>
                  </a:lnTo>
                  <a:close/>
                  <a:moveTo>
                    <a:pt x="924143" y="503617"/>
                  </a:moveTo>
                  <a:lnTo>
                    <a:pt x="924671" y="535113"/>
                  </a:lnTo>
                  <a:lnTo>
                    <a:pt x="922723" y="546340"/>
                  </a:lnTo>
                  <a:lnTo>
                    <a:pt x="916921" y="571367"/>
                  </a:lnTo>
                  <a:lnTo>
                    <a:pt x="912178" y="583579"/>
                  </a:lnTo>
                  <a:lnTo>
                    <a:pt x="901596" y="602588"/>
                  </a:lnTo>
                  <a:lnTo>
                    <a:pt x="891880" y="614081"/>
                  </a:lnTo>
                  <a:lnTo>
                    <a:pt x="888291" y="616775"/>
                  </a:lnTo>
                  <a:lnTo>
                    <a:pt x="872308" y="620413"/>
                  </a:lnTo>
                  <a:cubicBezTo>
                    <a:pt x="877068" y="621195"/>
                    <a:pt x="881571" y="620513"/>
                    <a:pt x="885791" y="618650"/>
                  </a:cubicBezTo>
                  <a:lnTo>
                    <a:pt x="888291" y="616775"/>
                  </a:lnTo>
                  <a:lnTo>
                    <a:pt x="889916" y="616405"/>
                  </a:lnTo>
                  <a:lnTo>
                    <a:pt x="891880" y="614081"/>
                  </a:lnTo>
                  <a:lnTo>
                    <a:pt x="897578" y="609805"/>
                  </a:lnTo>
                  <a:lnTo>
                    <a:pt x="901596" y="602588"/>
                  </a:lnTo>
                  <a:lnTo>
                    <a:pt x="907516" y="595584"/>
                  </a:lnTo>
                  <a:lnTo>
                    <a:pt x="912178" y="583579"/>
                  </a:lnTo>
                  <a:lnTo>
                    <a:pt x="915454" y="577696"/>
                  </a:lnTo>
                  <a:lnTo>
                    <a:pt x="916921" y="571367"/>
                  </a:lnTo>
                  <a:lnTo>
                    <a:pt x="919558" y="564576"/>
                  </a:lnTo>
                  <a:lnTo>
                    <a:pt x="922723" y="546340"/>
                  </a:lnTo>
                  <a:lnTo>
                    <a:pt x="924715" y="537745"/>
                  </a:lnTo>
                  <a:lnTo>
                    <a:pt x="924671" y="535113"/>
                  </a:lnTo>
                  <a:lnTo>
                    <a:pt x="925335" y="531284"/>
                  </a:lnTo>
                  <a:close/>
                  <a:moveTo>
                    <a:pt x="1014140" y="479603"/>
                  </a:moveTo>
                  <a:lnTo>
                    <a:pt x="1014140" y="479603"/>
                  </a:lnTo>
                  <a:lnTo>
                    <a:pt x="1040596" y="497891"/>
                  </a:lnTo>
                  <a:lnTo>
                    <a:pt x="1040600" y="497903"/>
                  </a:lnTo>
                  <a:lnTo>
                    <a:pt x="1049394" y="527843"/>
                  </a:lnTo>
                  <a:lnTo>
                    <a:pt x="1050160" y="537563"/>
                  </a:lnTo>
                  <a:lnTo>
                    <a:pt x="1050268" y="557925"/>
                  </a:lnTo>
                  <a:lnTo>
                    <a:pt x="1049828" y="565554"/>
                  </a:lnTo>
                  <a:lnTo>
                    <a:pt x="1049438" y="569236"/>
                  </a:lnTo>
                  <a:lnTo>
                    <a:pt x="1048657" y="575035"/>
                  </a:lnTo>
                  <a:cubicBezTo>
                    <a:pt x="1016604" y="593505"/>
                    <a:pt x="1027083" y="680317"/>
                    <a:pt x="1027083" y="680317"/>
                  </a:cubicBezTo>
                  <a:cubicBezTo>
                    <a:pt x="1096120" y="814537"/>
                    <a:pt x="1090573" y="901964"/>
                    <a:pt x="1090573" y="901964"/>
                  </a:cubicBezTo>
                  <a:lnTo>
                    <a:pt x="1090577" y="902036"/>
                  </a:lnTo>
                  <a:lnTo>
                    <a:pt x="1093248" y="961372"/>
                  </a:lnTo>
                  <a:lnTo>
                    <a:pt x="1094078" y="966130"/>
                  </a:lnTo>
                  <a:lnTo>
                    <a:pt x="1094307" y="970326"/>
                  </a:lnTo>
                  <a:lnTo>
                    <a:pt x="1097240" y="984245"/>
                  </a:lnTo>
                  <a:lnTo>
                    <a:pt x="1101953" y="1011247"/>
                  </a:lnTo>
                  <a:lnTo>
                    <a:pt x="1104609" y="1019219"/>
                  </a:lnTo>
                  <a:lnTo>
                    <a:pt x="1106013" y="1025879"/>
                  </a:lnTo>
                  <a:lnTo>
                    <a:pt x="1110362" y="1036484"/>
                  </a:lnTo>
                  <a:lnTo>
                    <a:pt x="1115637" y="1052317"/>
                  </a:lnTo>
                  <a:lnTo>
                    <a:pt x="1120896" y="1062173"/>
                  </a:lnTo>
                  <a:lnTo>
                    <a:pt x="1124014" y="1069778"/>
                  </a:lnTo>
                  <a:lnTo>
                    <a:pt x="1128443" y="1076316"/>
                  </a:lnTo>
                  <a:lnTo>
                    <a:pt x="1133243" y="1085310"/>
                  </a:lnTo>
                  <a:lnTo>
                    <a:pt x="1137662" y="1089926"/>
                  </a:lnTo>
                  <a:lnTo>
                    <a:pt x="1146638" y="1103177"/>
                  </a:lnTo>
                  <a:cubicBezTo>
                    <a:pt x="1154764" y="1112689"/>
                    <a:pt x="1163381" y="1120643"/>
                    <a:pt x="1172210" y="1127233"/>
                  </a:cubicBezTo>
                  <a:lnTo>
                    <a:pt x="1174910" y="1128829"/>
                  </a:lnTo>
                  <a:lnTo>
                    <a:pt x="1176007" y="1129974"/>
                  </a:lnTo>
                  <a:lnTo>
                    <a:pt x="1179808" y="1131724"/>
                  </a:lnTo>
                  <a:lnTo>
                    <a:pt x="1199055" y="1143099"/>
                  </a:lnTo>
                  <a:lnTo>
                    <a:pt x="1210075" y="1145656"/>
                  </a:lnTo>
                  <a:lnTo>
                    <a:pt x="1221810" y="1151058"/>
                  </a:lnTo>
                  <a:lnTo>
                    <a:pt x="1249867" y="1154887"/>
                  </a:lnTo>
                  <a:lnTo>
                    <a:pt x="1249867" y="1154888"/>
                  </a:lnTo>
                  <a:lnTo>
                    <a:pt x="1249868" y="1154888"/>
                  </a:lnTo>
                  <a:lnTo>
                    <a:pt x="1249867" y="1154887"/>
                  </a:lnTo>
                  <a:lnTo>
                    <a:pt x="1210075" y="1145656"/>
                  </a:lnTo>
                  <a:lnTo>
                    <a:pt x="1179808" y="1131724"/>
                  </a:lnTo>
                  <a:lnTo>
                    <a:pt x="1174910" y="1128829"/>
                  </a:lnTo>
                  <a:lnTo>
                    <a:pt x="1137662" y="1089926"/>
                  </a:lnTo>
                  <a:lnTo>
                    <a:pt x="1128443" y="1076316"/>
                  </a:lnTo>
                  <a:lnTo>
                    <a:pt x="1120896" y="1062173"/>
                  </a:lnTo>
                  <a:lnTo>
                    <a:pt x="1110362" y="1036484"/>
                  </a:lnTo>
                  <a:lnTo>
                    <a:pt x="1104609" y="1019219"/>
                  </a:lnTo>
                  <a:lnTo>
                    <a:pt x="1097240" y="984245"/>
                  </a:lnTo>
                  <a:lnTo>
                    <a:pt x="1094078" y="966130"/>
                  </a:lnTo>
                  <a:lnTo>
                    <a:pt x="1090577" y="902036"/>
                  </a:lnTo>
                  <a:lnTo>
                    <a:pt x="1090574" y="901964"/>
                  </a:lnTo>
                  <a:cubicBezTo>
                    <a:pt x="1090574" y="901964"/>
                    <a:pt x="1096121" y="814537"/>
                    <a:pt x="1027084" y="680317"/>
                  </a:cubicBezTo>
                  <a:cubicBezTo>
                    <a:pt x="1027084" y="680317"/>
                    <a:pt x="1016605" y="593505"/>
                    <a:pt x="1048658" y="575035"/>
                  </a:cubicBezTo>
                  <a:cubicBezTo>
                    <a:pt x="1048658" y="575035"/>
                    <a:pt x="1048899" y="573669"/>
                    <a:pt x="1049222" y="571263"/>
                  </a:cubicBezTo>
                  <a:lnTo>
                    <a:pt x="1049438" y="569236"/>
                  </a:lnTo>
                  <a:lnTo>
                    <a:pt x="1049750" y="566914"/>
                  </a:lnTo>
                  <a:lnTo>
                    <a:pt x="1049828" y="565554"/>
                  </a:lnTo>
                  <a:lnTo>
                    <a:pt x="1050285" y="561249"/>
                  </a:lnTo>
                  <a:lnTo>
                    <a:pt x="1050268" y="557925"/>
                  </a:lnTo>
                  <a:lnTo>
                    <a:pt x="1050900" y="546950"/>
                  </a:lnTo>
                  <a:lnTo>
                    <a:pt x="1050160" y="537563"/>
                  </a:lnTo>
                  <a:lnTo>
                    <a:pt x="1050122" y="530320"/>
                  </a:lnTo>
                  <a:lnTo>
                    <a:pt x="1049394" y="527843"/>
                  </a:lnTo>
                  <a:lnTo>
                    <a:pt x="1048913" y="521743"/>
                  </a:lnTo>
                  <a:lnTo>
                    <a:pt x="1040600" y="497903"/>
                  </a:lnTo>
                  <a:lnTo>
                    <a:pt x="1040597" y="497891"/>
                  </a:lnTo>
                  <a:cubicBezTo>
                    <a:pt x="1035020" y="488569"/>
                    <a:pt x="1026622" y="481604"/>
                    <a:pt x="1014140" y="479603"/>
                  </a:cubicBezTo>
                  <a:close/>
                  <a:moveTo>
                    <a:pt x="2005933" y="437121"/>
                  </a:moveTo>
                  <a:lnTo>
                    <a:pt x="2005933" y="437121"/>
                  </a:lnTo>
                  <a:lnTo>
                    <a:pt x="2024244" y="442561"/>
                  </a:lnTo>
                  <a:lnTo>
                    <a:pt x="2049537" y="466329"/>
                  </a:lnTo>
                  <a:lnTo>
                    <a:pt x="2069847" y="494202"/>
                  </a:lnTo>
                  <a:lnTo>
                    <a:pt x="2081254" y="512574"/>
                  </a:lnTo>
                  <a:lnTo>
                    <a:pt x="2097459" y="548567"/>
                  </a:lnTo>
                  <a:lnTo>
                    <a:pt x="2104426" y="565629"/>
                  </a:lnTo>
                  <a:lnTo>
                    <a:pt x="2113178" y="610697"/>
                  </a:lnTo>
                  <a:lnTo>
                    <a:pt x="2113186" y="610744"/>
                  </a:lnTo>
                  <a:cubicBezTo>
                    <a:pt x="2111337" y="660615"/>
                    <a:pt x="2131062" y="714180"/>
                    <a:pt x="2131062" y="714180"/>
                  </a:cubicBezTo>
                  <a:cubicBezTo>
                    <a:pt x="2158800" y="709870"/>
                    <a:pt x="2150787" y="731419"/>
                    <a:pt x="2150787" y="731419"/>
                  </a:cubicBezTo>
                  <a:cubicBezTo>
                    <a:pt x="2132911" y="743733"/>
                    <a:pt x="2101474" y="747427"/>
                    <a:pt x="2101474" y="747427"/>
                  </a:cubicBezTo>
                  <a:cubicBezTo>
                    <a:pt x="2033670" y="757278"/>
                    <a:pt x="1982508" y="895807"/>
                    <a:pt x="1952921" y="907505"/>
                  </a:cubicBezTo>
                  <a:cubicBezTo>
                    <a:pt x="1922717" y="919819"/>
                    <a:pt x="1911005" y="967227"/>
                    <a:pt x="1928881" y="978925"/>
                  </a:cubicBezTo>
                  <a:cubicBezTo>
                    <a:pt x="1946757" y="990623"/>
                    <a:pt x="2018260" y="1052192"/>
                    <a:pt x="2073736" y="1060196"/>
                  </a:cubicBezTo>
                  <a:lnTo>
                    <a:pt x="2073743" y="1060198"/>
                  </a:lnTo>
                  <a:lnTo>
                    <a:pt x="2097783" y="1066644"/>
                  </a:lnTo>
                  <a:lnTo>
                    <a:pt x="2100829" y="1068805"/>
                  </a:lnTo>
                  <a:lnTo>
                    <a:pt x="2103045" y="1072843"/>
                  </a:lnTo>
                  <a:lnTo>
                    <a:pt x="2098094" y="1081062"/>
                  </a:lnTo>
                  <a:lnTo>
                    <a:pt x="2093461" y="1083592"/>
                  </a:lnTo>
                  <a:lnTo>
                    <a:pt x="2093462" y="1083592"/>
                  </a:lnTo>
                  <a:cubicBezTo>
                    <a:pt x="2093462" y="1083592"/>
                    <a:pt x="2102246" y="1079744"/>
                    <a:pt x="2104172" y="1074895"/>
                  </a:cubicBezTo>
                  <a:lnTo>
                    <a:pt x="2103045" y="1072843"/>
                  </a:lnTo>
                  <a:lnTo>
                    <a:pt x="2104086" y="1071116"/>
                  </a:lnTo>
                  <a:lnTo>
                    <a:pt x="2100829" y="1068805"/>
                  </a:lnTo>
                  <a:lnTo>
                    <a:pt x="2099963" y="1067228"/>
                  </a:lnTo>
                  <a:lnTo>
                    <a:pt x="2097783" y="1066644"/>
                  </a:lnTo>
                  <a:lnTo>
                    <a:pt x="2095928" y="1065327"/>
                  </a:lnTo>
                  <a:lnTo>
                    <a:pt x="2073743" y="1060198"/>
                  </a:lnTo>
                  <a:lnTo>
                    <a:pt x="2073737" y="1060196"/>
                  </a:lnTo>
                  <a:cubicBezTo>
                    <a:pt x="2018261" y="1052192"/>
                    <a:pt x="1946758" y="990623"/>
                    <a:pt x="1928882" y="978925"/>
                  </a:cubicBezTo>
                  <a:cubicBezTo>
                    <a:pt x="1911006" y="967227"/>
                    <a:pt x="1922718" y="919819"/>
                    <a:pt x="1952922" y="907505"/>
                  </a:cubicBezTo>
                  <a:cubicBezTo>
                    <a:pt x="1982509" y="895807"/>
                    <a:pt x="2033671" y="757278"/>
                    <a:pt x="2101475" y="747427"/>
                  </a:cubicBezTo>
                  <a:cubicBezTo>
                    <a:pt x="2101475" y="747427"/>
                    <a:pt x="2132912" y="743733"/>
                    <a:pt x="2150788" y="731419"/>
                  </a:cubicBezTo>
                  <a:cubicBezTo>
                    <a:pt x="2150788" y="731419"/>
                    <a:pt x="2158801" y="709870"/>
                    <a:pt x="2131063" y="714180"/>
                  </a:cubicBezTo>
                  <a:cubicBezTo>
                    <a:pt x="2131063" y="714180"/>
                    <a:pt x="2111338" y="660615"/>
                    <a:pt x="2113187" y="610744"/>
                  </a:cubicBezTo>
                  <a:lnTo>
                    <a:pt x="2113178" y="610697"/>
                  </a:lnTo>
                  <a:lnTo>
                    <a:pt x="2106098" y="569726"/>
                  </a:lnTo>
                  <a:lnTo>
                    <a:pt x="2104426" y="565629"/>
                  </a:lnTo>
                  <a:lnTo>
                    <a:pt x="2103883" y="562836"/>
                  </a:lnTo>
                  <a:lnTo>
                    <a:pt x="2097459" y="548567"/>
                  </a:lnTo>
                  <a:lnTo>
                    <a:pt x="2085660" y="519670"/>
                  </a:lnTo>
                  <a:lnTo>
                    <a:pt x="2081254" y="512574"/>
                  </a:lnTo>
                  <a:lnTo>
                    <a:pt x="2078052" y="505462"/>
                  </a:lnTo>
                  <a:lnTo>
                    <a:pt x="2069847" y="494202"/>
                  </a:lnTo>
                  <a:lnTo>
                    <a:pt x="2056749" y="473106"/>
                  </a:lnTo>
                  <a:lnTo>
                    <a:pt x="2049537" y="466329"/>
                  </a:lnTo>
                  <a:lnTo>
                    <a:pt x="2042975" y="457323"/>
                  </a:lnTo>
                  <a:cubicBezTo>
                    <a:pt x="2030551" y="444894"/>
                    <a:pt x="2017799" y="437121"/>
                    <a:pt x="2005933" y="437121"/>
                  </a:cubicBezTo>
                  <a:close/>
                  <a:moveTo>
                    <a:pt x="702237" y="416803"/>
                  </a:moveTo>
                  <a:lnTo>
                    <a:pt x="705907" y="417178"/>
                  </a:lnTo>
                  <a:lnTo>
                    <a:pt x="705909" y="417180"/>
                  </a:lnTo>
                  <a:lnTo>
                    <a:pt x="712474" y="422995"/>
                  </a:lnTo>
                  <a:lnTo>
                    <a:pt x="714429" y="426794"/>
                  </a:lnTo>
                  <a:lnTo>
                    <a:pt x="718821" y="441180"/>
                  </a:lnTo>
                  <a:lnTo>
                    <a:pt x="720598" y="451547"/>
                  </a:lnTo>
                  <a:lnTo>
                    <a:pt x="721049" y="457921"/>
                  </a:lnTo>
                  <a:lnTo>
                    <a:pt x="720729" y="490685"/>
                  </a:lnTo>
                  <a:cubicBezTo>
                    <a:pt x="721423" y="480757"/>
                    <a:pt x="721654" y="472157"/>
                    <a:pt x="721528" y="464707"/>
                  </a:cubicBezTo>
                  <a:lnTo>
                    <a:pt x="721049" y="457921"/>
                  </a:lnTo>
                  <a:lnTo>
                    <a:pt x="721083" y="454374"/>
                  </a:lnTo>
                  <a:lnTo>
                    <a:pt x="720598" y="451547"/>
                  </a:lnTo>
                  <a:lnTo>
                    <a:pt x="720181" y="445634"/>
                  </a:lnTo>
                  <a:lnTo>
                    <a:pt x="718821" y="441180"/>
                  </a:lnTo>
                  <a:lnTo>
                    <a:pt x="717317" y="432406"/>
                  </a:lnTo>
                  <a:lnTo>
                    <a:pt x="714429" y="426794"/>
                  </a:lnTo>
                  <a:lnTo>
                    <a:pt x="713564" y="423960"/>
                  </a:lnTo>
                  <a:lnTo>
                    <a:pt x="712474" y="422995"/>
                  </a:lnTo>
                  <a:lnTo>
                    <a:pt x="711551" y="421200"/>
                  </a:lnTo>
                  <a:lnTo>
                    <a:pt x="705909" y="417180"/>
                  </a:lnTo>
                  <a:lnTo>
                    <a:pt x="705907" y="417178"/>
                  </a:lnTo>
                  <a:cubicBezTo>
                    <a:pt x="703740" y="416457"/>
                    <a:pt x="702237" y="416803"/>
                    <a:pt x="702237" y="416803"/>
                  </a:cubicBezTo>
                  <a:close/>
                  <a:moveTo>
                    <a:pt x="2390433" y="412599"/>
                  </a:moveTo>
                  <a:cubicBezTo>
                    <a:pt x="2377546" y="412955"/>
                    <a:pt x="2363908" y="416033"/>
                    <a:pt x="2350501" y="422960"/>
                  </a:cubicBezTo>
                  <a:cubicBezTo>
                    <a:pt x="2297491" y="450666"/>
                    <a:pt x="2340639" y="506078"/>
                    <a:pt x="2295025" y="553486"/>
                  </a:cubicBezTo>
                  <a:lnTo>
                    <a:pt x="2295000" y="553516"/>
                  </a:lnTo>
                  <a:lnTo>
                    <a:pt x="2275528" y="576033"/>
                  </a:lnTo>
                  <a:lnTo>
                    <a:pt x="2273410" y="579494"/>
                  </a:lnTo>
                  <a:lnTo>
                    <a:pt x="2271448" y="581855"/>
                  </a:lnTo>
                  <a:lnTo>
                    <a:pt x="2269925" y="585188"/>
                  </a:lnTo>
                  <a:lnTo>
                    <a:pt x="2266204" y="591267"/>
                  </a:lnTo>
                  <a:lnTo>
                    <a:pt x="2266031" y="593710"/>
                  </a:lnTo>
                  <a:lnTo>
                    <a:pt x="2264051" y="598046"/>
                  </a:lnTo>
                  <a:cubicBezTo>
                    <a:pt x="2262818" y="605511"/>
                    <a:pt x="2267287" y="607050"/>
                    <a:pt x="2267287" y="607050"/>
                  </a:cubicBezTo>
                  <a:lnTo>
                    <a:pt x="2267288" y="607050"/>
                  </a:lnTo>
                  <a:lnTo>
                    <a:pt x="2265208" y="605347"/>
                  </a:lnTo>
                  <a:lnTo>
                    <a:pt x="2266031" y="593710"/>
                  </a:lnTo>
                  <a:lnTo>
                    <a:pt x="2269925" y="585188"/>
                  </a:lnTo>
                  <a:lnTo>
                    <a:pt x="2273410" y="579494"/>
                  </a:lnTo>
                  <a:lnTo>
                    <a:pt x="2295000" y="553516"/>
                  </a:lnTo>
                  <a:lnTo>
                    <a:pt x="2295026" y="553486"/>
                  </a:lnTo>
                  <a:cubicBezTo>
                    <a:pt x="2340640" y="506078"/>
                    <a:pt x="2297492" y="450666"/>
                    <a:pt x="2350502" y="422960"/>
                  </a:cubicBezTo>
                  <a:lnTo>
                    <a:pt x="2390433" y="412599"/>
                  </a:lnTo>
                  <a:close/>
                  <a:moveTo>
                    <a:pt x="1963939" y="378169"/>
                  </a:moveTo>
                  <a:cubicBezTo>
                    <a:pt x="1937203" y="381709"/>
                    <a:pt x="1920868" y="394638"/>
                    <a:pt x="1912855" y="417419"/>
                  </a:cubicBezTo>
                  <a:cubicBezTo>
                    <a:pt x="1897445" y="462980"/>
                    <a:pt x="1915320" y="541787"/>
                    <a:pt x="1966482" y="553486"/>
                  </a:cubicBezTo>
                  <a:cubicBezTo>
                    <a:pt x="2018260" y="565799"/>
                    <a:pt x="2021958" y="632909"/>
                    <a:pt x="2021958" y="632909"/>
                  </a:cubicBezTo>
                  <a:cubicBezTo>
                    <a:pt x="2021188" y="639066"/>
                    <a:pt x="2020205" y="643770"/>
                    <a:pt x="2019057" y="647243"/>
                  </a:cubicBezTo>
                  <a:lnTo>
                    <a:pt x="2015158" y="654188"/>
                  </a:lnTo>
                  <a:lnTo>
                    <a:pt x="2015159" y="654189"/>
                  </a:lnTo>
                  <a:cubicBezTo>
                    <a:pt x="2018029" y="651726"/>
                    <a:pt x="2020418" y="645223"/>
                    <a:pt x="2021959" y="632909"/>
                  </a:cubicBezTo>
                  <a:cubicBezTo>
                    <a:pt x="2021959" y="632909"/>
                    <a:pt x="2018261" y="565799"/>
                    <a:pt x="1966483" y="553486"/>
                  </a:cubicBezTo>
                  <a:cubicBezTo>
                    <a:pt x="1915321" y="541787"/>
                    <a:pt x="1897446" y="462980"/>
                    <a:pt x="1912856" y="417419"/>
                  </a:cubicBezTo>
                  <a:cubicBezTo>
                    <a:pt x="1916863" y="406029"/>
                    <a:pt x="1922949" y="397101"/>
                    <a:pt x="1931377" y="390579"/>
                  </a:cubicBezTo>
                  <a:lnTo>
                    <a:pt x="1963940" y="378169"/>
                  </a:lnTo>
                  <a:close/>
                  <a:moveTo>
                    <a:pt x="1376701" y="374570"/>
                  </a:moveTo>
                  <a:lnTo>
                    <a:pt x="1376700" y="374571"/>
                  </a:lnTo>
                  <a:lnTo>
                    <a:pt x="1388912" y="376783"/>
                  </a:lnTo>
                  <a:cubicBezTo>
                    <a:pt x="1404939" y="390328"/>
                    <a:pt x="1407404" y="427270"/>
                    <a:pt x="1407404" y="427270"/>
                  </a:cubicBezTo>
                  <a:cubicBezTo>
                    <a:pt x="1420657" y="458977"/>
                    <a:pt x="1435143" y="466827"/>
                    <a:pt x="1446315" y="466751"/>
                  </a:cubicBezTo>
                  <a:lnTo>
                    <a:pt x="1446315" y="466750"/>
                  </a:lnTo>
                  <a:lnTo>
                    <a:pt x="1427640" y="458929"/>
                  </a:lnTo>
                  <a:cubicBezTo>
                    <a:pt x="1420966" y="453013"/>
                    <a:pt x="1414031" y="443124"/>
                    <a:pt x="1407405" y="427270"/>
                  </a:cubicBezTo>
                  <a:cubicBezTo>
                    <a:pt x="1407405" y="427270"/>
                    <a:pt x="1404940" y="390328"/>
                    <a:pt x="1388913" y="376783"/>
                  </a:cubicBezTo>
                  <a:cubicBezTo>
                    <a:pt x="1384906" y="373551"/>
                    <a:pt x="1380592" y="372935"/>
                    <a:pt x="1376701" y="374570"/>
                  </a:cubicBezTo>
                  <a:close/>
                  <a:moveTo>
                    <a:pt x="2162702" y="330126"/>
                  </a:moveTo>
                  <a:lnTo>
                    <a:pt x="2162702" y="330126"/>
                  </a:lnTo>
                  <a:lnTo>
                    <a:pt x="2198250" y="339842"/>
                  </a:lnTo>
                  <a:lnTo>
                    <a:pt x="2235564" y="358774"/>
                  </a:lnTo>
                  <a:lnTo>
                    <a:pt x="2242980" y="363926"/>
                  </a:lnTo>
                  <a:lnTo>
                    <a:pt x="2254374" y="373450"/>
                  </a:lnTo>
                  <a:lnTo>
                    <a:pt x="2266805" y="386930"/>
                  </a:lnTo>
                  <a:lnTo>
                    <a:pt x="2266815" y="386942"/>
                  </a:lnTo>
                  <a:cubicBezTo>
                    <a:pt x="2269405" y="389520"/>
                    <a:pt x="2272218" y="391098"/>
                    <a:pt x="2277149" y="391560"/>
                  </a:cubicBezTo>
                  <a:lnTo>
                    <a:pt x="2277150" y="391560"/>
                  </a:lnTo>
                  <a:lnTo>
                    <a:pt x="2266816" y="386942"/>
                  </a:lnTo>
                  <a:lnTo>
                    <a:pt x="2266805" y="386930"/>
                  </a:lnTo>
                  <a:lnTo>
                    <a:pt x="2257810" y="376322"/>
                  </a:lnTo>
                  <a:lnTo>
                    <a:pt x="2254374" y="373450"/>
                  </a:lnTo>
                  <a:lnTo>
                    <a:pt x="2250249" y="368977"/>
                  </a:lnTo>
                  <a:lnTo>
                    <a:pt x="2242980" y="363926"/>
                  </a:lnTo>
                  <a:lnTo>
                    <a:pt x="2238750" y="360391"/>
                  </a:lnTo>
                  <a:lnTo>
                    <a:pt x="2235564" y="358774"/>
                  </a:lnTo>
                  <a:lnTo>
                    <a:pt x="2231080" y="355659"/>
                  </a:lnTo>
                  <a:cubicBezTo>
                    <a:pt x="2222681" y="350787"/>
                    <a:pt x="2212005" y="345499"/>
                    <a:pt x="2198251" y="339842"/>
                  </a:cubicBezTo>
                  <a:cubicBezTo>
                    <a:pt x="2179913" y="332454"/>
                    <a:pt x="2168779" y="329760"/>
                    <a:pt x="2162702" y="330126"/>
                  </a:cubicBezTo>
                  <a:close/>
                  <a:moveTo>
                    <a:pt x="1722646" y="308865"/>
                  </a:moveTo>
                  <a:cubicBezTo>
                    <a:pt x="1692683" y="308519"/>
                    <a:pt x="1661978" y="312137"/>
                    <a:pt x="1634240" y="321372"/>
                  </a:cubicBezTo>
                  <a:cubicBezTo>
                    <a:pt x="1661978" y="312137"/>
                    <a:pt x="1692683" y="308519"/>
                    <a:pt x="1722646" y="308865"/>
                  </a:cubicBezTo>
                  <a:close/>
                  <a:moveTo>
                    <a:pt x="2276677" y="307057"/>
                  </a:moveTo>
                  <a:cubicBezTo>
                    <a:pt x="2267556" y="307441"/>
                    <a:pt x="2261739" y="308442"/>
                    <a:pt x="2261739" y="308442"/>
                  </a:cubicBezTo>
                  <a:lnTo>
                    <a:pt x="2201515" y="313492"/>
                  </a:lnTo>
                  <a:lnTo>
                    <a:pt x="2201515" y="313492"/>
                  </a:lnTo>
                  <a:cubicBezTo>
                    <a:pt x="2221250" y="314907"/>
                    <a:pt x="2241861" y="313829"/>
                    <a:pt x="2261740" y="308442"/>
                  </a:cubicBezTo>
                  <a:lnTo>
                    <a:pt x="2276678" y="307057"/>
                  </a:lnTo>
                  <a:close/>
                  <a:moveTo>
                    <a:pt x="1491852" y="284430"/>
                  </a:moveTo>
                  <a:lnTo>
                    <a:pt x="1491852" y="284430"/>
                  </a:lnTo>
                  <a:lnTo>
                    <a:pt x="1528527" y="291683"/>
                  </a:lnTo>
                  <a:lnTo>
                    <a:pt x="1528528" y="291683"/>
                  </a:lnTo>
                  <a:close/>
                  <a:moveTo>
                    <a:pt x="2045959" y="268836"/>
                  </a:moveTo>
                  <a:cubicBezTo>
                    <a:pt x="2025271" y="270668"/>
                    <a:pt x="2008484" y="283302"/>
                    <a:pt x="2000798" y="296574"/>
                  </a:cubicBezTo>
                  <a:lnTo>
                    <a:pt x="1999405" y="303145"/>
                  </a:lnTo>
                  <a:lnTo>
                    <a:pt x="1996823" y="306490"/>
                  </a:lnTo>
                  <a:lnTo>
                    <a:pt x="1997476" y="312248"/>
                  </a:lnTo>
                  <a:lnTo>
                    <a:pt x="1996746" y="315691"/>
                  </a:lnTo>
                  <a:lnTo>
                    <a:pt x="1997997" y="316846"/>
                  </a:lnTo>
                  <a:lnTo>
                    <a:pt x="1998324" y="319727"/>
                  </a:lnTo>
                  <a:lnTo>
                    <a:pt x="2010243" y="328141"/>
                  </a:lnTo>
                  <a:lnTo>
                    <a:pt x="2010246" y="328144"/>
                  </a:lnTo>
                  <a:cubicBezTo>
                    <a:pt x="2094694" y="352156"/>
                    <a:pt x="2134760" y="397717"/>
                    <a:pt x="2152636" y="405105"/>
                  </a:cubicBezTo>
                  <a:lnTo>
                    <a:pt x="2152644" y="405111"/>
                  </a:lnTo>
                  <a:lnTo>
                    <a:pt x="2174052" y="422941"/>
                  </a:lnTo>
                  <a:lnTo>
                    <a:pt x="2178554" y="436361"/>
                  </a:lnTo>
                  <a:lnTo>
                    <a:pt x="2162499" y="440815"/>
                  </a:lnTo>
                  <a:lnTo>
                    <a:pt x="2162499" y="440815"/>
                  </a:lnTo>
                  <a:cubicBezTo>
                    <a:pt x="2180375" y="440815"/>
                    <a:pt x="2182379" y="433888"/>
                    <a:pt x="2177679" y="425961"/>
                  </a:cubicBezTo>
                  <a:lnTo>
                    <a:pt x="2174052" y="422941"/>
                  </a:lnTo>
                  <a:lnTo>
                    <a:pt x="2173039" y="419921"/>
                  </a:lnTo>
                  <a:lnTo>
                    <a:pt x="2152644" y="405111"/>
                  </a:lnTo>
                  <a:lnTo>
                    <a:pt x="2152637" y="405105"/>
                  </a:lnTo>
                  <a:cubicBezTo>
                    <a:pt x="2134761" y="397717"/>
                    <a:pt x="2094695" y="352156"/>
                    <a:pt x="2010247" y="328144"/>
                  </a:cubicBezTo>
                  <a:lnTo>
                    <a:pt x="2010243" y="328141"/>
                  </a:lnTo>
                  <a:lnTo>
                    <a:pt x="1997997" y="316846"/>
                  </a:lnTo>
                  <a:lnTo>
                    <a:pt x="1997476" y="312248"/>
                  </a:lnTo>
                  <a:lnTo>
                    <a:pt x="1999405" y="303145"/>
                  </a:lnTo>
                  <a:lnTo>
                    <a:pt x="2018504" y="278415"/>
                  </a:lnTo>
                  <a:lnTo>
                    <a:pt x="2045960" y="268836"/>
                  </a:lnTo>
                  <a:close/>
                  <a:moveTo>
                    <a:pt x="1742188" y="244411"/>
                  </a:moveTo>
                  <a:lnTo>
                    <a:pt x="1782072" y="251164"/>
                  </a:lnTo>
                  <a:cubicBezTo>
                    <a:pt x="1792117" y="253530"/>
                    <a:pt x="1798204" y="255493"/>
                    <a:pt x="1798204" y="255493"/>
                  </a:cubicBezTo>
                  <a:cubicBezTo>
                    <a:pt x="1820703" y="264728"/>
                    <a:pt x="1836228" y="266883"/>
                    <a:pt x="1846861" y="264921"/>
                  </a:cubicBezTo>
                  <a:lnTo>
                    <a:pt x="1846861" y="264920"/>
                  </a:lnTo>
                  <a:lnTo>
                    <a:pt x="1826983" y="264406"/>
                  </a:lnTo>
                  <a:cubicBezTo>
                    <a:pt x="1818960" y="262958"/>
                    <a:pt x="1809454" y="260111"/>
                    <a:pt x="1798205" y="255493"/>
                  </a:cubicBezTo>
                  <a:cubicBezTo>
                    <a:pt x="1798205" y="255493"/>
                    <a:pt x="1773857" y="247643"/>
                    <a:pt x="1742189" y="244411"/>
                  </a:cubicBezTo>
                  <a:close/>
                  <a:moveTo>
                    <a:pt x="1258331" y="208229"/>
                  </a:moveTo>
                  <a:lnTo>
                    <a:pt x="1235624" y="208510"/>
                  </a:lnTo>
                  <a:lnTo>
                    <a:pt x="1228251" y="210998"/>
                  </a:lnTo>
                  <a:lnTo>
                    <a:pt x="1224160" y="211375"/>
                  </a:lnTo>
                  <a:lnTo>
                    <a:pt x="1216328" y="215022"/>
                  </a:lnTo>
                  <a:lnTo>
                    <a:pt x="1207474" y="218011"/>
                  </a:lnTo>
                  <a:lnTo>
                    <a:pt x="1197153" y="223954"/>
                  </a:lnTo>
                  <a:lnTo>
                    <a:pt x="1192085" y="226314"/>
                  </a:lnTo>
                  <a:lnTo>
                    <a:pt x="1187324" y="229613"/>
                  </a:lnTo>
                  <a:lnTo>
                    <a:pt x="1182930" y="232143"/>
                  </a:lnTo>
                  <a:lnTo>
                    <a:pt x="1171833" y="240347"/>
                  </a:lnTo>
                  <a:lnTo>
                    <a:pt x="1168299" y="242796"/>
                  </a:lnTo>
                  <a:lnTo>
                    <a:pt x="1166591" y="244223"/>
                  </a:lnTo>
                  <a:lnTo>
                    <a:pt x="1165576" y="244973"/>
                  </a:lnTo>
                  <a:lnTo>
                    <a:pt x="1159034" y="250535"/>
                  </a:lnTo>
                  <a:lnTo>
                    <a:pt x="1158994" y="250568"/>
                  </a:lnTo>
                  <a:cubicBezTo>
                    <a:pt x="1103517" y="366317"/>
                    <a:pt x="1051123" y="398332"/>
                    <a:pt x="1000578" y="419266"/>
                  </a:cubicBezTo>
                  <a:cubicBezTo>
                    <a:pt x="950649" y="440199"/>
                    <a:pt x="966676" y="540556"/>
                    <a:pt x="966676" y="540556"/>
                  </a:cubicBezTo>
                  <a:cubicBezTo>
                    <a:pt x="963055" y="553716"/>
                    <a:pt x="960579" y="565107"/>
                    <a:pt x="959020" y="574964"/>
                  </a:cubicBezTo>
                  <a:lnTo>
                    <a:pt x="958252" y="583939"/>
                  </a:lnTo>
                  <a:lnTo>
                    <a:pt x="957341" y="588629"/>
                  </a:lnTo>
                  <a:lnTo>
                    <a:pt x="957531" y="592353"/>
                  </a:lnTo>
                  <a:lnTo>
                    <a:pt x="956862" y="600172"/>
                  </a:lnTo>
                  <a:cubicBezTo>
                    <a:pt x="956948" y="614227"/>
                    <a:pt x="959780" y="623097"/>
                    <a:pt x="963517" y="628677"/>
                  </a:cubicBezTo>
                  <a:lnTo>
                    <a:pt x="965238" y="629924"/>
                  </a:lnTo>
                  <a:lnTo>
                    <a:pt x="966461" y="632274"/>
                  </a:lnTo>
                  <a:lnTo>
                    <a:pt x="975601" y="637438"/>
                  </a:lnTo>
                  <a:lnTo>
                    <a:pt x="975604" y="637440"/>
                  </a:lnTo>
                  <a:cubicBezTo>
                    <a:pt x="979312" y="638335"/>
                    <a:pt x="982086" y="637835"/>
                    <a:pt x="982086" y="637835"/>
                  </a:cubicBezTo>
                  <a:lnTo>
                    <a:pt x="982086" y="637835"/>
                  </a:lnTo>
                  <a:lnTo>
                    <a:pt x="975605" y="637440"/>
                  </a:lnTo>
                  <a:lnTo>
                    <a:pt x="975601" y="637438"/>
                  </a:lnTo>
                  <a:lnTo>
                    <a:pt x="965238" y="629924"/>
                  </a:lnTo>
                  <a:lnTo>
                    <a:pt x="958821" y="617603"/>
                  </a:lnTo>
                  <a:lnTo>
                    <a:pt x="957531" y="592353"/>
                  </a:lnTo>
                  <a:lnTo>
                    <a:pt x="958252" y="583939"/>
                  </a:lnTo>
                  <a:lnTo>
                    <a:pt x="966677" y="540556"/>
                  </a:lnTo>
                  <a:cubicBezTo>
                    <a:pt x="966677" y="540556"/>
                    <a:pt x="950650" y="440199"/>
                    <a:pt x="1000579" y="419266"/>
                  </a:cubicBezTo>
                  <a:cubicBezTo>
                    <a:pt x="1051124" y="398332"/>
                    <a:pt x="1103518" y="366317"/>
                    <a:pt x="1158995" y="250568"/>
                  </a:cubicBezTo>
                  <a:lnTo>
                    <a:pt x="1159034" y="250535"/>
                  </a:lnTo>
                  <a:lnTo>
                    <a:pt x="1166591" y="244223"/>
                  </a:lnTo>
                  <a:lnTo>
                    <a:pt x="1171833" y="240347"/>
                  </a:lnTo>
                  <a:lnTo>
                    <a:pt x="1187324" y="229613"/>
                  </a:lnTo>
                  <a:lnTo>
                    <a:pt x="1197153" y="223954"/>
                  </a:lnTo>
                  <a:lnTo>
                    <a:pt x="1216328" y="215022"/>
                  </a:lnTo>
                  <a:lnTo>
                    <a:pt x="1228251" y="210998"/>
                  </a:lnTo>
                  <a:close/>
                  <a:moveTo>
                    <a:pt x="1240946" y="169855"/>
                  </a:moveTo>
                  <a:cubicBezTo>
                    <a:pt x="1223559" y="169148"/>
                    <a:pt x="1208367" y="170789"/>
                    <a:pt x="1195047" y="173960"/>
                  </a:cubicBezTo>
                  <a:lnTo>
                    <a:pt x="1187197" y="176966"/>
                  </a:lnTo>
                  <a:lnTo>
                    <a:pt x="1182340" y="177609"/>
                  </a:lnTo>
                  <a:lnTo>
                    <a:pt x="1174148" y="181965"/>
                  </a:lnTo>
                  <a:lnTo>
                    <a:pt x="1160387" y="187236"/>
                  </a:lnTo>
                  <a:lnTo>
                    <a:pt x="1152591" y="193427"/>
                  </a:lnTo>
                  <a:lnTo>
                    <a:pt x="1142573" y="198754"/>
                  </a:lnTo>
                  <a:lnTo>
                    <a:pt x="1117081" y="221627"/>
                  </a:lnTo>
                  <a:lnTo>
                    <a:pt x="1117078" y="221630"/>
                  </a:lnTo>
                  <a:cubicBezTo>
                    <a:pt x="1090573" y="247489"/>
                    <a:pt x="1109065" y="316446"/>
                    <a:pt x="1006125" y="350925"/>
                  </a:cubicBezTo>
                  <a:cubicBezTo>
                    <a:pt x="948222" y="369972"/>
                    <a:pt x="926204" y="400903"/>
                    <a:pt x="919887" y="432760"/>
                  </a:cubicBezTo>
                  <a:cubicBezTo>
                    <a:pt x="926204" y="400903"/>
                    <a:pt x="948222" y="369972"/>
                    <a:pt x="1006125" y="350925"/>
                  </a:cubicBezTo>
                  <a:cubicBezTo>
                    <a:pt x="1109065" y="316446"/>
                    <a:pt x="1090573" y="247489"/>
                    <a:pt x="1117078" y="221630"/>
                  </a:cubicBezTo>
                  <a:lnTo>
                    <a:pt x="1117081" y="221627"/>
                  </a:lnTo>
                  <a:lnTo>
                    <a:pt x="1152591" y="193427"/>
                  </a:lnTo>
                  <a:lnTo>
                    <a:pt x="1174148" y="181965"/>
                  </a:lnTo>
                  <a:lnTo>
                    <a:pt x="1187197" y="176966"/>
                  </a:lnTo>
                  <a:lnTo>
                    <a:pt x="1240946" y="169855"/>
                  </a:lnTo>
                  <a:close/>
                  <a:moveTo>
                    <a:pt x="1250154" y="106699"/>
                  </a:moveTo>
                  <a:lnTo>
                    <a:pt x="1301999" y="118811"/>
                  </a:lnTo>
                  <a:lnTo>
                    <a:pt x="1302001" y="118813"/>
                  </a:lnTo>
                  <a:lnTo>
                    <a:pt x="1327415" y="138605"/>
                  </a:lnTo>
                  <a:lnTo>
                    <a:pt x="1330640" y="144977"/>
                  </a:lnTo>
                  <a:lnTo>
                    <a:pt x="1333005" y="156715"/>
                  </a:lnTo>
                  <a:lnTo>
                    <a:pt x="1327830" y="180110"/>
                  </a:lnTo>
                  <a:lnTo>
                    <a:pt x="1322957" y="187152"/>
                  </a:lnTo>
                  <a:lnTo>
                    <a:pt x="1322957" y="187152"/>
                  </a:lnTo>
                  <a:cubicBezTo>
                    <a:pt x="1322957" y="187152"/>
                    <a:pt x="1332203" y="176531"/>
                    <a:pt x="1334206" y="162678"/>
                  </a:cubicBezTo>
                  <a:lnTo>
                    <a:pt x="1333005" y="156715"/>
                  </a:lnTo>
                  <a:lnTo>
                    <a:pt x="1334093" y="151798"/>
                  </a:lnTo>
                  <a:lnTo>
                    <a:pt x="1330640" y="144977"/>
                  </a:lnTo>
                  <a:lnTo>
                    <a:pt x="1329718" y="140398"/>
                  </a:lnTo>
                  <a:lnTo>
                    <a:pt x="1327415" y="138605"/>
                  </a:lnTo>
                  <a:lnTo>
                    <a:pt x="1325449" y="134720"/>
                  </a:lnTo>
                  <a:lnTo>
                    <a:pt x="1302001" y="118813"/>
                  </a:lnTo>
                  <a:lnTo>
                    <a:pt x="1301999" y="118811"/>
                  </a:lnTo>
                  <a:cubicBezTo>
                    <a:pt x="1287360" y="112192"/>
                    <a:pt x="1269484" y="108190"/>
                    <a:pt x="1250154" y="106699"/>
                  </a:cubicBezTo>
                  <a:close/>
                  <a:moveTo>
                    <a:pt x="1563370" y="77426"/>
                  </a:moveTo>
                  <a:cubicBezTo>
                    <a:pt x="1548231" y="77048"/>
                    <a:pt x="1534549" y="77997"/>
                    <a:pt x="1522116" y="79997"/>
                  </a:cubicBezTo>
                  <a:lnTo>
                    <a:pt x="1519315" y="80733"/>
                  </a:lnTo>
                  <a:lnTo>
                    <a:pt x="1516864" y="80917"/>
                  </a:lnTo>
                  <a:lnTo>
                    <a:pt x="1512508" y="82522"/>
                  </a:lnTo>
                  <a:lnTo>
                    <a:pt x="1488353" y="88869"/>
                  </a:lnTo>
                  <a:lnTo>
                    <a:pt x="1477324" y="95483"/>
                  </a:lnTo>
                  <a:lnTo>
                    <a:pt x="1464426" y="100234"/>
                  </a:lnTo>
                  <a:lnTo>
                    <a:pt x="1447183" y="113555"/>
                  </a:lnTo>
                  <a:lnTo>
                    <a:pt x="1438286" y="118890"/>
                  </a:lnTo>
                  <a:lnTo>
                    <a:pt x="1431677" y="125534"/>
                  </a:lnTo>
                  <a:lnTo>
                    <a:pt x="1427160" y="129023"/>
                  </a:lnTo>
                  <a:lnTo>
                    <a:pt x="1405024" y="152329"/>
                  </a:lnTo>
                  <a:lnTo>
                    <a:pt x="1403139" y="154225"/>
                  </a:lnTo>
                  <a:cubicBezTo>
                    <a:pt x="1392796" y="165415"/>
                    <a:pt x="1383269" y="175281"/>
                    <a:pt x="1372886" y="181611"/>
                  </a:cubicBezTo>
                  <a:cubicBezTo>
                    <a:pt x="1325423" y="210548"/>
                    <a:pt x="1343915" y="345383"/>
                    <a:pt x="1343915" y="345383"/>
                  </a:cubicBezTo>
                  <a:cubicBezTo>
                    <a:pt x="1304465" y="366317"/>
                    <a:pt x="1296452" y="427270"/>
                    <a:pt x="1296452" y="427270"/>
                  </a:cubicBezTo>
                  <a:cubicBezTo>
                    <a:pt x="1301999" y="479603"/>
                    <a:pt x="1251454" y="530089"/>
                    <a:pt x="1251454" y="530089"/>
                  </a:cubicBezTo>
                  <a:cubicBezTo>
                    <a:pt x="1156528" y="611976"/>
                    <a:pt x="1232962" y="711717"/>
                    <a:pt x="1232962" y="711717"/>
                  </a:cubicBezTo>
                  <a:cubicBezTo>
                    <a:pt x="1246523" y="920435"/>
                    <a:pt x="1283507" y="938906"/>
                    <a:pt x="1283507" y="938906"/>
                  </a:cubicBezTo>
                  <a:lnTo>
                    <a:pt x="1283525" y="938921"/>
                  </a:lnTo>
                  <a:lnTo>
                    <a:pt x="1312878" y="964229"/>
                  </a:lnTo>
                  <a:lnTo>
                    <a:pt x="1317923" y="970009"/>
                  </a:lnTo>
                  <a:lnTo>
                    <a:pt x="1324020" y="978931"/>
                  </a:lnTo>
                  <a:lnTo>
                    <a:pt x="1327369" y="991979"/>
                  </a:lnTo>
                  <a:lnTo>
                    <a:pt x="1325423" y="994317"/>
                  </a:lnTo>
                  <a:lnTo>
                    <a:pt x="1325424" y="994317"/>
                  </a:lnTo>
                  <a:cubicBezTo>
                    <a:pt x="1325424" y="994317"/>
                    <a:pt x="1330047" y="991700"/>
                    <a:pt x="1327119" y="983466"/>
                  </a:cubicBezTo>
                  <a:lnTo>
                    <a:pt x="1324020" y="978931"/>
                  </a:lnTo>
                  <a:lnTo>
                    <a:pt x="1323316" y="976190"/>
                  </a:lnTo>
                  <a:lnTo>
                    <a:pt x="1317923" y="970009"/>
                  </a:lnTo>
                  <a:lnTo>
                    <a:pt x="1315542" y="966525"/>
                  </a:lnTo>
                  <a:lnTo>
                    <a:pt x="1312878" y="964229"/>
                  </a:lnTo>
                  <a:lnTo>
                    <a:pt x="1309807" y="960709"/>
                  </a:lnTo>
                  <a:lnTo>
                    <a:pt x="1283525" y="938921"/>
                  </a:lnTo>
                  <a:lnTo>
                    <a:pt x="1283508" y="938906"/>
                  </a:lnTo>
                  <a:cubicBezTo>
                    <a:pt x="1283508" y="938906"/>
                    <a:pt x="1246524" y="920435"/>
                    <a:pt x="1232963" y="711717"/>
                  </a:cubicBezTo>
                  <a:cubicBezTo>
                    <a:pt x="1232963" y="711717"/>
                    <a:pt x="1156529" y="611976"/>
                    <a:pt x="1251455" y="530089"/>
                  </a:cubicBezTo>
                  <a:cubicBezTo>
                    <a:pt x="1251455" y="530089"/>
                    <a:pt x="1302000" y="479603"/>
                    <a:pt x="1296453" y="427270"/>
                  </a:cubicBezTo>
                  <a:cubicBezTo>
                    <a:pt x="1296453" y="427270"/>
                    <a:pt x="1304466" y="366317"/>
                    <a:pt x="1343916" y="345383"/>
                  </a:cubicBezTo>
                  <a:cubicBezTo>
                    <a:pt x="1343916" y="345383"/>
                    <a:pt x="1325424" y="210548"/>
                    <a:pt x="1372887" y="181611"/>
                  </a:cubicBezTo>
                  <a:cubicBezTo>
                    <a:pt x="1381786" y="176185"/>
                    <a:pt x="1390057" y="168162"/>
                    <a:pt x="1398752" y="158933"/>
                  </a:cubicBezTo>
                  <a:lnTo>
                    <a:pt x="1405024" y="152329"/>
                  </a:lnTo>
                  <a:lnTo>
                    <a:pt x="1431677" y="125534"/>
                  </a:lnTo>
                  <a:lnTo>
                    <a:pt x="1447183" y="113555"/>
                  </a:lnTo>
                  <a:lnTo>
                    <a:pt x="1477324" y="95483"/>
                  </a:lnTo>
                  <a:lnTo>
                    <a:pt x="1512508" y="82522"/>
                  </a:lnTo>
                  <a:lnTo>
                    <a:pt x="1519315" y="80733"/>
                  </a:lnTo>
                  <a:lnTo>
                    <a:pt x="1563370" y="77426"/>
                  </a:lnTo>
                  <a:close/>
                  <a:moveTo>
                    <a:pt x="1758754" y="70787"/>
                  </a:moveTo>
                  <a:cubicBezTo>
                    <a:pt x="1743498" y="70171"/>
                    <a:pt x="1733867" y="72172"/>
                    <a:pt x="1728001" y="75520"/>
                  </a:cubicBezTo>
                  <a:lnTo>
                    <a:pt x="1727998" y="75525"/>
                  </a:lnTo>
                  <a:lnTo>
                    <a:pt x="1720376" y="84789"/>
                  </a:lnTo>
                  <a:lnTo>
                    <a:pt x="1720467" y="87354"/>
                  </a:lnTo>
                  <a:lnTo>
                    <a:pt x="1719843" y="88334"/>
                  </a:lnTo>
                  <a:lnTo>
                    <a:pt x="1720613" y="91443"/>
                  </a:lnTo>
                  <a:lnTo>
                    <a:pt x="1720753" y="95390"/>
                  </a:lnTo>
                  <a:lnTo>
                    <a:pt x="1722774" y="100181"/>
                  </a:lnTo>
                  <a:lnTo>
                    <a:pt x="1723128" y="101610"/>
                  </a:lnTo>
                  <a:lnTo>
                    <a:pt x="1724025" y="103145"/>
                  </a:lnTo>
                  <a:lnTo>
                    <a:pt x="1724431" y="104108"/>
                  </a:lnTo>
                  <a:lnTo>
                    <a:pt x="1726687" y="107704"/>
                  </a:lnTo>
                  <a:lnTo>
                    <a:pt x="1726701" y="107728"/>
                  </a:lnTo>
                  <a:lnTo>
                    <a:pt x="1726708" y="107741"/>
                  </a:lnTo>
                  <a:lnTo>
                    <a:pt x="1741857" y="142460"/>
                  </a:lnTo>
                  <a:lnTo>
                    <a:pt x="1742335" y="152329"/>
                  </a:lnTo>
                  <a:lnTo>
                    <a:pt x="1738549" y="175334"/>
                  </a:lnTo>
                  <a:lnTo>
                    <a:pt x="1735331" y="183550"/>
                  </a:lnTo>
                  <a:lnTo>
                    <a:pt x="1715961" y="206248"/>
                  </a:lnTo>
                  <a:lnTo>
                    <a:pt x="1715952" y="206257"/>
                  </a:lnTo>
                  <a:lnTo>
                    <a:pt x="1684786" y="216089"/>
                  </a:lnTo>
                  <a:lnTo>
                    <a:pt x="1684786" y="216089"/>
                  </a:lnTo>
                  <a:cubicBezTo>
                    <a:pt x="1696036" y="216089"/>
                    <a:pt x="1706784" y="212472"/>
                    <a:pt x="1715953" y="206257"/>
                  </a:cubicBezTo>
                  <a:lnTo>
                    <a:pt x="1715961" y="206248"/>
                  </a:lnTo>
                  <a:lnTo>
                    <a:pt x="1733462" y="188322"/>
                  </a:lnTo>
                  <a:lnTo>
                    <a:pt x="1735331" y="183550"/>
                  </a:lnTo>
                  <a:lnTo>
                    <a:pt x="1737643" y="180841"/>
                  </a:lnTo>
                  <a:lnTo>
                    <a:pt x="1738549" y="175334"/>
                  </a:lnTo>
                  <a:lnTo>
                    <a:pt x="1742910" y="164201"/>
                  </a:lnTo>
                  <a:lnTo>
                    <a:pt x="1742335" y="152329"/>
                  </a:lnTo>
                  <a:lnTo>
                    <a:pt x="1743383" y="145959"/>
                  </a:lnTo>
                  <a:lnTo>
                    <a:pt x="1741857" y="142460"/>
                  </a:lnTo>
                  <a:lnTo>
                    <a:pt x="1741567" y="136476"/>
                  </a:lnTo>
                  <a:lnTo>
                    <a:pt x="1726708" y="107741"/>
                  </a:lnTo>
                  <a:lnTo>
                    <a:pt x="1726702" y="107728"/>
                  </a:lnTo>
                  <a:lnTo>
                    <a:pt x="1726687" y="107704"/>
                  </a:lnTo>
                  <a:lnTo>
                    <a:pt x="1724025" y="103145"/>
                  </a:lnTo>
                  <a:lnTo>
                    <a:pt x="1722774" y="100181"/>
                  </a:lnTo>
                  <a:lnTo>
                    <a:pt x="1720613" y="91443"/>
                  </a:lnTo>
                  <a:lnTo>
                    <a:pt x="1720467" y="87354"/>
                  </a:lnTo>
                  <a:lnTo>
                    <a:pt x="1727998" y="75525"/>
                  </a:lnTo>
                  <a:lnTo>
                    <a:pt x="1728002" y="75520"/>
                  </a:lnTo>
                  <a:lnTo>
                    <a:pt x="1758754" y="70787"/>
                  </a:lnTo>
                  <a:close/>
                  <a:moveTo>
                    <a:pt x="1761849" y="144"/>
                  </a:moveTo>
                  <a:cubicBezTo>
                    <a:pt x="1797732" y="1407"/>
                    <a:pt x="1838501" y="11219"/>
                    <a:pt x="1877103" y="39387"/>
                  </a:cubicBezTo>
                  <a:cubicBezTo>
                    <a:pt x="1877103" y="39387"/>
                    <a:pt x="2008397" y="55395"/>
                    <a:pt x="2079284" y="86795"/>
                  </a:cubicBezTo>
                  <a:cubicBezTo>
                    <a:pt x="2150787" y="118811"/>
                    <a:pt x="2166813" y="174222"/>
                    <a:pt x="2253726" y="185920"/>
                  </a:cubicBezTo>
                  <a:cubicBezTo>
                    <a:pt x="2340639" y="197618"/>
                    <a:pt x="2407827" y="280736"/>
                    <a:pt x="2463303" y="355850"/>
                  </a:cubicBezTo>
                  <a:cubicBezTo>
                    <a:pt x="2518780" y="430964"/>
                    <a:pt x="2598296" y="454976"/>
                    <a:pt x="2704934" y="660615"/>
                  </a:cubicBezTo>
                  <a:cubicBezTo>
                    <a:pt x="2704934" y="660615"/>
                    <a:pt x="2815886" y="700019"/>
                    <a:pt x="2867664" y="937674"/>
                  </a:cubicBezTo>
                  <a:cubicBezTo>
                    <a:pt x="2918826" y="1174714"/>
                    <a:pt x="2974302" y="1384663"/>
                    <a:pt x="2796161" y="1585992"/>
                  </a:cubicBezTo>
                  <a:cubicBezTo>
                    <a:pt x="2796161" y="1585992"/>
                    <a:pt x="2752397" y="1621702"/>
                    <a:pt x="2665484" y="1582298"/>
                  </a:cubicBezTo>
                  <a:cubicBezTo>
                    <a:pt x="2578571" y="1542894"/>
                    <a:pt x="2507068" y="1593996"/>
                    <a:pt x="2447893" y="1633400"/>
                  </a:cubicBezTo>
                  <a:cubicBezTo>
                    <a:pt x="2388102" y="1673420"/>
                    <a:pt x="2340639" y="1677114"/>
                    <a:pt x="2304888" y="1724522"/>
                  </a:cubicBezTo>
                  <a:cubicBezTo>
                    <a:pt x="2269753" y="1771930"/>
                    <a:pt x="2162498" y="1799636"/>
                    <a:pt x="2095310" y="1799636"/>
                  </a:cubicBezTo>
                  <a:cubicBezTo>
                    <a:pt x="2028122" y="1799636"/>
                    <a:pt x="2063257" y="1871056"/>
                    <a:pt x="1877103" y="1847044"/>
                  </a:cubicBezTo>
                  <a:cubicBezTo>
                    <a:pt x="1877103" y="1847044"/>
                    <a:pt x="1750740" y="1981879"/>
                    <a:pt x="1445621" y="1965871"/>
                  </a:cubicBezTo>
                  <a:cubicBezTo>
                    <a:pt x="1445621" y="1965871"/>
                    <a:pt x="1326655" y="2013279"/>
                    <a:pt x="1243441" y="2013279"/>
                  </a:cubicBezTo>
                  <a:cubicBezTo>
                    <a:pt x="1160843" y="2013279"/>
                    <a:pt x="879145" y="1902456"/>
                    <a:pt x="811957" y="1902456"/>
                  </a:cubicBezTo>
                  <a:cubicBezTo>
                    <a:pt x="811957" y="1902456"/>
                    <a:pt x="736756" y="1835346"/>
                    <a:pt x="705319" y="1763926"/>
                  </a:cubicBezTo>
                  <a:cubicBezTo>
                    <a:pt x="705319" y="1763926"/>
                    <a:pt x="614092" y="1763926"/>
                    <a:pt x="558615" y="1744224"/>
                  </a:cubicBezTo>
                  <a:cubicBezTo>
                    <a:pt x="503139" y="1724522"/>
                    <a:pt x="170281" y="1732526"/>
                    <a:pt x="67341" y="1424067"/>
                  </a:cubicBezTo>
                  <a:cubicBezTo>
                    <a:pt x="67341" y="1424067"/>
                    <a:pt x="71656" y="1329251"/>
                    <a:pt x="11865" y="1238129"/>
                  </a:cubicBezTo>
                  <a:cubicBezTo>
                    <a:pt x="11865" y="1238129"/>
                    <a:pt x="-35598" y="1123612"/>
                    <a:pt x="59328" y="1024486"/>
                  </a:cubicBezTo>
                  <a:cubicBezTo>
                    <a:pt x="59328" y="1024486"/>
                    <a:pt x="51931" y="869949"/>
                    <a:pt x="178294" y="724031"/>
                  </a:cubicBezTo>
                  <a:cubicBezTo>
                    <a:pt x="178294" y="724031"/>
                    <a:pt x="222059" y="700019"/>
                    <a:pt x="238085" y="640913"/>
                  </a:cubicBezTo>
                  <a:cubicBezTo>
                    <a:pt x="238085" y="640913"/>
                    <a:pt x="257810" y="573187"/>
                    <a:pt x="344723" y="478372"/>
                  </a:cubicBezTo>
                  <a:cubicBezTo>
                    <a:pt x="431636" y="383556"/>
                    <a:pt x="475401" y="422960"/>
                    <a:pt x="511152" y="347846"/>
                  </a:cubicBezTo>
                  <a:cubicBezTo>
                    <a:pt x="546904" y="272732"/>
                    <a:pt x="705319" y="225324"/>
                    <a:pt x="776206" y="225324"/>
                  </a:cubicBezTo>
                  <a:cubicBezTo>
                    <a:pt x="847709" y="225324"/>
                    <a:pt x="788534" y="130509"/>
                    <a:pt x="994414" y="134203"/>
                  </a:cubicBezTo>
                  <a:cubicBezTo>
                    <a:pt x="994414" y="134203"/>
                    <a:pt x="1097353" y="63399"/>
                    <a:pt x="1188581" y="39387"/>
                  </a:cubicBezTo>
                  <a:cubicBezTo>
                    <a:pt x="1279192" y="15991"/>
                    <a:pt x="1319259" y="78791"/>
                    <a:pt x="1378433" y="70787"/>
                  </a:cubicBezTo>
                  <a:cubicBezTo>
                    <a:pt x="1437608" y="63399"/>
                    <a:pt x="1441923" y="-19719"/>
                    <a:pt x="1655814" y="19685"/>
                  </a:cubicBezTo>
                  <a:cubicBezTo>
                    <a:pt x="1655814" y="19685"/>
                    <a:pt x="1702044" y="-1960"/>
                    <a:pt x="1761849" y="14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D23C"/>
                </a:gs>
                <a:gs pos="100000">
                  <a:schemeClr val="lt1">
                    <a:lumMod val="100000"/>
                  </a:schemeClr>
                </a:gs>
                <a:gs pos="11000">
                  <a:srgbClr val="FFD23C"/>
                </a:gs>
                <a:gs pos="11100">
                  <a:schemeClr val="lt1">
                    <a:lumMod val="10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BackShape"/>
            <p:cNvSpPr>
              <a:spLocks/>
            </p:cNvSpPr>
            <p:nvPr/>
          </p:nvSpPr>
          <p:spPr bwMode="auto">
            <a:xfrm>
              <a:off x="2533650" y="3441663"/>
              <a:ext cx="3009900" cy="2049006"/>
            </a:xfrm>
            <a:custGeom>
              <a:avLst/>
              <a:gdLst>
                <a:gd name="T0" fmla="*/ 2294 w 4883"/>
                <a:gd name="T1" fmla="*/ 173 h 3328"/>
                <a:gd name="T2" fmla="*/ 154 w 4883"/>
                <a:gd name="T3" fmla="*/ 1722 h 3328"/>
                <a:gd name="T4" fmla="*/ 3103 w 4883"/>
                <a:gd name="T5" fmla="*/ 3058 h 3328"/>
                <a:gd name="T6" fmla="*/ 3138 w 4883"/>
                <a:gd name="T7" fmla="*/ 302 h 3328"/>
                <a:gd name="T8" fmla="*/ 3146 w 4883"/>
                <a:gd name="T9" fmla="*/ 495 h 3328"/>
                <a:gd name="T10" fmla="*/ 2675 w 4883"/>
                <a:gd name="T11" fmla="*/ 1120 h 3328"/>
                <a:gd name="T12" fmla="*/ 2285 w 4883"/>
                <a:gd name="T13" fmla="*/ 353 h 3328"/>
                <a:gd name="T14" fmla="*/ 2722 w 4883"/>
                <a:gd name="T15" fmla="*/ 482 h 3328"/>
                <a:gd name="T16" fmla="*/ 2345 w 4883"/>
                <a:gd name="T17" fmla="*/ 944 h 3328"/>
                <a:gd name="T18" fmla="*/ 1759 w 4883"/>
                <a:gd name="T19" fmla="*/ 992 h 3328"/>
                <a:gd name="T20" fmla="*/ 2161 w 4883"/>
                <a:gd name="T21" fmla="*/ 448 h 3328"/>
                <a:gd name="T22" fmla="*/ 2058 w 4883"/>
                <a:gd name="T23" fmla="*/ 1214 h 3328"/>
                <a:gd name="T24" fmla="*/ 752 w 4883"/>
                <a:gd name="T25" fmla="*/ 1467 h 3328"/>
                <a:gd name="T26" fmla="*/ 945 w 4883"/>
                <a:gd name="T27" fmla="*/ 2015 h 3328"/>
                <a:gd name="T28" fmla="*/ 1210 w 4883"/>
                <a:gd name="T29" fmla="*/ 1279 h 3328"/>
                <a:gd name="T30" fmla="*/ 683 w 4883"/>
                <a:gd name="T31" fmla="*/ 1231 h 3328"/>
                <a:gd name="T32" fmla="*/ 1617 w 4883"/>
                <a:gd name="T33" fmla="*/ 1150 h 3328"/>
                <a:gd name="T34" fmla="*/ 1030 w 4883"/>
                <a:gd name="T35" fmla="*/ 949 h 3328"/>
                <a:gd name="T36" fmla="*/ 1806 w 4883"/>
                <a:gd name="T37" fmla="*/ 1780 h 3328"/>
                <a:gd name="T38" fmla="*/ 1690 w 4883"/>
                <a:gd name="T39" fmla="*/ 353 h 3328"/>
                <a:gd name="T40" fmla="*/ 1300 w 4883"/>
                <a:gd name="T41" fmla="*/ 769 h 3328"/>
                <a:gd name="T42" fmla="*/ 1386 w 4883"/>
                <a:gd name="T43" fmla="*/ 508 h 3328"/>
                <a:gd name="T44" fmla="*/ 773 w 4883"/>
                <a:gd name="T45" fmla="*/ 837 h 3328"/>
                <a:gd name="T46" fmla="*/ 276 w 4883"/>
                <a:gd name="T47" fmla="*/ 1566 h 3328"/>
                <a:gd name="T48" fmla="*/ 422 w 4883"/>
                <a:gd name="T49" fmla="*/ 1583 h 3328"/>
                <a:gd name="T50" fmla="*/ 606 w 4883"/>
                <a:gd name="T51" fmla="*/ 1904 h 3328"/>
                <a:gd name="T52" fmla="*/ 294 w 4883"/>
                <a:gd name="T53" fmla="*/ 2272 h 3328"/>
                <a:gd name="T54" fmla="*/ 1120 w 4883"/>
                <a:gd name="T55" fmla="*/ 2808 h 3328"/>
                <a:gd name="T56" fmla="*/ 1356 w 4883"/>
                <a:gd name="T57" fmla="*/ 2191 h 3328"/>
                <a:gd name="T58" fmla="*/ 932 w 4883"/>
                <a:gd name="T59" fmla="*/ 2572 h 3328"/>
                <a:gd name="T60" fmla="*/ 2528 w 4883"/>
                <a:gd name="T61" fmla="*/ 2618 h 3328"/>
                <a:gd name="T62" fmla="*/ 2278 w 4883"/>
                <a:gd name="T63" fmla="*/ 3180 h 3328"/>
                <a:gd name="T64" fmla="*/ 1321 w 4883"/>
                <a:gd name="T65" fmla="*/ 2801 h 3328"/>
                <a:gd name="T66" fmla="*/ 2478 w 4883"/>
                <a:gd name="T67" fmla="*/ 1938 h 3328"/>
                <a:gd name="T68" fmla="*/ 3454 w 4883"/>
                <a:gd name="T69" fmla="*/ 1818 h 3328"/>
                <a:gd name="T70" fmla="*/ 3312 w 4883"/>
                <a:gd name="T71" fmla="*/ 768 h 3328"/>
                <a:gd name="T72" fmla="*/ 2776 w 4883"/>
                <a:gd name="T73" fmla="*/ 1401 h 3328"/>
                <a:gd name="T74" fmla="*/ 3566 w 4883"/>
                <a:gd name="T75" fmla="*/ 774 h 3328"/>
                <a:gd name="T76" fmla="*/ 3624 w 4883"/>
                <a:gd name="T77" fmla="*/ 610 h 3328"/>
                <a:gd name="T78" fmla="*/ 3736 w 4883"/>
                <a:gd name="T79" fmla="*/ 1044 h 3328"/>
                <a:gd name="T80" fmla="*/ 3977 w 4883"/>
                <a:gd name="T81" fmla="*/ 1115 h 3328"/>
                <a:gd name="T82" fmla="*/ 4109 w 4883"/>
                <a:gd name="T83" fmla="*/ 1205 h 3328"/>
                <a:gd name="T84" fmla="*/ 3280 w 4883"/>
                <a:gd name="T85" fmla="*/ 1561 h 3328"/>
                <a:gd name="T86" fmla="*/ 2644 w 4883"/>
                <a:gd name="T87" fmla="*/ 2127 h 3328"/>
                <a:gd name="T88" fmla="*/ 1812 w 4883"/>
                <a:gd name="T89" fmla="*/ 2676 h 3328"/>
                <a:gd name="T90" fmla="*/ 2448 w 4883"/>
                <a:gd name="T91" fmla="*/ 2422 h 3328"/>
                <a:gd name="T92" fmla="*/ 3762 w 4883"/>
                <a:gd name="T93" fmla="*/ 2637 h 3328"/>
                <a:gd name="T94" fmla="*/ 3412 w 4883"/>
                <a:gd name="T95" fmla="*/ 2056 h 3328"/>
                <a:gd name="T96" fmla="*/ 4033 w 4883"/>
                <a:gd name="T97" fmla="*/ 2486 h 3328"/>
                <a:gd name="T98" fmla="*/ 4157 w 4883"/>
                <a:gd name="T99" fmla="*/ 2504 h 3328"/>
                <a:gd name="T100" fmla="*/ 3917 w 4883"/>
                <a:gd name="T101" fmla="*/ 2015 h 3328"/>
                <a:gd name="T102" fmla="*/ 4453 w 4883"/>
                <a:gd name="T103" fmla="*/ 2405 h 3328"/>
                <a:gd name="T104" fmla="*/ 4508 w 4883"/>
                <a:gd name="T105" fmla="*/ 2538 h 3328"/>
                <a:gd name="T106" fmla="*/ 2932 w 4883"/>
                <a:gd name="T107" fmla="*/ 743 h 3328"/>
                <a:gd name="T108" fmla="*/ 4277 w 4883"/>
                <a:gd name="T109" fmla="*/ 1608 h 3328"/>
                <a:gd name="T110" fmla="*/ 3600 w 4883"/>
                <a:gd name="T111" fmla="*/ 2469 h 3328"/>
                <a:gd name="T112" fmla="*/ 3116 w 4883"/>
                <a:gd name="T113" fmla="*/ 1913 h 3328"/>
                <a:gd name="T114" fmla="*/ 3039 w 4883"/>
                <a:gd name="T115" fmla="*/ 1296 h 3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883" h="3328">
                  <a:moveTo>
                    <a:pt x="4710" y="1581"/>
                  </a:moveTo>
                  <a:cubicBezTo>
                    <a:pt x="4626" y="1195"/>
                    <a:pt x="4446" y="1131"/>
                    <a:pt x="4446" y="1131"/>
                  </a:cubicBezTo>
                  <a:cubicBezTo>
                    <a:pt x="4273" y="797"/>
                    <a:pt x="4144" y="758"/>
                    <a:pt x="4054" y="636"/>
                  </a:cubicBezTo>
                  <a:cubicBezTo>
                    <a:pt x="3964" y="514"/>
                    <a:pt x="3855" y="379"/>
                    <a:pt x="3714" y="360"/>
                  </a:cubicBezTo>
                  <a:cubicBezTo>
                    <a:pt x="3573" y="341"/>
                    <a:pt x="3547" y="251"/>
                    <a:pt x="3431" y="199"/>
                  </a:cubicBezTo>
                  <a:cubicBezTo>
                    <a:pt x="3316" y="148"/>
                    <a:pt x="3103" y="122"/>
                    <a:pt x="3103" y="122"/>
                  </a:cubicBezTo>
                  <a:cubicBezTo>
                    <a:pt x="2936" y="0"/>
                    <a:pt x="2744" y="90"/>
                    <a:pt x="2744" y="90"/>
                  </a:cubicBezTo>
                  <a:cubicBezTo>
                    <a:pt x="2397" y="26"/>
                    <a:pt x="2390" y="161"/>
                    <a:pt x="2294" y="173"/>
                  </a:cubicBezTo>
                  <a:cubicBezTo>
                    <a:pt x="2198" y="186"/>
                    <a:pt x="2133" y="84"/>
                    <a:pt x="1986" y="122"/>
                  </a:cubicBezTo>
                  <a:cubicBezTo>
                    <a:pt x="1838" y="161"/>
                    <a:pt x="1671" y="276"/>
                    <a:pt x="1671" y="276"/>
                  </a:cubicBezTo>
                  <a:cubicBezTo>
                    <a:pt x="1337" y="270"/>
                    <a:pt x="1433" y="424"/>
                    <a:pt x="1317" y="424"/>
                  </a:cubicBezTo>
                  <a:cubicBezTo>
                    <a:pt x="1202" y="424"/>
                    <a:pt x="945" y="501"/>
                    <a:pt x="887" y="623"/>
                  </a:cubicBezTo>
                  <a:cubicBezTo>
                    <a:pt x="829" y="745"/>
                    <a:pt x="758" y="681"/>
                    <a:pt x="617" y="835"/>
                  </a:cubicBezTo>
                  <a:cubicBezTo>
                    <a:pt x="476" y="989"/>
                    <a:pt x="444" y="1099"/>
                    <a:pt x="444" y="1099"/>
                  </a:cubicBezTo>
                  <a:cubicBezTo>
                    <a:pt x="418" y="1195"/>
                    <a:pt x="347" y="1234"/>
                    <a:pt x="347" y="1234"/>
                  </a:cubicBezTo>
                  <a:cubicBezTo>
                    <a:pt x="142" y="1471"/>
                    <a:pt x="154" y="1722"/>
                    <a:pt x="154" y="1722"/>
                  </a:cubicBezTo>
                  <a:cubicBezTo>
                    <a:pt x="0" y="1883"/>
                    <a:pt x="77" y="2069"/>
                    <a:pt x="77" y="2069"/>
                  </a:cubicBezTo>
                  <a:cubicBezTo>
                    <a:pt x="174" y="2217"/>
                    <a:pt x="167" y="2371"/>
                    <a:pt x="167" y="2371"/>
                  </a:cubicBezTo>
                  <a:cubicBezTo>
                    <a:pt x="334" y="2872"/>
                    <a:pt x="874" y="2859"/>
                    <a:pt x="964" y="2891"/>
                  </a:cubicBezTo>
                  <a:cubicBezTo>
                    <a:pt x="1054" y="2923"/>
                    <a:pt x="1202" y="2923"/>
                    <a:pt x="1202" y="2923"/>
                  </a:cubicBezTo>
                  <a:cubicBezTo>
                    <a:pt x="1253" y="3039"/>
                    <a:pt x="1375" y="3148"/>
                    <a:pt x="1375" y="3148"/>
                  </a:cubicBezTo>
                  <a:cubicBezTo>
                    <a:pt x="1484" y="3148"/>
                    <a:pt x="1941" y="3328"/>
                    <a:pt x="2075" y="3328"/>
                  </a:cubicBezTo>
                  <a:cubicBezTo>
                    <a:pt x="2210" y="3328"/>
                    <a:pt x="2403" y="3251"/>
                    <a:pt x="2403" y="3251"/>
                  </a:cubicBezTo>
                  <a:cubicBezTo>
                    <a:pt x="2898" y="3277"/>
                    <a:pt x="3103" y="3058"/>
                    <a:pt x="3103" y="3058"/>
                  </a:cubicBezTo>
                  <a:cubicBezTo>
                    <a:pt x="3405" y="3097"/>
                    <a:pt x="3348" y="2981"/>
                    <a:pt x="3457" y="2981"/>
                  </a:cubicBezTo>
                  <a:cubicBezTo>
                    <a:pt x="3566" y="2981"/>
                    <a:pt x="3740" y="2936"/>
                    <a:pt x="3797" y="2859"/>
                  </a:cubicBezTo>
                  <a:cubicBezTo>
                    <a:pt x="3855" y="2782"/>
                    <a:pt x="3932" y="2776"/>
                    <a:pt x="4029" y="2711"/>
                  </a:cubicBezTo>
                  <a:cubicBezTo>
                    <a:pt x="4125" y="2647"/>
                    <a:pt x="4241" y="2564"/>
                    <a:pt x="4382" y="2628"/>
                  </a:cubicBezTo>
                  <a:cubicBezTo>
                    <a:pt x="4523" y="2692"/>
                    <a:pt x="4594" y="2634"/>
                    <a:pt x="4594" y="2634"/>
                  </a:cubicBezTo>
                  <a:cubicBezTo>
                    <a:pt x="4883" y="2307"/>
                    <a:pt x="4793" y="1966"/>
                    <a:pt x="4710" y="1581"/>
                  </a:cubicBezTo>
                  <a:cubicBezTo>
                    <a:pt x="4710" y="1581"/>
                    <a:pt x="4710" y="1581"/>
                    <a:pt x="4710" y="1581"/>
                  </a:cubicBezTo>
                  <a:close/>
                  <a:moveTo>
                    <a:pt x="3138" y="302"/>
                  </a:moveTo>
                  <a:cubicBezTo>
                    <a:pt x="3138" y="302"/>
                    <a:pt x="3078" y="225"/>
                    <a:pt x="3232" y="259"/>
                  </a:cubicBezTo>
                  <a:cubicBezTo>
                    <a:pt x="3386" y="293"/>
                    <a:pt x="3442" y="332"/>
                    <a:pt x="3540" y="400"/>
                  </a:cubicBezTo>
                  <a:cubicBezTo>
                    <a:pt x="3639" y="469"/>
                    <a:pt x="3695" y="448"/>
                    <a:pt x="3716" y="448"/>
                  </a:cubicBezTo>
                  <a:cubicBezTo>
                    <a:pt x="3737" y="448"/>
                    <a:pt x="3729" y="482"/>
                    <a:pt x="3677" y="486"/>
                  </a:cubicBezTo>
                  <a:cubicBezTo>
                    <a:pt x="3626" y="490"/>
                    <a:pt x="3562" y="508"/>
                    <a:pt x="3446" y="418"/>
                  </a:cubicBezTo>
                  <a:cubicBezTo>
                    <a:pt x="3331" y="328"/>
                    <a:pt x="3262" y="383"/>
                    <a:pt x="3241" y="435"/>
                  </a:cubicBezTo>
                  <a:cubicBezTo>
                    <a:pt x="3219" y="486"/>
                    <a:pt x="3245" y="585"/>
                    <a:pt x="3185" y="585"/>
                  </a:cubicBezTo>
                  <a:cubicBezTo>
                    <a:pt x="3125" y="585"/>
                    <a:pt x="3095" y="568"/>
                    <a:pt x="3146" y="495"/>
                  </a:cubicBezTo>
                  <a:cubicBezTo>
                    <a:pt x="3146" y="495"/>
                    <a:pt x="3176" y="392"/>
                    <a:pt x="3138" y="302"/>
                  </a:cubicBezTo>
                  <a:cubicBezTo>
                    <a:pt x="3138" y="302"/>
                    <a:pt x="3138" y="302"/>
                    <a:pt x="3138" y="302"/>
                  </a:cubicBezTo>
                  <a:close/>
                  <a:moveTo>
                    <a:pt x="3121" y="932"/>
                  </a:moveTo>
                  <a:cubicBezTo>
                    <a:pt x="3155" y="957"/>
                    <a:pt x="3078" y="1009"/>
                    <a:pt x="3078" y="1009"/>
                  </a:cubicBezTo>
                  <a:cubicBezTo>
                    <a:pt x="3022" y="1017"/>
                    <a:pt x="3001" y="1022"/>
                    <a:pt x="2919" y="1099"/>
                  </a:cubicBezTo>
                  <a:cubicBezTo>
                    <a:pt x="2838" y="1176"/>
                    <a:pt x="2748" y="1137"/>
                    <a:pt x="2709" y="1077"/>
                  </a:cubicBezTo>
                  <a:cubicBezTo>
                    <a:pt x="2671" y="1017"/>
                    <a:pt x="2645" y="1026"/>
                    <a:pt x="2645" y="1026"/>
                  </a:cubicBezTo>
                  <a:cubicBezTo>
                    <a:pt x="2602" y="1052"/>
                    <a:pt x="2675" y="1120"/>
                    <a:pt x="2675" y="1120"/>
                  </a:cubicBezTo>
                  <a:cubicBezTo>
                    <a:pt x="2705" y="1141"/>
                    <a:pt x="2752" y="1150"/>
                    <a:pt x="2752" y="1279"/>
                  </a:cubicBezTo>
                  <a:cubicBezTo>
                    <a:pt x="2752" y="1407"/>
                    <a:pt x="2555" y="1548"/>
                    <a:pt x="2530" y="1373"/>
                  </a:cubicBezTo>
                  <a:cubicBezTo>
                    <a:pt x="2504" y="1197"/>
                    <a:pt x="2431" y="1197"/>
                    <a:pt x="2414" y="1056"/>
                  </a:cubicBezTo>
                  <a:cubicBezTo>
                    <a:pt x="2397" y="914"/>
                    <a:pt x="2530" y="640"/>
                    <a:pt x="2709" y="580"/>
                  </a:cubicBezTo>
                  <a:cubicBezTo>
                    <a:pt x="2889" y="520"/>
                    <a:pt x="3146" y="606"/>
                    <a:pt x="3095" y="666"/>
                  </a:cubicBezTo>
                  <a:cubicBezTo>
                    <a:pt x="3044" y="726"/>
                    <a:pt x="3086" y="906"/>
                    <a:pt x="3121" y="932"/>
                  </a:cubicBezTo>
                  <a:cubicBezTo>
                    <a:pt x="3121" y="932"/>
                    <a:pt x="3121" y="932"/>
                    <a:pt x="3121" y="932"/>
                  </a:cubicBezTo>
                  <a:close/>
                  <a:moveTo>
                    <a:pt x="2285" y="353"/>
                  </a:moveTo>
                  <a:cubicBezTo>
                    <a:pt x="2362" y="306"/>
                    <a:pt x="2410" y="139"/>
                    <a:pt x="2688" y="195"/>
                  </a:cubicBezTo>
                  <a:cubicBezTo>
                    <a:pt x="2688" y="195"/>
                    <a:pt x="2799" y="221"/>
                    <a:pt x="2769" y="323"/>
                  </a:cubicBezTo>
                  <a:cubicBezTo>
                    <a:pt x="2769" y="323"/>
                    <a:pt x="2718" y="409"/>
                    <a:pt x="2791" y="409"/>
                  </a:cubicBezTo>
                  <a:cubicBezTo>
                    <a:pt x="2864" y="409"/>
                    <a:pt x="2924" y="315"/>
                    <a:pt x="2859" y="233"/>
                  </a:cubicBezTo>
                  <a:cubicBezTo>
                    <a:pt x="2859" y="233"/>
                    <a:pt x="2812" y="169"/>
                    <a:pt x="2911" y="173"/>
                  </a:cubicBezTo>
                  <a:cubicBezTo>
                    <a:pt x="3009" y="178"/>
                    <a:pt x="3086" y="272"/>
                    <a:pt x="3086" y="409"/>
                  </a:cubicBezTo>
                  <a:cubicBezTo>
                    <a:pt x="3086" y="409"/>
                    <a:pt x="3121" y="533"/>
                    <a:pt x="2975" y="473"/>
                  </a:cubicBezTo>
                  <a:cubicBezTo>
                    <a:pt x="2975" y="473"/>
                    <a:pt x="2817" y="422"/>
                    <a:pt x="2722" y="482"/>
                  </a:cubicBezTo>
                  <a:cubicBezTo>
                    <a:pt x="2628" y="542"/>
                    <a:pt x="2560" y="542"/>
                    <a:pt x="2478" y="520"/>
                  </a:cubicBezTo>
                  <a:cubicBezTo>
                    <a:pt x="2478" y="520"/>
                    <a:pt x="2440" y="559"/>
                    <a:pt x="2500" y="572"/>
                  </a:cubicBezTo>
                  <a:cubicBezTo>
                    <a:pt x="2500" y="572"/>
                    <a:pt x="2598" y="615"/>
                    <a:pt x="2542" y="628"/>
                  </a:cubicBezTo>
                  <a:cubicBezTo>
                    <a:pt x="2487" y="640"/>
                    <a:pt x="2410" y="657"/>
                    <a:pt x="2435" y="803"/>
                  </a:cubicBezTo>
                  <a:cubicBezTo>
                    <a:pt x="2435" y="803"/>
                    <a:pt x="2384" y="855"/>
                    <a:pt x="2341" y="752"/>
                  </a:cubicBezTo>
                  <a:cubicBezTo>
                    <a:pt x="2341" y="752"/>
                    <a:pt x="2337" y="692"/>
                    <a:pt x="2311" y="670"/>
                  </a:cubicBezTo>
                  <a:cubicBezTo>
                    <a:pt x="2285" y="649"/>
                    <a:pt x="2251" y="696"/>
                    <a:pt x="2285" y="773"/>
                  </a:cubicBezTo>
                  <a:cubicBezTo>
                    <a:pt x="2320" y="850"/>
                    <a:pt x="2350" y="859"/>
                    <a:pt x="2345" y="944"/>
                  </a:cubicBezTo>
                  <a:cubicBezTo>
                    <a:pt x="2341" y="1030"/>
                    <a:pt x="2358" y="1150"/>
                    <a:pt x="2414" y="1240"/>
                  </a:cubicBezTo>
                  <a:cubicBezTo>
                    <a:pt x="2470" y="1330"/>
                    <a:pt x="2444" y="1386"/>
                    <a:pt x="2465" y="1420"/>
                  </a:cubicBezTo>
                  <a:cubicBezTo>
                    <a:pt x="2487" y="1454"/>
                    <a:pt x="2615" y="1536"/>
                    <a:pt x="2589" y="1638"/>
                  </a:cubicBezTo>
                  <a:cubicBezTo>
                    <a:pt x="2564" y="1741"/>
                    <a:pt x="2517" y="1840"/>
                    <a:pt x="2384" y="1840"/>
                  </a:cubicBezTo>
                  <a:cubicBezTo>
                    <a:pt x="2251" y="1840"/>
                    <a:pt x="2208" y="1908"/>
                    <a:pt x="2123" y="1930"/>
                  </a:cubicBezTo>
                  <a:cubicBezTo>
                    <a:pt x="2037" y="1951"/>
                    <a:pt x="1823" y="1895"/>
                    <a:pt x="1827" y="1523"/>
                  </a:cubicBezTo>
                  <a:cubicBezTo>
                    <a:pt x="1827" y="1523"/>
                    <a:pt x="1836" y="1381"/>
                    <a:pt x="1724" y="1163"/>
                  </a:cubicBezTo>
                  <a:cubicBezTo>
                    <a:pt x="1724" y="1163"/>
                    <a:pt x="1707" y="1022"/>
                    <a:pt x="1759" y="992"/>
                  </a:cubicBezTo>
                  <a:cubicBezTo>
                    <a:pt x="1759" y="992"/>
                    <a:pt x="1784" y="850"/>
                    <a:pt x="1703" y="837"/>
                  </a:cubicBezTo>
                  <a:cubicBezTo>
                    <a:pt x="1703" y="837"/>
                    <a:pt x="1673" y="872"/>
                    <a:pt x="1694" y="902"/>
                  </a:cubicBezTo>
                  <a:cubicBezTo>
                    <a:pt x="1716" y="932"/>
                    <a:pt x="1707" y="970"/>
                    <a:pt x="1677" y="996"/>
                  </a:cubicBezTo>
                  <a:cubicBezTo>
                    <a:pt x="1647" y="1022"/>
                    <a:pt x="1669" y="1094"/>
                    <a:pt x="1651" y="1094"/>
                  </a:cubicBezTo>
                  <a:cubicBezTo>
                    <a:pt x="1651" y="1094"/>
                    <a:pt x="1579" y="1107"/>
                    <a:pt x="1626" y="936"/>
                  </a:cubicBezTo>
                  <a:cubicBezTo>
                    <a:pt x="1626" y="936"/>
                    <a:pt x="1600" y="773"/>
                    <a:pt x="1681" y="739"/>
                  </a:cubicBezTo>
                  <a:cubicBezTo>
                    <a:pt x="1763" y="705"/>
                    <a:pt x="1848" y="653"/>
                    <a:pt x="1938" y="465"/>
                  </a:cubicBezTo>
                  <a:cubicBezTo>
                    <a:pt x="1938" y="465"/>
                    <a:pt x="2097" y="319"/>
                    <a:pt x="2161" y="448"/>
                  </a:cubicBezTo>
                  <a:cubicBezTo>
                    <a:pt x="2161" y="448"/>
                    <a:pt x="2195" y="520"/>
                    <a:pt x="2123" y="628"/>
                  </a:cubicBezTo>
                  <a:cubicBezTo>
                    <a:pt x="2050" y="735"/>
                    <a:pt x="2058" y="756"/>
                    <a:pt x="2063" y="825"/>
                  </a:cubicBezTo>
                  <a:cubicBezTo>
                    <a:pt x="2063" y="825"/>
                    <a:pt x="1943" y="927"/>
                    <a:pt x="1938" y="983"/>
                  </a:cubicBezTo>
                  <a:cubicBezTo>
                    <a:pt x="1934" y="1039"/>
                    <a:pt x="1934" y="1159"/>
                    <a:pt x="1994" y="1214"/>
                  </a:cubicBezTo>
                  <a:cubicBezTo>
                    <a:pt x="1994" y="1214"/>
                    <a:pt x="2003" y="1429"/>
                    <a:pt x="2054" y="1527"/>
                  </a:cubicBezTo>
                  <a:cubicBezTo>
                    <a:pt x="2105" y="1626"/>
                    <a:pt x="2123" y="1677"/>
                    <a:pt x="2208" y="1673"/>
                  </a:cubicBezTo>
                  <a:cubicBezTo>
                    <a:pt x="2208" y="1673"/>
                    <a:pt x="2238" y="1656"/>
                    <a:pt x="2140" y="1583"/>
                  </a:cubicBezTo>
                  <a:cubicBezTo>
                    <a:pt x="2140" y="1583"/>
                    <a:pt x="2080" y="1553"/>
                    <a:pt x="2058" y="1214"/>
                  </a:cubicBezTo>
                  <a:cubicBezTo>
                    <a:pt x="2058" y="1214"/>
                    <a:pt x="1934" y="1052"/>
                    <a:pt x="2088" y="919"/>
                  </a:cubicBezTo>
                  <a:cubicBezTo>
                    <a:pt x="2088" y="919"/>
                    <a:pt x="2170" y="837"/>
                    <a:pt x="2161" y="752"/>
                  </a:cubicBezTo>
                  <a:cubicBezTo>
                    <a:pt x="2161" y="752"/>
                    <a:pt x="2174" y="653"/>
                    <a:pt x="2238" y="619"/>
                  </a:cubicBezTo>
                  <a:cubicBezTo>
                    <a:pt x="2238" y="619"/>
                    <a:pt x="2208" y="400"/>
                    <a:pt x="2285" y="353"/>
                  </a:cubicBezTo>
                  <a:cubicBezTo>
                    <a:pt x="2285" y="353"/>
                    <a:pt x="2285" y="353"/>
                    <a:pt x="2285" y="353"/>
                  </a:cubicBezTo>
                  <a:close/>
                  <a:moveTo>
                    <a:pt x="662" y="1638"/>
                  </a:moveTo>
                  <a:cubicBezTo>
                    <a:pt x="662" y="1638"/>
                    <a:pt x="546" y="1810"/>
                    <a:pt x="529" y="1656"/>
                  </a:cubicBezTo>
                  <a:cubicBezTo>
                    <a:pt x="529" y="1656"/>
                    <a:pt x="658" y="1467"/>
                    <a:pt x="752" y="1467"/>
                  </a:cubicBezTo>
                  <a:cubicBezTo>
                    <a:pt x="846" y="1467"/>
                    <a:pt x="949" y="1638"/>
                    <a:pt x="898" y="1818"/>
                  </a:cubicBezTo>
                  <a:cubicBezTo>
                    <a:pt x="898" y="1818"/>
                    <a:pt x="859" y="1938"/>
                    <a:pt x="949" y="1810"/>
                  </a:cubicBezTo>
                  <a:cubicBezTo>
                    <a:pt x="949" y="1810"/>
                    <a:pt x="996" y="1703"/>
                    <a:pt x="975" y="1647"/>
                  </a:cubicBezTo>
                  <a:cubicBezTo>
                    <a:pt x="975" y="1647"/>
                    <a:pt x="1022" y="1625"/>
                    <a:pt x="1112" y="1775"/>
                  </a:cubicBezTo>
                  <a:cubicBezTo>
                    <a:pt x="1202" y="1925"/>
                    <a:pt x="1283" y="1951"/>
                    <a:pt x="1373" y="1964"/>
                  </a:cubicBezTo>
                  <a:cubicBezTo>
                    <a:pt x="1463" y="1977"/>
                    <a:pt x="1527" y="2092"/>
                    <a:pt x="1527" y="2135"/>
                  </a:cubicBezTo>
                  <a:cubicBezTo>
                    <a:pt x="1527" y="2178"/>
                    <a:pt x="1424" y="2144"/>
                    <a:pt x="1330" y="2105"/>
                  </a:cubicBezTo>
                  <a:cubicBezTo>
                    <a:pt x="1236" y="2067"/>
                    <a:pt x="1167" y="1964"/>
                    <a:pt x="945" y="2015"/>
                  </a:cubicBezTo>
                  <a:cubicBezTo>
                    <a:pt x="722" y="2067"/>
                    <a:pt x="585" y="1784"/>
                    <a:pt x="739" y="1660"/>
                  </a:cubicBezTo>
                  <a:cubicBezTo>
                    <a:pt x="739" y="1660"/>
                    <a:pt x="735" y="1578"/>
                    <a:pt x="662" y="1638"/>
                  </a:cubicBezTo>
                  <a:cubicBezTo>
                    <a:pt x="662" y="1638"/>
                    <a:pt x="662" y="1638"/>
                    <a:pt x="662" y="1638"/>
                  </a:cubicBezTo>
                  <a:close/>
                  <a:moveTo>
                    <a:pt x="1334" y="1870"/>
                  </a:moveTo>
                  <a:cubicBezTo>
                    <a:pt x="1163" y="1775"/>
                    <a:pt x="1060" y="1638"/>
                    <a:pt x="1176" y="1630"/>
                  </a:cubicBezTo>
                  <a:cubicBezTo>
                    <a:pt x="1292" y="1621"/>
                    <a:pt x="1227" y="1690"/>
                    <a:pt x="1309" y="1694"/>
                  </a:cubicBezTo>
                  <a:cubicBezTo>
                    <a:pt x="1390" y="1698"/>
                    <a:pt x="1262" y="1613"/>
                    <a:pt x="1236" y="1540"/>
                  </a:cubicBezTo>
                  <a:cubicBezTo>
                    <a:pt x="1210" y="1467"/>
                    <a:pt x="1210" y="1304"/>
                    <a:pt x="1210" y="1279"/>
                  </a:cubicBezTo>
                  <a:cubicBezTo>
                    <a:pt x="1210" y="1253"/>
                    <a:pt x="1159" y="1231"/>
                    <a:pt x="1163" y="1343"/>
                  </a:cubicBezTo>
                  <a:cubicBezTo>
                    <a:pt x="1167" y="1454"/>
                    <a:pt x="1172" y="1651"/>
                    <a:pt x="988" y="1574"/>
                  </a:cubicBezTo>
                  <a:cubicBezTo>
                    <a:pt x="988" y="1574"/>
                    <a:pt x="872" y="1540"/>
                    <a:pt x="910" y="1347"/>
                  </a:cubicBezTo>
                  <a:cubicBezTo>
                    <a:pt x="910" y="1347"/>
                    <a:pt x="898" y="1296"/>
                    <a:pt x="863" y="1343"/>
                  </a:cubicBezTo>
                  <a:cubicBezTo>
                    <a:pt x="863" y="1343"/>
                    <a:pt x="868" y="1399"/>
                    <a:pt x="773" y="1364"/>
                  </a:cubicBezTo>
                  <a:cubicBezTo>
                    <a:pt x="773" y="1364"/>
                    <a:pt x="628" y="1373"/>
                    <a:pt x="593" y="1480"/>
                  </a:cubicBezTo>
                  <a:cubicBezTo>
                    <a:pt x="593" y="1480"/>
                    <a:pt x="525" y="1557"/>
                    <a:pt x="555" y="1463"/>
                  </a:cubicBezTo>
                  <a:cubicBezTo>
                    <a:pt x="555" y="1463"/>
                    <a:pt x="611" y="1291"/>
                    <a:pt x="683" y="1231"/>
                  </a:cubicBezTo>
                  <a:cubicBezTo>
                    <a:pt x="756" y="1171"/>
                    <a:pt x="846" y="1090"/>
                    <a:pt x="902" y="1004"/>
                  </a:cubicBezTo>
                  <a:cubicBezTo>
                    <a:pt x="902" y="1004"/>
                    <a:pt x="945" y="962"/>
                    <a:pt x="1000" y="1026"/>
                  </a:cubicBezTo>
                  <a:cubicBezTo>
                    <a:pt x="1056" y="1090"/>
                    <a:pt x="1107" y="1103"/>
                    <a:pt x="1069" y="1253"/>
                  </a:cubicBezTo>
                  <a:cubicBezTo>
                    <a:pt x="1030" y="1403"/>
                    <a:pt x="1030" y="1458"/>
                    <a:pt x="1073" y="1399"/>
                  </a:cubicBezTo>
                  <a:cubicBezTo>
                    <a:pt x="1116" y="1339"/>
                    <a:pt x="1142" y="1120"/>
                    <a:pt x="1270" y="1112"/>
                  </a:cubicBezTo>
                  <a:cubicBezTo>
                    <a:pt x="1399" y="1103"/>
                    <a:pt x="1416" y="1137"/>
                    <a:pt x="1373" y="1249"/>
                  </a:cubicBezTo>
                  <a:cubicBezTo>
                    <a:pt x="1330" y="1360"/>
                    <a:pt x="1373" y="1390"/>
                    <a:pt x="1412" y="1296"/>
                  </a:cubicBezTo>
                  <a:cubicBezTo>
                    <a:pt x="1450" y="1201"/>
                    <a:pt x="1463" y="1064"/>
                    <a:pt x="1617" y="1150"/>
                  </a:cubicBezTo>
                  <a:cubicBezTo>
                    <a:pt x="1617" y="1150"/>
                    <a:pt x="1677" y="1236"/>
                    <a:pt x="1600" y="1313"/>
                  </a:cubicBezTo>
                  <a:cubicBezTo>
                    <a:pt x="1523" y="1390"/>
                    <a:pt x="1484" y="1600"/>
                    <a:pt x="1484" y="1703"/>
                  </a:cubicBezTo>
                  <a:cubicBezTo>
                    <a:pt x="1484" y="1805"/>
                    <a:pt x="1506" y="1964"/>
                    <a:pt x="1334" y="1870"/>
                  </a:cubicBezTo>
                  <a:cubicBezTo>
                    <a:pt x="1334" y="1870"/>
                    <a:pt x="1334" y="1870"/>
                    <a:pt x="1334" y="1870"/>
                  </a:cubicBezTo>
                  <a:close/>
                  <a:moveTo>
                    <a:pt x="1313" y="983"/>
                  </a:moveTo>
                  <a:cubicBezTo>
                    <a:pt x="1313" y="983"/>
                    <a:pt x="1339" y="1060"/>
                    <a:pt x="1236" y="1026"/>
                  </a:cubicBezTo>
                  <a:cubicBezTo>
                    <a:pt x="1236" y="1026"/>
                    <a:pt x="1202" y="1073"/>
                    <a:pt x="1167" y="1094"/>
                  </a:cubicBezTo>
                  <a:cubicBezTo>
                    <a:pt x="1167" y="1094"/>
                    <a:pt x="1090" y="996"/>
                    <a:pt x="1030" y="949"/>
                  </a:cubicBezTo>
                  <a:cubicBezTo>
                    <a:pt x="1030" y="949"/>
                    <a:pt x="953" y="936"/>
                    <a:pt x="970" y="902"/>
                  </a:cubicBezTo>
                  <a:cubicBezTo>
                    <a:pt x="970" y="902"/>
                    <a:pt x="1065" y="735"/>
                    <a:pt x="1197" y="735"/>
                  </a:cubicBezTo>
                  <a:cubicBezTo>
                    <a:pt x="1197" y="735"/>
                    <a:pt x="1236" y="726"/>
                    <a:pt x="1227" y="855"/>
                  </a:cubicBezTo>
                  <a:cubicBezTo>
                    <a:pt x="1219" y="983"/>
                    <a:pt x="1283" y="897"/>
                    <a:pt x="1313" y="983"/>
                  </a:cubicBezTo>
                  <a:cubicBezTo>
                    <a:pt x="1313" y="983"/>
                    <a:pt x="1313" y="983"/>
                    <a:pt x="1313" y="983"/>
                  </a:cubicBezTo>
                  <a:close/>
                  <a:moveTo>
                    <a:pt x="1647" y="1381"/>
                  </a:moveTo>
                  <a:cubicBezTo>
                    <a:pt x="1703" y="1313"/>
                    <a:pt x="1746" y="1360"/>
                    <a:pt x="1737" y="1428"/>
                  </a:cubicBezTo>
                  <a:cubicBezTo>
                    <a:pt x="1729" y="1497"/>
                    <a:pt x="1750" y="1617"/>
                    <a:pt x="1806" y="1780"/>
                  </a:cubicBezTo>
                  <a:cubicBezTo>
                    <a:pt x="1861" y="1942"/>
                    <a:pt x="1788" y="1977"/>
                    <a:pt x="1788" y="1977"/>
                  </a:cubicBezTo>
                  <a:cubicBezTo>
                    <a:pt x="1750" y="2092"/>
                    <a:pt x="1836" y="2020"/>
                    <a:pt x="1836" y="2020"/>
                  </a:cubicBezTo>
                  <a:cubicBezTo>
                    <a:pt x="1848" y="1968"/>
                    <a:pt x="1908" y="1917"/>
                    <a:pt x="1908" y="1917"/>
                  </a:cubicBezTo>
                  <a:cubicBezTo>
                    <a:pt x="2020" y="1942"/>
                    <a:pt x="1917" y="2067"/>
                    <a:pt x="1917" y="2067"/>
                  </a:cubicBezTo>
                  <a:cubicBezTo>
                    <a:pt x="1720" y="2170"/>
                    <a:pt x="1587" y="2067"/>
                    <a:pt x="1587" y="2067"/>
                  </a:cubicBezTo>
                  <a:cubicBezTo>
                    <a:pt x="1442" y="1818"/>
                    <a:pt x="1647" y="1381"/>
                    <a:pt x="1647" y="1381"/>
                  </a:cubicBezTo>
                  <a:cubicBezTo>
                    <a:pt x="1647" y="1381"/>
                    <a:pt x="1647" y="1381"/>
                    <a:pt x="1647" y="1381"/>
                  </a:cubicBezTo>
                  <a:close/>
                  <a:moveTo>
                    <a:pt x="1690" y="353"/>
                  </a:moveTo>
                  <a:cubicBezTo>
                    <a:pt x="1759" y="362"/>
                    <a:pt x="1818" y="315"/>
                    <a:pt x="1818" y="315"/>
                  </a:cubicBezTo>
                  <a:cubicBezTo>
                    <a:pt x="1896" y="233"/>
                    <a:pt x="2075" y="208"/>
                    <a:pt x="2170" y="251"/>
                  </a:cubicBezTo>
                  <a:cubicBezTo>
                    <a:pt x="2264" y="293"/>
                    <a:pt x="2204" y="362"/>
                    <a:pt x="2204" y="362"/>
                  </a:cubicBezTo>
                  <a:cubicBezTo>
                    <a:pt x="1998" y="289"/>
                    <a:pt x="1913" y="375"/>
                    <a:pt x="1870" y="418"/>
                  </a:cubicBezTo>
                  <a:cubicBezTo>
                    <a:pt x="1827" y="460"/>
                    <a:pt x="1857" y="572"/>
                    <a:pt x="1690" y="628"/>
                  </a:cubicBezTo>
                  <a:cubicBezTo>
                    <a:pt x="1523" y="683"/>
                    <a:pt x="1540" y="799"/>
                    <a:pt x="1557" y="876"/>
                  </a:cubicBezTo>
                  <a:cubicBezTo>
                    <a:pt x="1574" y="953"/>
                    <a:pt x="1506" y="1180"/>
                    <a:pt x="1403" y="996"/>
                  </a:cubicBezTo>
                  <a:cubicBezTo>
                    <a:pt x="1300" y="812"/>
                    <a:pt x="1296" y="910"/>
                    <a:pt x="1300" y="769"/>
                  </a:cubicBezTo>
                  <a:cubicBezTo>
                    <a:pt x="1304" y="628"/>
                    <a:pt x="1476" y="670"/>
                    <a:pt x="1476" y="670"/>
                  </a:cubicBezTo>
                  <a:cubicBezTo>
                    <a:pt x="1613" y="662"/>
                    <a:pt x="1613" y="563"/>
                    <a:pt x="1617" y="482"/>
                  </a:cubicBezTo>
                  <a:cubicBezTo>
                    <a:pt x="1621" y="400"/>
                    <a:pt x="1690" y="353"/>
                    <a:pt x="1690" y="353"/>
                  </a:cubicBezTo>
                  <a:cubicBezTo>
                    <a:pt x="1690" y="353"/>
                    <a:pt x="1690" y="353"/>
                    <a:pt x="1690" y="353"/>
                  </a:cubicBezTo>
                  <a:close/>
                  <a:moveTo>
                    <a:pt x="773" y="837"/>
                  </a:moveTo>
                  <a:cubicBezTo>
                    <a:pt x="778" y="825"/>
                    <a:pt x="760" y="807"/>
                    <a:pt x="846" y="795"/>
                  </a:cubicBezTo>
                  <a:cubicBezTo>
                    <a:pt x="932" y="782"/>
                    <a:pt x="953" y="709"/>
                    <a:pt x="953" y="709"/>
                  </a:cubicBezTo>
                  <a:cubicBezTo>
                    <a:pt x="1099" y="490"/>
                    <a:pt x="1386" y="508"/>
                    <a:pt x="1386" y="508"/>
                  </a:cubicBezTo>
                  <a:cubicBezTo>
                    <a:pt x="1412" y="465"/>
                    <a:pt x="1484" y="400"/>
                    <a:pt x="1484" y="400"/>
                  </a:cubicBezTo>
                  <a:cubicBezTo>
                    <a:pt x="1566" y="345"/>
                    <a:pt x="1579" y="383"/>
                    <a:pt x="1579" y="383"/>
                  </a:cubicBezTo>
                  <a:cubicBezTo>
                    <a:pt x="1549" y="392"/>
                    <a:pt x="1544" y="452"/>
                    <a:pt x="1544" y="452"/>
                  </a:cubicBezTo>
                  <a:cubicBezTo>
                    <a:pt x="1561" y="593"/>
                    <a:pt x="1459" y="589"/>
                    <a:pt x="1459" y="589"/>
                  </a:cubicBezTo>
                  <a:cubicBezTo>
                    <a:pt x="1339" y="585"/>
                    <a:pt x="1227" y="649"/>
                    <a:pt x="1227" y="649"/>
                  </a:cubicBezTo>
                  <a:cubicBezTo>
                    <a:pt x="855" y="765"/>
                    <a:pt x="962" y="889"/>
                    <a:pt x="863" y="932"/>
                  </a:cubicBezTo>
                  <a:cubicBezTo>
                    <a:pt x="765" y="974"/>
                    <a:pt x="773" y="837"/>
                    <a:pt x="773" y="837"/>
                  </a:cubicBezTo>
                  <a:cubicBezTo>
                    <a:pt x="773" y="837"/>
                    <a:pt x="773" y="837"/>
                    <a:pt x="773" y="837"/>
                  </a:cubicBezTo>
                  <a:close/>
                  <a:moveTo>
                    <a:pt x="478" y="1287"/>
                  </a:moveTo>
                  <a:cubicBezTo>
                    <a:pt x="478" y="1287"/>
                    <a:pt x="563" y="1223"/>
                    <a:pt x="563" y="1082"/>
                  </a:cubicBezTo>
                  <a:cubicBezTo>
                    <a:pt x="563" y="1082"/>
                    <a:pt x="623" y="949"/>
                    <a:pt x="692" y="914"/>
                  </a:cubicBezTo>
                  <a:cubicBezTo>
                    <a:pt x="692" y="914"/>
                    <a:pt x="692" y="1022"/>
                    <a:pt x="790" y="1000"/>
                  </a:cubicBezTo>
                  <a:cubicBezTo>
                    <a:pt x="790" y="1000"/>
                    <a:pt x="799" y="1047"/>
                    <a:pt x="722" y="1094"/>
                  </a:cubicBezTo>
                  <a:cubicBezTo>
                    <a:pt x="645" y="1142"/>
                    <a:pt x="568" y="1210"/>
                    <a:pt x="546" y="1287"/>
                  </a:cubicBezTo>
                  <a:cubicBezTo>
                    <a:pt x="546" y="1287"/>
                    <a:pt x="491" y="1334"/>
                    <a:pt x="465" y="1450"/>
                  </a:cubicBezTo>
                  <a:cubicBezTo>
                    <a:pt x="465" y="1450"/>
                    <a:pt x="414" y="1527"/>
                    <a:pt x="276" y="1566"/>
                  </a:cubicBezTo>
                  <a:cubicBezTo>
                    <a:pt x="276" y="1566"/>
                    <a:pt x="328" y="1390"/>
                    <a:pt x="478" y="1287"/>
                  </a:cubicBezTo>
                  <a:cubicBezTo>
                    <a:pt x="478" y="1287"/>
                    <a:pt x="478" y="1287"/>
                    <a:pt x="478" y="1287"/>
                  </a:cubicBezTo>
                  <a:close/>
                  <a:moveTo>
                    <a:pt x="422" y="1583"/>
                  </a:moveTo>
                  <a:cubicBezTo>
                    <a:pt x="521" y="1557"/>
                    <a:pt x="482" y="1608"/>
                    <a:pt x="482" y="1608"/>
                  </a:cubicBezTo>
                  <a:cubicBezTo>
                    <a:pt x="444" y="1621"/>
                    <a:pt x="396" y="1707"/>
                    <a:pt x="396" y="1707"/>
                  </a:cubicBezTo>
                  <a:cubicBezTo>
                    <a:pt x="264" y="1784"/>
                    <a:pt x="332" y="1925"/>
                    <a:pt x="332" y="1925"/>
                  </a:cubicBezTo>
                  <a:cubicBezTo>
                    <a:pt x="328" y="2118"/>
                    <a:pt x="208" y="2028"/>
                    <a:pt x="208" y="2028"/>
                  </a:cubicBezTo>
                  <a:cubicBezTo>
                    <a:pt x="139" y="1703"/>
                    <a:pt x="422" y="1583"/>
                    <a:pt x="422" y="1583"/>
                  </a:cubicBezTo>
                  <a:cubicBezTo>
                    <a:pt x="422" y="1583"/>
                    <a:pt x="422" y="1583"/>
                    <a:pt x="422" y="1583"/>
                  </a:cubicBezTo>
                  <a:close/>
                  <a:moveTo>
                    <a:pt x="294" y="2272"/>
                  </a:moveTo>
                  <a:cubicBezTo>
                    <a:pt x="294" y="2272"/>
                    <a:pt x="285" y="2204"/>
                    <a:pt x="242" y="2174"/>
                  </a:cubicBezTo>
                  <a:cubicBezTo>
                    <a:pt x="242" y="2174"/>
                    <a:pt x="208" y="2105"/>
                    <a:pt x="319" y="2105"/>
                  </a:cubicBezTo>
                  <a:cubicBezTo>
                    <a:pt x="319" y="2105"/>
                    <a:pt x="444" y="2067"/>
                    <a:pt x="439" y="1985"/>
                  </a:cubicBezTo>
                  <a:cubicBezTo>
                    <a:pt x="439" y="1985"/>
                    <a:pt x="396" y="1917"/>
                    <a:pt x="405" y="1861"/>
                  </a:cubicBezTo>
                  <a:cubicBezTo>
                    <a:pt x="405" y="1861"/>
                    <a:pt x="396" y="1754"/>
                    <a:pt x="486" y="1741"/>
                  </a:cubicBezTo>
                  <a:cubicBezTo>
                    <a:pt x="576" y="1728"/>
                    <a:pt x="611" y="1827"/>
                    <a:pt x="606" y="1904"/>
                  </a:cubicBezTo>
                  <a:cubicBezTo>
                    <a:pt x="602" y="1981"/>
                    <a:pt x="718" y="2050"/>
                    <a:pt x="790" y="2050"/>
                  </a:cubicBezTo>
                  <a:cubicBezTo>
                    <a:pt x="863" y="2050"/>
                    <a:pt x="773" y="2127"/>
                    <a:pt x="683" y="2170"/>
                  </a:cubicBezTo>
                  <a:cubicBezTo>
                    <a:pt x="593" y="2212"/>
                    <a:pt x="572" y="2277"/>
                    <a:pt x="358" y="2221"/>
                  </a:cubicBezTo>
                  <a:cubicBezTo>
                    <a:pt x="358" y="2221"/>
                    <a:pt x="332" y="2367"/>
                    <a:pt x="675" y="2264"/>
                  </a:cubicBezTo>
                  <a:cubicBezTo>
                    <a:pt x="675" y="2264"/>
                    <a:pt x="760" y="2234"/>
                    <a:pt x="795" y="2187"/>
                  </a:cubicBezTo>
                  <a:cubicBezTo>
                    <a:pt x="795" y="2187"/>
                    <a:pt x="782" y="2337"/>
                    <a:pt x="833" y="2409"/>
                  </a:cubicBezTo>
                  <a:cubicBezTo>
                    <a:pt x="885" y="2482"/>
                    <a:pt x="739" y="2688"/>
                    <a:pt x="396" y="2516"/>
                  </a:cubicBezTo>
                  <a:cubicBezTo>
                    <a:pt x="396" y="2516"/>
                    <a:pt x="268" y="2448"/>
                    <a:pt x="294" y="2272"/>
                  </a:cubicBezTo>
                  <a:cubicBezTo>
                    <a:pt x="294" y="2272"/>
                    <a:pt x="294" y="2272"/>
                    <a:pt x="294" y="2272"/>
                  </a:cubicBezTo>
                  <a:close/>
                  <a:moveTo>
                    <a:pt x="940" y="2705"/>
                  </a:moveTo>
                  <a:cubicBezTo>
                    <a:pt x="936" y="2855"/>
                    <a:pt x="611" y="2748"/>
                    <a:pt x="503" y="2632"/>
                  </a:cubicBezTo>
                  <a:cubicBezTo>
                    <a:pt x="503" y="2632"/>
                    <a:pt x="645" y="2705"/>
                    <a:pt x="816" y="2624"/>
                  </a:cubicBezTo>
                  <a:cubicBezTo>
                    <a:pt x="816" y="2624"/>
                    <a:pt x="945" y="2555"/>
                    <a:pt x="940" y="2705"/>
                  </a:cubicBezTo>
                  <a:cubicBezTo>
                    <a:pt x="940" y="2705"/>
                    <a:pt x="940" y="2705"/>
                    <a:pt x="940" y="2705"/>
                  </a:cubicBezTo>
                  <a:close/>
                  <a:moveTo>
                    <a:pt x="1257" y="2722"/>
                  </a:moveTo>
                  <a:cubicBezTo>
                    <a:pt x="1240" y="2786"/>
                    <a:pt x="1210" y="2808"/>
                    <a:pt x="1120" y="2808"/>
                  </a:cubicBezTo>
                  <a:cubicBezTo>
                    <a:pt x="1030" y="2808"/>
                    <a:pt x="975" y="2799"/>
                    <a:pt x="1013" y="2679"/>
                  </a:cubicBezTo>
                  <a:cubicBezTo>
                    <a:pt x="1013" y="2679"/>
                    <a:pt x="1099" y="2701"/>
                    <a:pt x="1176" y="2671"/>
                  </a:cubicBezTo>
                  <a:cubicBezTo>
                    <a:pt x="1176" y="2671"/>
                    <a:pt x="1275" y="2658"/>
                    <a:pt x="1257" y="2722"/>
                  </a:cubicBezTo>
                  <a:cubicBezTo>
                    <a:pt x="1257" y="2722"/>
                    <a:pt x="1257" y="2722"/>
                    <a:pt x="1257" y="2722"/>
                  </a:cubicBezTo>
                  <a:close/>
                  <a:moveTo>
                    <a:pt x="932" y="2572"/>
                  </a:moveTo>
                  <a:cubicBezTo>
                    <a:pt x="876" y="2508"/>
                    <a:pt x="915" y="2371"/>
                    <a:pt x="915" y="2371"/>
                  </a:cubicBezTo>
                  <a:cubicBezTo>
                    <a:pt x="790" y="2178"/>
                    <a:pt x="928" y="2084"/>
                    <a:pt x="928" y="2084"/>
                  </a:cubicBezTo>
                  <a:cubicBezTo>
                    <a:pt x="1172" y="2041"/>
                    <a:pt x="1167" y="2152"/>
                    <a:pt x="1356" y="2191"/>
                  </a:cubicBezTo>
                  <a:cubicBezTo>
                    <a:pt x="1544" y="2229"/>
                    <a:pt x="1467" y="2268"/>
                    <a:pt x="1467" y="2268"/>
                  </a:cubicBezTo>
                  <a:cubicBezTo>
                    <a:pt x="1334" y="2337"/>
                    <a:pt x="1146" y="2319"/>
                    <a:pt x="1082" y="2302"/>
                  </a:cubicBezTo>
                  <a:cubicBezTo>
                    <a:pt x="1018" y="2285"/>
                    <a:pt x="945" y="2289"/>
                    <a:pt x="1022" y="2337"/>
                  </a:cubicBezTo>
                  <a:cubicBezTo>
                    <a:pt x="1099" y="2384"/>
                    <a:pt x="1283" y="2375"/>
                    <a:pt x="1283" y="2375"/>
                  </a:cubicBezTo>
                  <a:cubicBezTo>
                    <a:pt x="1373" y="2341"/>
                    <a:pt x="1364" y="2418"/>
                    <a:pt x="1364" y="2418"/>
                  </a:cubicBezTo>
                  <a:cubicBezTo>
                    <a:pt x="1309" y="2435"/>
                    <a:pt x="1309" y="2521"/>
                    <a:pt x="1309" y="2521"/>
                  </a:cubicBezTo>
                  <a:cubicBezTo>
                    <a:pt x="1240" y="2671"/>
                    <a:pt x="932" y="2572"/>
                    <a:pt x="932" y="2572"/>
                  </a:cubicBezTo>
                  <a:cubicBezTo>
                    <a:pt x="932" y="2572"/>
                    <a:pt x="932" y="2572"/>
                    <a:pt x="932" y="2572"/>
                  </a:cubicBezTo>
                  <a:close/>
                  <a:moveTo>
                    <a:pt x="3797" y="2670"/>
                  </a:moveTo>
                  <a:cubicBezTo>
                    <a:pt x="3727" y="2792"/>
                    <a:pt x="3621" y="2882"/>
                    <a:pt x="3521" y="2885"/>
                  </a:cubicBezTo>
                  <a:cubicBezTo>
                    <a:pt x="3422" y="2888"/>
                    <a:pt x="3556" y="2824"/>
                    <a:pt x="3454" y="2760"/>
                  </a:cubicBezTo>
                  <a:cubicBezTo>
                    <a:pt x="3454" y="2760"/>
                    <a:pt x="3409" y="2718"/>
                    <a:pt x="3409" y="2776"/>
                  </a:cubicBezTo>
                  <a:cubicBezTo>
                    <a:pt x="3409" y="2776"/>
                    <a:pt x="3463" y="2833"/>
                    <a:pt x="3402" y="2875"/>
                  </a:cubicBezTo>
                  <a:cubicBezTo>
                    <a:pt x="3341" y="2917"/>
                    <a:pt x="3303" y="2981"/>
                    <a:pt x="2978" y="2984"/>
                  </a:cubicBezTo>
                  <a:cubicBezTo>
                    <a:pt x="2978" y="2984"/>
                    <a:pt x="2840" y="2981"/>
                    <a:pt x="2622" y="2743"/>
                  </a:cubicBezTo>
                  <a:cubicBezTo>
                    <a:pt x="2622" y="2743"/>
                    <a:pt x="2564" y="2641"/>
                    <a:pt x="2528" y="2618"/>
                  </a:cubicBezTo>
                  <a:cubicBezTo>
                    <a:pt x="2528" y="2618"/>
                    <a:pt x="2496" y="2625"/>
                    <a:pt x="2516" y="2666"/>
                  </a:cubicBezTo>
                  <a:cubicBezTo>
                    <a:pt x="2516" y="2666"/>
                    <a:pt x="2545" y="2743"/>
                    <a:pt x="2496" y="2753"/>
                  </a:cubicBezTo>
                  <a:cubicBezTo>
                    <a:pt x="2448" y="2763"/>
                    <a:pt x="2220" y="2776"/>
                    <a:pt x="2159" y="2923"/>
                  </a:cubicBezTo>
                  <a:cubicBezTo>
                    <a:pt x="2159" y="2923"/>
                    <a:pt x="2140" y="2978"/>
                    <a:pt x="2243" y="2914"/>
                  </a:cubicBezTo>
                  <a:cubicBezTo>
                    <a:pt x="2345" y="2850"/>
                    <a:pt x="2365" y="2811"/>
                    <a:pt x="2490" y="2814"/>
                  </a:cubicBezTo>
                  <a:cubicBezTo>
                    <a:pt x="2615" y="2817"/>
                    <a:pt x="2622" y="2872"/>
                    <a:pt x="2715" y="2939"/>
                  </a:cubicBezTo>
                  <a:cubicBezTo>
                    <a:pt x="2808" y="3007"/>
                    <a:pt x="2930" y="3062"/>
                    <a:pt x="2750" y="3107"/>
                  </a:cubicBezTo>
                  <a:cubicBezTo>
                    <a:pt x="2570" y="3151"/>
                    <a:pt x="2458" y="3087"/>
                    <a:pt x="2278" y="3180"/>
                  </a:cubicBezTo>
                  <a:cubicBezTo>
                    <a:pt x="2098" y="3274"/>
                    <a:pt x="2040" y="3238"/>
                    <a:pt x="2021" y="3213"/>
                  </a:cubicBezTo>
                  <a:cubicBezTo>
                    <a:pt x="2002" y="3187"/>
                    <a:pt x="2014" y="3135"/>
                    <a:pt x="2101" y="3129"/>
                  </a:cubicBezTo>
                  <a:cubicBezTo>
                    <a:pt x="2188" y="3123"/>
                    <a:pt x="2352" y="3097"/>
                    <a:pt x="2355" y="3039"/>
                  </a:cubicBezTo>
                  <a:cubicBezTo>
                    <a:pt x="2358" y="2981"/>
                    <a:pt x="2339" y="2936"/>
                    <a:pt x="2320" y="2956"/>
                  </a:cubicBezTo>
                  <a:cubicBezTo>
                    <a:pt x="2300" y="2975"/>
                    <a:pt x="2320" y="3052"/>
                    <a:pt x="2252" y="3049"/>
                  </a:cubicBezTo>
                  <a:cubicBezTo>
                    <a:pt x="2185" y="3045"/>
                    <a:pt x="2024" y="3039"/>
                    <a:pt x="1947" y="3087"/>
                  </a:cubicBezTo>
                  <a:cubicBezTo>
                    <a:pt x="1870" y="3135"/>
                    <a:pt x="1764" y="3155"/>
                    <a:pt x="1639" y="3071"/>
                  </a:cubicBezTo>
                  <a:cubicBezTo>
                    <a:pt x="1513" y="2988"/>
                    <a:pt x="1417" y="3209"/>
                    <a:pt x="1321" y="2801"/>
                  </a:cubicBezTo>
                  <a:cubicBezTo>
                    <a:pt x="1321" y="2801"/>
                    <a:pt x="1321" y="2654"/>
                    <a:pt x="1398" y="2596"/>
                  </a:cubicBezTo>
                  <a:cubicBezTo>
                    <a:pt x="1398" y="2596"/>
                    <a:pt x="1412" y="2526"/>
                    <a:pt x="1390" y="2495"/>
                  </a:cubicBezTo>
                  <a:cubicBezTo>
                    <a:pt x="1390" y="2495"/>
                    <a:pt x="1420" y="2349"/>
                    <a:pt x="1570" y="2294"/>
                  </a:cubicBezTo>
                  <a:cubicBezTo>
                    <a:pt x="1570" y="2294"/>
                    <a:pt x="1626" y="2140"/>
                    <a:pt x="1878" y="2204"/>
                  </a:cubicBezTo>
                  <a:cubicBezTo>
                    <a:pt x="1878" y="2204"/>
                    <a:pt x="1994" y="2208"/>
                    <a:pt x="2016" y="2071"/>
                  </a:cubicBezTo>
                  <a:cubicBezTo>
                    <a:pt x="2016" y="2071"/>
                    <a:pt x="2063" y="1985"/>
                    <a:pt x="2230" y="1981"/>
                  </a:cubicBezTo>
                  <a:cubicBezTo>
                    <a:pt x="2230" y="1981"/>
                    <a:pt x="2290" y="1972"/>
                    <a:pt x="2341" y="1917"/>
                  </a:cubicBezTo>
                  <a:cubicBezTo>
                    <a:pt x="2341" y="1917"/>
                    <a:pt x="2427" y="1908"/>
                    <a:pt x="2478" y="1938"/>
                  </a:cubicBezTo>
                  <a:cubicBezTo>
                    <a:pt x="2530" y="1968"/>
                    <a:pt x="2542" y="1878"/>
                    <a:pt x="2568" y="1853"/>
                  </a:cubicBezTo>
                  <a:cubicBezTo>
                    <a:pt x="2568" y="1853"/>
                    <a:pt x="2612" y="1751"/>
                    <a:pt x="2731" y="1834"/>
                  </a:cubicBezTo>
                  <a:cubicBezTo>
                    <a:pt x="2850" y="1918"/>
                    <a:pt x="2859" y="2072"/>
                    <a:pt x="2927" y="2123"/>
                  </a:cubicBezTo>
                  <a:cubicBezTo>
                    <a:pt x="2994" y="2175"/>
                    <a:pt x="2975" y="2101"/>
                    <a:pt x="2949" y="2062"/>
                  </a:cubicBezTo>
                  <a:cubicBezTo>
                    <a:pt x="2924" y="2024"/>
                    <a:pt x="2856" y="1866"/>
                    <a:pt x="2843" y="1834"/>
                  </a:cubicBezTo>
                  <a:cubicBezTo>
                    <a:pt x="2830" y="1802"/>
                    <a:pt x="2830" y="1667"/>
                    <a:pt x="2953" y="1667"/>
                  </a:cubicBezTo>
                  <a:cubicBezTo>
                    <a:pt x="2953" y="1667"/>
                    <a:pt x="3017" y="1626"/>
                    <a:pt x="3142" y="1709"/>
                  </a:cubicBezTo>
                  <a:cubicBezTo>
                    <a:pt x="3267" y="1793"/>
                    <a:pt x="3396" y="1828"/>
                    <a:pt x="3454" y="1818"/>
                  </a:cubicBezTo>
                  <a:cubicBezTo>
                    <a:pt x="3454" y="1818"/>
                    <a:pt x="3511" y="1793"/>
                    <a:pt x="3422" y="1780"/>
                  </a:cubicBezTo>
                  <a:cubicBezTo>
                    <a:pt x="3332" y="1767"/>
                    <a:pt x="3216" y="1667"/>
                    <a:pt x="3187" y="1648"/>
                  </a:cubicBezTo>
                  <a:cubicBezTo>
                    <a:pt x="3158" y="1629"/>
                    <a:pt x="3177" y="1552"/>
                    <a:pt x="3226" y="1532"/>
                  </a:cubicBezTo>
                  <a:cubicBezTo>
                    <a:pt x="3274" y="1513"/>
                    <a:pt x="3357" y="1288"/>
                    <a:pt x="3467" y="1272"/>
                  </a:cubicBezTo>
                  <a:cubicBezTo>
                    <a:pt x="3467" y="1272"/>
                    <a:pt x="3518" y="1266"/>
                    <a:pt x="3547" y="1246"/>
                  </a:cubicBezTo>
                  <a:cubicBezTo>
                    <a:pt x="3547" y="1246"/>
                    <a:pt x="3560" y="1211"/>
                    <a:pt x="3515" y="1218"/>
                  </a:cubicBezTo>
                  <a:cubicBezTo>
                    <a:pt x="3515" y="1218"/>
                    <a:pt x="3483" y="1131"/>
                    <a:pt x="3486" y="1050"/>
                  </a:cubicBezTo>
                  <a:cubicBezTo>
                    <a:pt x="3489" y="970"/>
                    <a:pt x="3389" y="768"/>
                    <a:pt x="3312" y="768"/>
                  </a:cubicBezTo>
                  <a:cubicBezTo>
                    <a:pt x="3312" y="768"/>
                    <a:pt x="3287" y="784"/>
                    <a:pt x="3319" y="826"/>
                  </a:cubicBezTo>
                  <a:cubicBezTo>
                    <a:pt x="3351" y="867"/>
                    <a:pt x="3447" y="1012"/>
                    <a:pt x="3409" y="1195"/>
                  </a:cubicBezTo>
                  <a:cubicBezTo>
                    <a:pt x="3409" y="1195"/>
                    <a:pt x="3402" y="1237"/>
                    <a:pt x="3348" y="1253"/>
                  </a:cubicBezTo>
                  <a:cubicBezTo>
                    <a:pt x="3348" y="1253"/>
                    <a:pt x="3303" y="1423"/>
                    <a:pt x="3168" y="1449"/>
                  </a:cubicBezTo>
                  <a:cubicBezTo>
                    <a:pt x="3033" y="1475"/>
                    <a:pt x="3123" y="1581"/>
                    <a:pt x="3033" y="1597"/>
                  </a:cubicBezTo>
                  <a:cubicBezTo>
                    <a:pt x="2943" y="1613"/>
                    <a:pt x="2901" y="1545"/>
                    <a:pt x="2811" y="1658"/>
                  </a:cubicBezTo>
                  <a:cubicBezTo>
                    <a:pt x="2811" y="1658"/>
                    <a:pt x="2750" y="1799"/>
                    <a:pt x="2689" y="1712"/>
                  </a:cubicBezTo>
                  <a:cubicBezTo>
                    <a:pt x="2628" y="1626"/>
                    <a:pt x="2740" y="1462"/>
                    <a:pt x="2776" y="1401"/>
                  </a:cubicBezTo>
                  <a:cubicBezTo>
                    <a:pt x="2811" y="1340"/>
                    <a:pt x="2859" y="1195"/>
                    <a:pt x="3023" y="1166"/>
                  </a:cubicBezTo>
                  <a:cubicBezTo>
                    <a:pt x="3023" y="1166"/>
                    <a:pt x="3068" y="1185"/>
                    <a:pt x="3097" y="1086"/>
                  </a:cubicBezTo>
                  <a:cubicBezTo>
                    <a:pt x="3126" y="986"/>
                    <a:pt x="3264" y="1018"/>
                    <a:pt x="3280" y="1057"/>
                  </a:cubicBezTo>
                  <a:cubicBezTo>
                    <a:pt x="3296" y="1095"/>
                    <a:pt x="3328" y="1166"/>
                    <a:pt x="3338" y="1086"/>
                  </a:cubicBezTo>
                  <a:cubicBezTo>
                    <a:pt x="3338" y="1086"/>
                    <a:pt x="3332" y="977"/>
                    <a:pt x="3248" y="957"/>
                  </a:cubicBezTo>
                  <a:cubicBezTo>
                    <a:pt x="3165" y="938"/>
                    <a:pt x="3136" y="810"/>
                    <a:pt x="3161" y="736"/>
                  </a:cubicBezTo>
                  <a:cubicBezTo>
                    <a:pt x="3187" y="662"/>
                    <a:pt x="3267" y="652"/>
                    <a:pt x="3428" y="700"/>
                  </a:cubicBezTo>
                  <a:cubicBezTo>
                    <a:pt x="3428" y="700"/>
                    <a:pt x="3508" y="774"/>
                    <a:pt x="3566" y="774"/>
                  </a:cubicBezTo>
                  <a:cubicBezTo>
                    <a:pt x="3624" y="774"/>
                    <a:pt x="3579" y="729"/>
                    <a:pt x="3550" y="716"/>
                  </a:cubicBezTo>
                  <a:cubicBezTo>
                    <a:pt x="3521" y="704"/>
                    <a:pt x="3456" y="630"/>
                    <a:pt x="3319" y="591"/>
                  </a:cubicBezTo>
                  <a:cubicBezTo>
                    <a:pt x="3251" y="572"/>
                    <a:pt x="3348" y="443"/>
                    <a:pt x="3450" y="517"/>
                  </a:cubicBezTo>
                  <a:cubicBezTo>
                    <a:pt x="3450" y="517"/>
                    <a:pt x="3598" y="594"/>
                    <a:pt x="3727" y="559"/>
                  </a:cubicBezTo>
                  <a:cubicBezTo>
                    <a:pt x="3727" y="559"/>
                    <a:pt x="3878" y="533"/>
                    <a:pt x="3919" y="649"/>
                  </a:cubicBezTo>
                  <a:cubicBezTo>
                    <a:pt x="3919" y="649"/>
                    <a:pt x="3910" y="662"/>
                    <a:pt x="3852" y="662"/>
                  </a:cubicBezTo>
                  <a:cubicBezTo>
                    <a:pt x="3794" y="662"/>
                    <a:pt x="3785" y="697"/>
                    <a:pt x="3752" y="694"/>
                  </a:cubicBezTo>
                  <a:cubicBezTo>
                    <a:pt x="3720" y="691"/>
                    <a:pt x="3743" y="659"/>
                    <a:pt x="3624" y="610"/>
                  </a:cubicBezTo>
                  <a:cubicBezTo>
                    <a:pt x="3505" y="562"/>
                    <a:pt x="3573" y="636"/>
                    <a:pt x="3605" y="662"/>
                  </a:cubicBezTo>
                  <a:cubicBezTo>
                    <a:pt x="3637" y="687"/>
                    <a:pt x="3746" y="726"/>
                    <a:pt x="3736" y="832"/>
                  </a:cubicBezTo>
                  <a:cubicBezTo>
                    <a:pt x="3727" y="938"/>
                    <a:pt x="3605" y="1022"/>
                    <a:pt x="3605" y="1224"/>
                  </a:cubicBezTo>
                  <a:cubicBezTo>
                    <a:pt x="3605" y="1426"/>
                    <a:pt x="3634" y="1590"/>
                    <a:pt x="3675" y="1590"/>
                  </a:cubicBezTo>
                  <a:cubicBezTo>
                    <a:pt x="3717" y="1590"/>
                    <a:pt x="3682" y="1558"/>
                    <a:pt x="3675" y="1468"/>
                  </a:cubicBezTo>
                  <a:cubicBezTo>
                    <a:pt x="3669" y="1378"/>
                    <a:pt x="3646" y="1144"/>
                    <a:pt x="3720" y="1118"/>
                  </a:cubicBezTo>
                  <a:cubicBezTo>
                    <a:pt x="3794" y="1092"/>
                    <a:pt x="3868" y="1089"/>
                    <a:pt x="3839" y="1044"/>
                  </a:cubicBezTo>
                  <a:cubicBezTo>
                    <a:pt x="3839" y="1044"/>
                    <a:pt x="3772" y="1031"/>
                    <a:pt x="3736" y="1044"/>
                  </a:cubicBezTo>
                  <a:cubicBezTo>
                    <a:pt x="3736" y="1044"/>
                    <a:pt x="3707" y="1034"/>
                    <a:pt x="3781" y="957"/>
                  </a:cubicBezTo>
                  <a:cubicBezTo>
                    <a:pt x="3855" y="880"/>
                    <a:pt x="3785" y="790"/>
                    <a:pt x="3871" y="745"/>
                  </a:cubicBezTo>
                  <a:cubicBezTo>
                    <a:pt x="3958" y="700"/>
                    <a:pt x="4051" y="755"/>
                    <a:pt x="4048" y="793"/>
                  </a:cubicBezTo>
                  <a:cubicBezTo>
                    <a:pt x="4045" y="832"/>
                    <a:pt x="3964" y="810"/>
                    <a:pt x="3945" y="896"/>
                  </a:cubicBezTo>
                  <a:cubicBezTo>
                    <a:pt x="3926" y="983"/>
                    <a:pt x="3862" y="1118"/>
                    <a:pt x="3981" y="1304"/>
                  </a:cubicBezTo>
                  <a:cubicBezTo>
                    <a:pt x="3981" y="1304"/>
                    <a:pt x="4003" y="1516"/>
                    <a:pt x="3987" y="1555"/>
                  </a:cubicBezTo>
                  <a:cubicBezTo>
                    <a:pt x="3987" y="1555"/>
                    <a:pt x="4022" y="1600"/>
                    <a:pt x="4054" y="1433"/>
                  </a:cubicBezTo>
                  <a:cubicBezTo>
                    <a:pt x="4087" y="1266"/>
                    <a:pt x="3997" y="1198"/>
                    <a:pt x="3977" y="1115"/>
                  </a:cubicBezTo>
                  <a:cubicBezTo>
                    <a:pt x="3958" y="1031"/>
                    <a:pt x="3997" y="890"/>
                    <a:pt x="4048" y="890"/>
                  </a:cubicBezTo>
                  <a:cubicBezTo>
                    <a:pt x="4099" y="890"/>
                    <a:pt x="4141" y="848"/>
                    <a:pt x="4254" y="1041"/>
                  </a:cubicBezTo>
                  <a:cubicBezTo>
                    <a:pt x="4366" y="1234"/>
                    <a:pt x="4385" y="1243"/>
                    <a:pt x="4382" y="1401"/>
                  </a:cubicBezTo>
                  <a:cubicBezTo>
                    <a:pt x="4379" y="1558"/>
                    <a:pt x="4392" y="1613"/>
                    <a:pt x="4437" y="1651"/>
                  </a:cubicBezTo>
                  <a:cubicBezTo>
                    <a:pt x="4459" y="1670"/>
                    <a:pt x="4414" y="1770"/>
                    <a:pt x="4366" y="1725"/>
                  </a:cubicBezTo>
                  <a:cubicBezTo>
                    <a:pt x="4366" y="1725"/>
                    <a:pt x="4225" y="1642"/>
                    <a:pt x="4157" y="1696"/>
                  </a:cubicBezTo>
                  <a:cubicBezTo>
                    <a:pt x="4157" y="1696"/>
                    <a:pt x="4122" y="1670"/>
                    <a:pt x="4167" y="1616"/>
                  </a:cubicBezTo>
                  <a:cubicBezTo>
                    <a:pt x="4167" y="1616"/>
                    <a:pt x="4209" y="1195"/>
                    <a:pt x="4109" y="1205"/>
                  </a:cubicBezTo>
                  <a:cubicBezTo>
                    <a:pt x="4009" y="1214"/>
                    <a:pt x="4164" y="1218"/>
                    <a:pt x="4112" y="1520"/>
                  </a:cubicBezTo>
                  <a:cubicBezTo>
                    <a:pt x="4061" y="1821"/>
                    <a:pt x="3894" y="1911"/>
                    <a:pt x="3823" y="1908"/>
                  </a:cubicBezTo>
                  <a:cubicBezTo>
                    <a:pt x="3752" y="1905"/>
                    <a:pt x="3740" y="1921"/>
                    <a:pt x="3801" y="1773"/>
                  </a:cubicBezTo>
                  <a:cubicBezTo>
                    <a:pt x="3862" y="1626"/>
                    <a:pt x="3925" y="1328"/>
                    <a:pt x="3849" y="1340"/>
                  </a:cubicBezTo>
                  <a:cubicBezTo>
                    <a:pt x="3807" y="1346"/>
                    <a:pt x="3817" y="1369"/>
                    <a:pt x="3817" y="1436"/>
                  </a:cubicBezTo>
                  <a:cubicBezTo>
                    <a:pt x="3817" y="1503"/>
                    <a:pt x="3801" y="1744"/>
                    <a:pt x="3688" y="1838"/>
                  </a:cubicBezTo>
                  <a:cubicBezTo>
                    <a:pt x="3576" y="1931"/>
                    <a:pt x="3611" y="1799"/>
                    <a:pt x="3569" y="1751"/>
                  </a:cubicBezTo>
                  <a:cubicBezTo>
                    <a:pt x="3528" y="1703"/>
                    <a:pt x="3473" y="1545"/>
                    <a:pt x="3280" y="1561"/>
                  </a:cubicBezTo>
                  <a:cubicBezTo>
                    <a:pt x="3280" y="1561"/>
                    <a:pt x="3261" y="1613"/>
                    <a:pt x="3322" y="1616"/>
                  </a:cubicBezTo>
                  <a:cubicBezTo>
                    <a:pt x="3383" y="1619"/>
                    <a:pt x="3528" y="1709"/>
                    <a:pt x="3524" y="1815"/>
                  </a:cubicBezTo>
                  <a:cubicBezTo>
                    <a:pt x="3521" y="1921"/>
                    <a:pt x="3515" y="1915"/>
                    <a:pt x="3434" y="1966"/>
                  </a:cubicBezTo>
                  <a:cubicBezTo>
                    <a:pt x="3354" y="2017"/>
                    <a:pt x="3267" y="2101"/>
                    <a:pt x="3235" y="2220"/>
                  </a:cubicBezTo>
                  <a:cubicBezTo>
                    <a:pt x="3203" y="2339"/>
                    <a:pt x="2997" y="2406"/>
                    <a:pt x="2808" y="2384"/>
                  </a:cubicBezTo>
                  <a:cubicBezTo>
                    <a:pt x="2618" y="2361"/>
                    <a:pt x="2708" y="2249"/>
                    <a:pt x="2702" y="2172"/>
                  </a:cubicBezTo>
                  <a:cubicBezTo>
                    <a:pt x="2696" y="2095"/>
                    <a:pt x="2686" y="1995"/>
                    <a:pt x="2628" y="2043"/>
                  </a:cubicBezTo>
                  <a:cubicBezTo>
                    <a:pt x="2628" y="2043"/>
                    <a:pt x="2631" y="2062"/>
                    <a:pt x="2644" y="2127"/>
                  </a:cubicBezTo>
                  <a:cubicBezTo>
                    <a:pt x="2657" y="2191"/>
                    <a:pt x="2599" y="2159"/>
                    <a:pt x="2596" y="2229"/>
                  </a:cubicBezTo>
                  <a:cubicBezTo>
                    <a:pt x="2593" y="2300"/>
                    <a:pt x="2570" y="2380"/>
                    <a:pt x="2455" y="2303"/>
                  </a:cubicBezTo>
                  <a:cubicBezTo>
                    <a:pt x="2339" y="2226"/>
                    <a:pt x="2416" y="2246"/>
                    <a:pt x="2426" y="2107"/>
                  </a:cubicBezTo>
                  <a:cubicBezTo>
                    <a:pt x="2435" y="1969"/>
                    <a:pt x="2310" y="1924"/>
                    <a:pt x="2336" y="1989"/>
                  </a:cubicBezTo>
                  <a:cubicBezTo>
                    <a:pt x="2361" y="2053"/>
                    <a:pt x="2381" y="2059"/>
                    <a:pt x="2349" y="2159"/>
                  </a:cubicBezTo>
                  <a:cubicBezTo>
                    <a:pt x="2316" y="2258"/>
                    <a:pt x="2381" y="2291"/>
                    <a:pt x="2313" y="2361"/>
                  </a:cubicBezTo>
                  <a:cubicBezTo>
                    <a:pt x="2246" y="2432"/>
                    <a:pt x="2111" y="2503"/>
                    <a:pt x="2005" y="2535"/>
                  </a:cubicBezTo>
                  <a:cubicBezTo>
                    <a:pt x="1899" y="2567"/>
                    <a:pt x="1915" y="2666"/>
                    <a:pt x="1812" y="2676"/>
                  </a:cubicBezTo>
                  <a:cubicBezTo>
                    <a:pt x="1709" y="2686"/>
                    <a:pt x="1761" y="2557"/>
                    <a:pt x="1671" y="2551"/>
                  </a:cubicBezTo>
                  <a:cubicBezTo>
                    <a:pt x="1671" y="2551"/>
                    <a:pt x="1616" y="2544"/>
                    <a:pt x="1648" y="2599"/>
                  </a:cubicBezTo>
                  <a:cubicBezTo>
                    <a:pt x="1680" y="2654"/>
                    <a:pt x="1770" y="2689"/>
                    <a:pt x="1716" y="2753"/>
                  </a:cubicBezTo>
                  <a:cubicBezTo>
                    <a:pt x="1716" y="2753"/>
                    <a:pt x="1648" y="2821"/>
                    <a:pt x="1513" y="2808"/>
                  </a:cubicBezTo>
                  <a:cubicBezTo>
                    <a:pt x="1513" y="2808"/>
                    <a:pt x="1472" y="2866"/>
                    <a:pt x="1603" y="2846"/>
                  </a:cubicBezTo>
                  <a:cubicBezTo>
                    <a:pt x="1735" y="2827"/>
                    <a:pt x="1806" y="2776"/>
                    <a:pt x="1921" y="2654"/>
                  </a:cubicBezTo>
                  <a:cubicBezTo>
                    <a:pt x="1921" y="2654"/>
                    <a:pt x="2024" y="2589"/>
                    <a:pt x="2169" y="2551"/>
                  </a:cubicBezTo>
                  <a:cubicBezTo>
                    <a:pt x="2313" y="2512"/>
                    <a:pt x="2336" y="2435"/>
                    <a:pt x="2448" y="2422"/>
                  </a:cubicBezTo>
                  <a:cubicBezTo>
                    <a:pt x="2561" y="2409"/>
                    <a:pt x="2634" y="2397"/>
                    <a:pt x="2766" y="2454"/>
                  </a:cubicBezTo>
                  <a:cubicBezTo>
                    <a:pt x="2766" y="2454"/>
                    <a:pt x="2869" y="2474"/>
                    <a:pt x="2975" y="2467"/>
                  </a:cubicBezTo>
                  <a:cubicBezTo>
                    <a:pt x="2975" y="2467"/>
                    <a:pt x="3014" y="2483"/>
                    <a:pt x="3014" y="2560"/>
                  </a:cubicBezTo>
                  <a:cubicBezTo>
                    <a:pt x="3014" y="2637"/>
                    <a:pt x="3152" y="2686"/>
                    <a:pt x="3190" y="2715"/>
                  </a:cubicBezTo>
                  <a:cubicBezTo>
                    <a:pt x="3229" y="2743"/>
                    <a:pt x="3187" y="2904"/>
                    <a:pt x="3216" y="2917"/>
                  </a:cubicBezTo>
                  <a:cubicBezTo>
                    <a:pt x="3245" y="2930"/>
                    <a:pt x="3271" y="2933"/>
                    <a:pt x="3271" y="2830"/>
                  </a:cubicBezTo>
                  <a:cubicBezTo>
                    <a:pt x="3271" y="2727"/>
                    <a:pt x="3306" y="2699"/>
                    <a:pt x="3402" y="2682"/>
                  </a:cubicBezTo>
                  <a:cubicBezTo>
                    <a:pt x="3499" y="2666"/>
                    <a:pt x="3666" y="2612"/>
                    <a:pt x="3762" y="2637"/>
                  </a:cubicBezTo>
                  <a:cubicBezTo>
                    <a:pt x="3762" y="2637"/>
                    <a:pt x="3823" y="2596"/>
                    <a:pt x="3714" y="2573"/>
                  </a:cubicBezTo>
                  <a:cubicBezTo>
                    <a:pt x="3605" y="2551"/>
                    <a:pt x="3495" y="2621"/>
                    <a:pt x="3402" y="2631"/>
                  </a:cubicBezTo>
                  <a:cubicBezTo>
                    <a:pt x="3309" y="2641"/>
                    <a:pt x="3129" y="2715"/>
                    <a:pt x="3100" y="2506"/>
                  </a:cubicBezTo>
                  <a:cubicBezTo>
                    <a:pt x="3071" y="2297"/>
                    <a:pt x="3389" y="2403"/>
                    <a:pt x="3492" y="2335"/>
                  </a:cubicBezTo>
                  <a:cubicBezTo>
                    <a:pt x="3492" y="2335"/>
                    <a:pt x="3534" y="2297"/>
                    <a:pt x="3463" y="2294"/>
                  </a:cubicBezTo>
                  <a:cubicBezTo>
                    <a:pt x="3393" y="2291"/>
                    <a:pt x="3299" y="2294"/>
                    <a:pt x="3277" y="2319"/>
                  </a:cubicBezTo>
                  <a:cubicBezTo>
                    <a:pt x="3277" y="2319"/>
                    <a:pt x="3277" y="2303"/>
                    <a:pt x="3328" y="2220"/>
                  </a:cubicBezTo>
                  <a:cubicBezTo>
                    <a:pt x="3380" y="2136"/>
                    <a:pt x="3319" y="2107"/>
                    <a:pt x="3412" y="2056"/>
                  </a:cubicBezTo>
                  <a:cubicBezTo>
                    <a:pt x="3505" y="2005"/>
                    <a:pt x="3595" y="1950"/>
                    <a:pt x="3653" y="1944"/>
                  </a:cubicBezTo>
                  <a:cubicBezTo>
                    <a:pt x="3711" y="1937"/>
                    <a:pt x="3846" y="1989"/>
                    <a:pt x="3849" y="2095"/>
                  </a:cubicBezTo>
                  <a:cubicBezTo>
                    <a:pt x="3852" y="2201"/>
                    <a:pt x="3868" y="2548"/>
                    <a:pt x="3797" y="2670"/>
                  </a:cubicBezTo>
                  <a:cubicBezTo>
                    <a:pt x="3797" y="2670"/>
                    <a:pt x="3797" y="2670"/>
                    <a:pt x="3797" y="2670"/>
                  </a:cubicBezTo>
                  <a:close/>
                  <a:moveTo>
                    <a:pt x="4157" y="2504"/>
                  </a:moveTo>
                  <a:cubicBezTo>
                    <a:pt x="4080" y="2461"/>
                    <a:pt x="4080" y="2341"/>
                    <a:pt x="4080" y="2242"/>
                  </a:cubicBezTo>
                  <a:cubicBezTo>
                    <a:pt x="4080" y="2144"/>
                    <a:pt x="4020" y="2187"/>
                    <a:pt x="4016" y="2259"/>
                  </a:cubicBezTo>
                  <a:cubicBezTo>
                    <a:pt x="4012" y="2332"/>
                    <a:pt x="3999" y="2461"/>
                    <a:pt x="4033" y="2486"/>
                  </a:cubicBezTo>
                  <a:cubicBezTo>
                    <a:pt x="4067" y="2512"/>
                    <a:pt x="4059" y="2521"/>
                    <a:pt x="4016" y="2572"/>
                  </a:cubicBezTo>
                  <a:cubicBezTo>
                    <a:pt x="3973" y="2624"/>
                    <a:pt x="3939" y="2675"/>
                    <a:pt x="3883" y="2658"/>
                  </a:cubicBezTo>
                  <a:cubicBezTo>
                    <a:pt x="3883" y="2658"/>
                    <a:pt x="3939" y="2619"/>
                    <a:pt x="3913" y="2182"/>
                  </a:cubicBezTo>
                  <a:cubicBezTo>
                    <a:pt x="3913" y="2182"/>
                    <a:pt x="3934" y="2050"/>
                    <a:pt x="4050" y="2050"/>
                  </a:cubicBezTo>
                  <a:cubicBezTo>
                    <a:pt x="4166" y="2050"/>
                    <a:pt x="4196" y="2067"/>
                    <a:pt x="4187" y="2208"/>
                  </a:cubicBezTo>
                  <a:cubicBezTo>
                    <a:pt x="4179" y="2349"/>
                    <a:pt x="4200" y="2418"/>
                    <a:pt x="4226" y="2461"/>
                  </a:cubicBezTo>
                  <a:cubicBezTo>
                    <a:pt x="4251" y="2504"/>
                    <a:pt x="4234" y="2546"/>
                    <a:pt x="4157" y="2504"/>
                  </a:cubicBezTo>
                  <a:cubicBezTo>
                    <a:pt x="4157" y="2504"/>
                    <a:pt x="4157" y="2504"/>
                    <a:pt x="4157" y="2504"/>
                  </a:cubicBezTo>
                  <a:close/>
                  <a:moveTo>
                    <a:pt x="4341" y="2482"/>
                  </a:moveTo>
                  <a:cubicBezTo>
                    <a:pt x="4341" y="2482"/>
                    <a:pt x="4320" y="2576"/>
                    <a:pt x="4269" y="2397"/>
                  </a:cubicBezTo>
                  <a:cubicBezTo>
                    <a:pt x="4269" y="2397"/>
                    <a:pt x="4217" y="2050"/>
                    <a:pt x="4290" y="2024"/>
                  </a:cubicBezTo>
                  <a:cubicBezTo>
                    <a:pt x="4290" y="2024"/>
                    <a:pt x="4354" y="1964"/>
                    <a:pt x="4367" y="1925"/>
                  </a:cubicBezTo>
                  <a:cubicBezTo>
                    <a:pt x="4380" y="1887"/>
                    <a:pt x="4359" y="1891"/>
                    <a:pt x="4307" y="1934"/>
                  </a:cubicBezTo>
                  <a:cubicBezTo>
                    <a:pt x="4256" y="1977"/>
                    <a:pt x="4251" y="2050"/>
                    <a:pt x="4149" y="1964"/>
                  </a:cubicBezTo>
                  <a:cubicBezTo>
                    <a:pt x="4149" y="1964"/>
                    <a:pt x="4050" y="1925"/>
                    <a:pt x="3990" y="1960"/>
                  </a:cubicBezTo>
                  <a:cubicBezTo>
                    <a:pt x="3990" y="1960"/>
                    <a:pt x="3956" y="2015"/>
                    <a:pt x="3917" y="2015"/>
                  </a:cubicBezTo>
                  <a:cubicBezTo>
                    <a:pt x="3917" y="2015"/>
                    <a:pt x="3866" y="1955"/>
                    <a:pt x="3960" y="1913"/>
                  </a:cubicBezTo>
                  <a:cubicBezTo>
                    <a:pt x="4054" y="1870"/>
                    <a:pt x="4072" y="1861"/>
                    <a:pt x="4102" y="1788"/>
                  </a:cubicBezTo>
                  <a:cubicBezTo>
                    <a:pt x="4132" y="1715"/>
                    <a:pt x="4376" y="1780"/>
                    <a:pt x="4410" y="1887"/>
                  </a:cubicBezTo>
                  <a:cubicBezTo>
                    <a:pt x="4444" y="1994"/>
                    <a:pt x="4508" y="2114"/>
                    <a:pt x="4453" y="2234"/>
                  </a:cubicBezTo>
                  <a:cubicBezTo>
                    <a:pt x="4397" y="2354"/>
                    <a:pt x="4337" y="2337"/>
                    <a:pt x="4341" y="2482"/>
                  </a:cubicBezTo>
                  <a:cubicBezTo>
                    <a:pt x="4341" y="2482"/>
                    <a:pt x="4341" y="2482"/>
                    <a:pt x="4341" y="2482"/>
                  </a:cubicBezTo>
                  <a:close/>
                  <a:moveTo>
                    <a:pt x="4508" y="2538"/>
                  </a:moveTo>
                  <a:cubicBezTo>
                    <a:pt x="4508" y="2538"/>
                    <a:pt x="4367" y="2585"/>
                    <a:pt x="4453" y="2405"/>
                  </a:cubicBezTo>
                  <a:cubicBezTo>
                    <a:pt x="4538" y="2225"/>
                    <a:pt x="4560" y="2375"/>
                    <a:pt x="4543" y="1990"/>
                  </a:cubicBezTo>
                  <a:cubicBezTo>
                    <a:pt x="4543" y="1990"/>
                    <a:pt x="4517" y="1865"/>
                    <a:pt x="4487" y="1840"/>
                  </a:cubicBezTo>
                  <a:cubicBezTo>
                    <a:pt x="4457" y="1814"/>
                    <a:pt x="4483" y="1745"/>
                    <a:pt x="4521" y="1741"/>
                  </a:cubicBezTo>
                  <a:cubicBezTo>
                    <a:pt x="4560" y="1737"/>
                    <a:pt x="4513" y="1596"/>
                    <a:pt x="4453" y="1557"/>
                  </a:cubicBezTo>
                  <a:cubicBezTo>
                    <a:pt x="4453" y="1557"/>
                    <a:pt x="4419" y="1287"/>
                    <a:pt x="4440" y="1274"/>
                  </a:cubicBezTo>
                  <a:cubicBezTo>
                    <a:pt x="4440" y="1274"/>
                    <a:pt x="4620" y="1433"/>
                    <a:pt x="4671" y="2062"/>
                  </a:cubicBezTo>
                  <a:cubicBezTo>
                    <a:pt x="4671" y="2062"/>
                    <a:pt x="4693" y="2486"/>
                    <a:pt x="4508" y="2538"/>
                  </a:cubicBezTo>
                  <a:cubicBezTo>
                    <a:pt x="4508" y="2538"/>
                    <a:pt x="4508" y="2538"/>
                    <a:pt x="4508" y="2538"/>
                  </a:cubicBezTo>
                  <a:close/>
                  <a:moveTo>
                    <a:pt x="2932" y="743"/>
                  </a:moveTo>
                  <a:cubicBezTo>
                    <a:pt x="2855" y="906"/>
                    <a:pt x="2791" y="790"/>
                    <a:pt x="2705" y="790"/>
                  </a:cubicBezTo>
                  <a:cubicBezTo>
                    <a:pt x="2619" y="790"/>
                    <a:pt x="2641" y="846"/>
                    <a:pt x="2662" y="842"/>
                  </a:cubicBezTo>
                  <a:cubicBezTo>
                    <a:pt x="2684" y="837"/>
                    <a:pt x="2731" y="846"/>
                    <a:pt x="2731" y="846"/>
                  </a:cubicBezTo>
                  <a:cubicBezTo>
                    <a:pt x="2750" y="842"/>
                    <a:pt x="2804" y="872"/>
                    <a:pt x="2804" y="872"/>
                  </a:cubicBezTo>
                  <a:cubicBezTo>
                    <a:pt x="2855" y="880"/>
                    <a:pt x="2872" y="914"/>
                    <a:pt x="2906" y="889"/>
                  </a:cubicBezTo>
                  <a:cubicBezTo>
                    <a:pt x="2941" y="863"/>
                    <a:pt x="2979" y="859"/>
                    <a:pt x="2975" y="777"/>
                  </a:cubicBezTo>
                  <a:cubicBezTo>
                    <a:pt x="2971" y="696"/>
                    <a:pt x="2932" y="743"/>
                    <a:pt x="2932" y="743"/>
                  </a:cubicBezTo>
                  <a:cubicBezTo>
                    <a:pt x="2932" y="743"/>
                    <a:pt x="2932" y="743"/>
                    <a:pt x="2932" y="743"/>
                  </a:cubicBezTo>
                  <a:close/>
                  <a:moveTo>
                    <a:pt x="1986" y="2512"/>
                  </a:moveTo>
                  <a:cubicBezTo>
                    <a:pt x="2045" y="2525"/>
                    <a:pt x="1968" y="2431"/>
                    <a:pt x="1947" y="2375"/>
                  </a:cubicBezTo>
                  <a:cubicBezTo>
                    <a:pt x="1926" y="2319"/>
                    <a:pt x="1947" y="2229"/>
                    <a:pt x="1896" y="2234"/>
                  </a:cubicBezTo>
                  <a:cubicBezTo>
                    <a:pt x="1844" y="2238"/>
                    <a:pt x="1878" y="2367"/>
                    <a:pt x="1878" y="2367"/>
                  </a:cubicBezTo>
                  <a:cubicBezTo>
                    <a:pt x="1878" y="2414"/>
                    <a:pt x="1926" y="2499"/>
                    <a:pt x="1986" y="2512"/>
                  </a:cubicBezTo>
                  <a:cubicBezTo>
                    <a:pt x="1986" y="2512"/>
                    <a:pt x="1986" y="2512"/>
                    <a:pt x="1986" y="2512"/>
                  </a:cubicBezTo>
                  <a:close/>
                  <a:moveTo>
                    <a:pt x="4277" y="1608"/>
                  </a:moveTo>
                  <a:cubicBezTo>
                    <a:pt x="4333" y="1608"/>
                    <a:pt x="4337" y="1386"/>
                    <a:pt x="4299" y="1317"/>
                  </a:cubicBezTo>
                  <a:cubicBezTo>
                    <a:pt x="4260" y="1249"/>
                    <a:pt x="4269" y="1321"/>
                    <a:pt x="4269" y="1321"/>
                  </a:cubicBezTo>
                  <a:cubicBezTo>
                    <a:pt x="4269" y="1321"/>
                    <a:pt x="4222" y="1608"/>
                    <a:pt x="4277" y="1608"/>
                  </a:cubicBezTo>
                  <a:cubicBezTo>
                    <a:pt x="4277" y="1608"/>
                    <a:pt x="4277" y="1608"/>
                    <a:pt x="4277" y="1608"/>
                  </a:cubicBezTo>
                  <a:close/>
                  <a:moveTo>
                    <a:pt x="3755" y="2127"/>
                  </a:moveTo>
                  <a:cubicBezTo>
                    <a:pt x="3755" y="2127"/>
                    <a:pt x="3656" y="2229"/>
                    <a:pt x="3660" y="2311"/>
                  </a:cubicBezTo>
                  <a:cubicBezTo>
                    <a:pt x="3665" y="2392"/>
                    <a:pt x="3558" y="2354"/>
                    <a:pt x="3536" y="2482"/>
                  </a:cubicBezTo>
                  <a:cubicBezTo>
                    <a:pt x="3515" y="2611"/>
                    <a:pt x="3579" y="2482"/>
                    <a:pt x="3600" y="2469"/>
                  </a:cubicBezTo>
                  <a:cubicBezTo>
                    <a:pt x="3622" y="2456"/>
                    <a:pt x="3660" y="2422"/>
                    <a:pt x="3690" y="2392"/>
                  </a:cubicBezTo>
                  <a:cubicBezTo>
                    <a:pt x="3720" y="2362"/>
                    <a:pt x="3695" y="2234"/>
                    <a:pt x="3759" y="2174"/>
                  </a:cubicBezTo>
                  <a:cubicBezTo>
                    <a:pt x="3823" y="2114"/>
                    <a:pt x="3772" y="2131"/>
                    <a:pt x="3755" y="2127"/>
                  </a:cubicBezTo>
                  <a:cubicBezTo>
                    <a:pt x="3755" y="2127"/>
                    <a:pt x="3755" y="2127"/>
                    <a:pt x="3755" y="2127"/>
                  </a:cubicBezTo>
                  <a:close/>
                  <a:moveTo>
                    <a:pt x="3112" y="2058"/>
                  </a:moveTo>
                  <a:cubicBezTo>
                    <a:pt x="3146" y="2105"/>
                    <a:pt x="3159" y="2058"/>
                    <a:pt x="3181" y="2002"/>
                  </a:cubicBezTo>
                  <a:cubicBezTo>
                    <a:pt x="3202" y="1947"/>
                    <a:pt x="3151" y="1827"/>
                    <a:pt x="3108" y="1835"/>
                  </a:cubicBezTo>
                  <a:cubicBezTo>
                    <a:pt x="3065" y="1844"/>
                    <a:pt x="3116" y="1913"/>
                    <a:pt x="3116" y="1913"/>
                  </a:cubicBezTo>
                  <a:cubicBezTo>
                    <a:pt x="3125" y="1990"/>
                    <a:pt x="3078" y="2011"/>
                    <a:pt x="3112" y="2058"/>
                  </a:cubicBezTo>
                  <a:cubicBezTo>
                    <a:pt x="3112" y="2058"/>
                    <a:pt x="3112" y="2058"/>
                    <a:pt x="3112" y="2058"/>
                  </a:cubicBezTo>
                  <a:close/>
                  <a:moveTo>
                    <a:pt x="3039" y="1296"/>
                  </a:moveTo>
                  <a:cubicBezTo>
                    <a:pt x="2966" y="1356"/>
                    <a:pt x="3001" y="1446"/>
                    <a:pt x="3001" y="1446"/>
                  </a:cubicBezTo>
                  <a:cubicBezTo>
                    <a:pt x="3048" y="1471"/>
                    <a:pt x="3112" y="1454"/>
                    <a:pt x="3078" y="1381"/>
                  </a:cubicBezTo>
                  <a:cubicBezTo>
                    <a:pt x="3044" y="1309"/>
                    <a:pt x="3129" y="1309"/>
                    <a:pt x="3142" y="1261"/>
                  </a:cubicBezTo>
                  <a:cubicBezTo>
                    <a:pt x="3155" y="1214"/>
                    <a:pt x="3112" y="1236"/>
                    <a:pt x="3039" y="1296"/>
                  </a:cubicBezTo>
                  <a:cubicBezTo>
                    <a:pt x="3039" y="1296"/>
                    <a:pt x="3039" y="1296"/>
                    <a:pt x="3039" y="12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ValueText"/>
            <p:cNvSpPr txBox="1"/>
            <p:nvPr/>
          </p:nvSpPr>
          <p:spPr>
            <a:xfrm>
              <a:off x="3562057" y="2784622"/>
              <a:ext cx="1184940" cy="542610"/>
            </a:xfrm>
            <a:prstGeom prst="rect">
              <a:avLst/>
            </a:prstGeom>
            <a:noFill/>
          </p:spPr>
          <p:txBody>
            <a:bodyPr wrap="none" anchor="ctr">
              <a:prstTxWarp prst="textPlain">
                <a:avLst/>
              </a:prstTxWarp>
              <a:spAutoFit/>
            </a:bodyPr>
            <a:lstStyle/>
            <a:p>
              <a:pPr algn="ctr"/>
              <a:r>
                <a:rPr lang="en-US" altLang="zh-CN" sz="3600" smtClean="0">
                  <a:latin typeface="Impact" panose="020B0806030902050204" pitchFamily="34" charset="0"/>
                </a:rPr>
                <a:t>11%</a:t>
              </a:r>
              <a:endParaRPr lang="en-US" altLang="zh-CN" sz="3600" dirty="0">
                <a:latin typeface="Impact" panose="020B0806030902050204" pitchFamily="34" charset="0"/>
              </a:endParaRPr>
            </a:p>
          </p:txBody>
        </p:sp>
      </p:grpSp>
      <p:grpSp>
        <p:nvGrpSpPr>
          <p:cNvPr id="31" name="081a80a1-fb7f-47eb-b903-f14b3215d564" descr="9wMAAB+LCAAAAAAABACdkk1vgkAQhv/Ltr0RA5pqy81qbDhYjZD20HhYYYRtYDHL0mgM/72zWz6LNmnhArPvzDzv7JzJrTwdgNjETaiQc0ZDQRNHQkIM4gTE5nkcG+SJ8YDx8Fmk+SEj9vu5TmufvDEZzdI4Fa80zkEV4EwyGn//2r2kjnYtGBKcdOyaFmW9Wqv9nvmwAR+4rESbcEfs0ePD2JrcI7zIswiVNwt85sPRDBWeTraKwiAu+CkP/t/aiyCBSuMxLqc8cCMaoMIcmKo9CyPJIcvKwGr3Ab5spdnDH5DqqSFNBXlthNX0loyzJE9KmW6zpMdWyDK/gywIYmjLHC5BfNaXZKmY/nalwAaLVCRUYsOzWdw1QxiNB5rL4QEcMauCJZ07LSHVOl3cGnVQL41eoSZpTXERAdkuuO7nNWqDTHkYo3g40f6qIdaF8W4O8IJqhVRaVSGy7ZqoeLA0rlbfXmFc5fLgKP/mRGW0PVwa/q8WdMvGQUnQYS+xt/h+AWrBmv/3AwAA"/>
          <p:cNvGrpSpPr>
            <a:grpSpLocks noChangeAspect="1"/>
          </p:cNvGrpSpPr>
          <p:nvPr/>
        </p:nvGrpSpPr>
        <p:grpSpPr>
          <a:xfrm>
            <a:off x="8819449" y="2545668"/>
            <a:ext cx="2086887" cy="1876215"/>
            <a:chOff x="2533650" y="2784622"/>
            <a:chExt cx="3009900" cy="2706047"/>
          </a:xfrm>
        </p:grpSpPr>
        <p:sp>
          <p:nvSpPr>
            <p:cNvPr id="32" name="ValueShape"/>
            <p:cNvSpPr>
              <a:spLocks/>
            </p:cNvSpPr>
            <p:nvPr/>
          </p:nvSpPr>
          <p:spPr>
            <a:xfrm>
              <a:off x="2579597" y="3459527"/>
              <a:ext cx="2918007" cy="2013279"/>
            </a:xfrm>
            <a:custGeom>
              <a:avLst/>
              <a:gdLst>
                <a:gd name="connsiteX0" fmla="*/ 919617 w 2918007"/>
                <a:gd name="connsiteY0" fmla="*/ 1842840 h 2013279"/>
                <a:gd name="connsiteX1" fmla="*/ 946395 w 2918007"/>
                <a:gd name="connsiteY1" fmla="*/ 1843537 h 2013279"/>
                <a:gd name="connsiteX2" fmla="*/ 974689 w 2918007"/>
                <a:gd name="connsiteY2" fmla="*/ 1855048 h 2013279"/>
                <a:gd name="connsiteX3" fmla="*/ 1080710 w 2918007"/>
                <a:gd name="connsiteY3" fmla="*/ 1890450 h 2013279"/>
                <a:gd name="connsiteX4" fmla="*/ 1080710 w 2918007"/>
                <a:gd name="connsiteY4" fmla="*/ 1890450 h 2013279"/>
                <a:gd name="connsiteX5" fmla="*/ 1030185 w 2918007"/>
                <a:gd name="connsiteY5" fmla="*/ 1882561 h 2013279"/>
                <a:gd name="connsiteX6" fmla="*/ 974690 w 2918007"/>
                <a:gd name="connsiteY6" fmla="*/ 1855048 h 2013279"/>
                <a:gd name="connsiteX7" fmla="*/ 919617 w 2918007"/>
                <a:gd name="connsiteY7" fmla="*/ 1842840 h 2013279"/>
                <a:gd name="connsiteX8" fmla="*/ 1312420 w 2918007"/>
                <a:gd name="connsiteY8" fmla="*/ 1839964 h 2013279"/>
                <a:gd name="connsiteX9" fmla="*/ 1352544 w 2918007"/>
                <a:gd name="connsiteY9" fmla="*/ 1841503 h 2013279"/>
                <a:gd name="connsiteX10" fmla="*/ 1352544 w 2918007"/>
                <a:gd name="connsiteY10" fmla="*/ 1841503 h 2013279"/>
                <a:gd name="connsiteX11" fmla="*/ 1312421 w 2918007"/>
                <a:gd name="connsiteY11" fmla="*/ 1839964 h 2013279"/>
                <a:gd name="connsiteX12" fmla="*/ 1403032 w 2918007"/>
                <a:gd name="connsiteY12" fmla="*/ 1782012 h 2013279"/>
                <a:gd name="connsiteX13" fmla="*/ 1403034 w 2918007"/>
                <a:gd name="connsiteY13" fmla="*/ 1782014 h 2013279"/>
                <a:gd name="connsiteX14" fmla="*/ 1411936 w 2918007"/>
                <a:gd name="connsiteY14" fmla="*/ 1798116 h 2013279"/>
                <a:gd name="connsiteX15" fmla="*/ 1413421 w 2918007"/>
                <a:gd name="connsiteY15" fmla="*/ 1803975 h 2013279"/>
                <a:gd name="connsiteX16" fmla="*/ 1416034 w 2918007"/>
                <a:gd name="connsiteY16" fmla="*/ 1835335 h 2013279"/>
                <a:gd name="connsiteX17" fmla="*/ 1416034 w 2918007"/>
                <a:gd name="connsiteY17" fmla="*/ 1835346 h 2013279"/>
                <a:gd name="connsiteX18" fmla="*/ 1259467 w 2918007"/>
                <a:gd name="connsiteY18" fmla="*/ 1890757 h 2013279"/>
                <a:gd name="connsiteX19" fmla="*/ 1210155 w 2918007"/>
                <a:gd name="connsiteY19" fmla="*/ 1942475 h 2013279"/>
                <a:gd name="connsiteX20" fmla="*/ 1224246 w 2918007"/>
                <a:gd name="connsiteY20" fmla="*/ 1953933 h 2013279"/>
                <a:gd name="connsiteX21" fmla="*/ 1224246 w 2918007"/>
                <a:gd name="connsiteY21" fmla="*/ 1953933 h 2013279"/>
                <a:gd name="connsiteX22" fmla="*/ 1228713 w 2918007"/>
                <a:gd name="connsiteY22" fmla="*/ 1954871 h 2013279"/>
                <a:gd name="connsiteX23" fmla="*/ 1252148 w 2918007"/>
                <a:gd name="connsiteY23" fmla="*/ 1959791 h 2013279"/>
                <a:gd name="connsiteX24" fmla="*/ 1252148 w 2918007"/>
                <a:gd name="connsiteY24" fmla="*/ 1959791 h 2013279"/>
                <a:gd name="connsiteX25" fmla="*/ 1228713 w 2918007"/>
                <a:gd name="connsiteY25" fmla="*/ 1954871 h 2013279"/>
                <a:gd name="connsiteX26" fmla="*/ 1224246 w 2918007"/>
                <a:gd name="connsiteY26" fmla="*/ 1953933 h 2013279"/>
                <a:gd name="connsiteX27" fmla="*/ 1224246 w 2918007"/>
                <a:gd name="connsiteY27" fmla="*/ 1953933 h 2013279"/>
                <a:gd name="connsiteX28" fmla="*/ 1210156 w 2918007"/>
                <a:gd name="connsiteY28" fmla="*/ 1942475 h 2013279"/>
                <a:gd name="connsiteX29" fmla="*/ 1259468 w 2918007"/>
                <a:gd name="connsiteY29" fmla="*/ 1890757 h 2013279"/>
                <a:gd name="connsiteX30" fmla="*/ 1416035 w 2918007"/>
                <a:gd name="connsiteY30" fmla="*/ 1835346 h 2013279"/>
                <a:gd name="connsiteX31" fmla="*/ 1416034 w 2918007"/>
                <a:gd name="connsiteY31" fmla="*/ 1835335 h 2013279"/>
                <a:gd name="connsiteX32" fmla="*/ 1415090 w 2918007"/>
                <a:gd name="connsiteY32" fmla="*/ 1810565 h 2013279"/>
                <a:gd name="connsiteX33" fmla="*/ 1413421 w 2918007"/>
                <a:gd name="connsiteY33" fmla="*/ 1803975 h 2013279"/>
                <a:gd name="connsiteX34" fmla="*/ 1413109 w 2918007"/>
                <a:gd name="connsiteY34" fmla="*/ 1800238 h 2013279"/>
                <a:gd name="connsiteX35" fmla="*/ 1411936 w 2918007"/>
                <a:gd name="connsiteY35" fmla="*/ 1798116 h 2013279"/>
                <a:gd name="connsiteX36" fmla="*/ 1410332 w 2918007"/>
                <a:gd name="connsiteY36" fmla="*/ 1791786 h 2013279"/>
                <a:gd name="connsiteX37" fmla="*/ 1403034 w 2918007"/>
                <a:gd name="connsiteY37" fmla="*/ 1782014 h 2013279"/>
                <a:gd name="connsiteX38" fmla="*/ 1403033 w 2918007"/>
                <a:gd name="connsiteY38" fmla="*/ 1782012 h 2013279"/>
                <a:gd name="connsiteX39" fmla="*/ 1499248 w 2918007"/>
                <a:gd name="connsiteY39" fmla="*/ 1696816 h 2013279"/>
                <a:gd name="connsiteX40" fmla="*/ 1417806 w 2918007"/>
                <a:gd name="connsiteY40" fmla="*/ 1712132 h 2013279"/>
                <a:gd name="connsiteX41" fmla="*/ 1405848 w 2918007"/>
                <a:gd name="connsiteY41" fmla="*/ 1719670 h 2013279"/>
                <a:gd name="connsiteX42" fmla="*/ 1402485 w 2918007"/>
                <a:gd name="connsiteY42" fmla="*/ 1721101 h 2013279"/>
                <a:gd name="connsiteX43" fmla="*/ 1347578 w 2918007"/>
                <a:gd name="connsiteY43" fmla="*/ 1757996 h 2013279"/>
                <a:gd name="connsiteX44" fmla="*/ 1346997 w 2918007"/>
                <a:gd name="connsiteY44" fmla="*/ 1758385 h 2013279"/>
                <a:gd name="connsiteX45" fmla="*/ 1312122 w 2918007"/>
                <a:gd name="connsiteY45" fmla="*/ 1775875 h 2013279"/>
                <a:gd name="connsiteX46" fmla="*/ 1312122 w 2918007"/>
                <a:gd name="connsiteY46" fmla="*/ 1775875 h 2013279"/>
                <a:gd name="connsiteX47" fmla="*/ 1297300 w 2918007"/>
                <a:gd name="connsiteY47" fmla="*/ 1775932 h 2013279"/>
                <a:gd name="connsiteX48" fmla="*/ 1312122 w 2918007"/>
                <a:gd name="connsiteY48" fmla="*/ 1775875 h 2013279"/>
                <a:gd name="connsiteX49" fmla="*/ 1312122 w 2918007"/>
                <a:gd name="connsiteY49" fmla="*/ 1775875 h 2013279"/>
                <a:gd name="connsiteX50" fmla="*/ 1346998 w 2918007"/>
                <a:gd name="connsiteY50" fmla="*/ 1758385 h 2013279"/>
                <a:gd name="connsiteX51" fmla="*/ 1347578 w 2918007"/>
                <a:gd name="connsiteY51" fmla="*/ 1757996 h 2013279"/>
                <a:gd name="connsiteX52" fmla="*/ 1386476 w 2918007"/>
                <a:gd name="connsiteY52" fmla="*/ 1731882 h 2013279"/>
                <a:gd name="connsiteX53" fmla="*/ 1405848 w 2918007"/>
                <a:gd name="connsiteY53" fmla="*/ 1719670 h 2013279"/>
                <a:gd name="connsiteX54" fmla="*/ 1451796 w 2918007"/>
                <a:gd name="connsiteY54" fmla="*/ 1700116 h 2013279"/>
                <a:gd name="connsiteX55" fmla="*/ 1499248 w 2918007"/>
                <a:gd name="connsiteY55" fmla="*/ 1696816 h 2013279"/>
                <a:gd name="connsiteX56" fmla="*/ 2079592 w 2918007"/>
                <a:gd name="connsiteY56" fmla="*/ 1655104 h 2013279"/>
                <a:gd name="connsiteX57" fmla="*/ 2089127 w 2918007"/>
                <a:gd name="connsiteY57" fmla="*/ 1660087 h 2013279"/>
                <a:gd name="connsiteX58" fmla="*/ 2093461 w 2918007"/>
                <a:gd name="connsiteY58" fmla="*/ 1663569 h 2013279"/>
                <a:gd name="connsiteX59" fmla="*/ 2093466 w 2918007"/>
                <a:gd name="connsiteY59" fmla="*/ 1663573 h 2013279"/>
                <a:gd name="connsiteX60" fmla="*/ 2115252 w 2918007"/>
                <a:gd name="connsiteY60" fmla="*/ 1687244 h 2013279"/>
                <a:gd name="connsiteX61" fmla="*/ 2116852 w 2918007"/>
                <a:gd name="connsiteY61" fmla="*/ 1690459 h 2013279"/>
                <a:gd name="connsiteX62" fmla="*/ 2116752 w 2918007"/>
                <a:gd name="connsiteY62" fmla="*/ 1701539 h 2013279"/>
                <a:gd name="connsiteX63" fmla="*/ 2114804 w 2918007"/>
                <a:gd name="connsiteY63" fmla="*/ 1717519 h 2013279"/>
                <a:gd name="connsiteX64" fmla="*/ 2114752 w 2918007"/>
                <a:gd name="connsiteY64" fmla="*/ 1717783 h 2013279"/>
                <a:gd name="connsiteX65" fmla="*/ 2111000 w 2918007"/>
                <a:gd name="connsiteY65" fmla="*/ 1729487 h 2013279"/>
                <a:gd name="connsiteX66" fmla="*/ 2112139 w 2918007"/>
                <a:gd name="connsiteY66" fmla="*/ 1731085 h 2013279"/>
                <a:gd name="connsiteX67" fmla="*/ 2111404 w 2918007"/>
                <a:gd name="connsiteY67" fmla="*/ 1734825 h 2013279"/>
                <a:gd name="connsiteX68" fmla="*/ 2134760 w 2918007"/>
                <a:gd name="connsiteY68" fmla="*/ 1740530 h 2013279"/>
                <a:gd name="connsiteX69" fmla="*/ 2134760 w 2918007"/>
                <a:gd name="connsiteY69" fmla="*/ 1740530 h 2013279"/>
                <a:gd name="connsiteX70" fmla="*/ 2118045 w 2918007"/>
                <a:gd name="connsiteY70" fmla="*/ 1739370 h 2013279"/>
                <a:gd name="connsiteX71" fmla="*/ 2112139 w 2918007"/>
                <a:gd name="connsiteY71" fmla="*/ 1731085 h 2013279"/>
                <a:gd name="connsiteX72" fmla="*/ 2114752 w 2918007"/>
                <a:gd name="connsiteY72" fmla="*/ 1717783 h 2013279"/>
                <a:gd name="connsiteX73" fmla="*/ 2116659 w 2918007"/>
                <a:gd name="connsiteY73" fmla="*/ 1711833 h 2013279"/>
                <a:gd name="connsiteX74" fmla="*/ 2116752 w 2918007"/>
                <a:gd name="connsiteY74" fmla="*/ 1701539 h 2013279"/>
                <a:gd name="connsiteX75" fmla="*/ 2117857 w 2918007"/>
                <a:gd name="connsiteY75" fmla="*/ 1692478 h 2013279"/>
                <a:gd name="connsiteX76" fmla="*/ 2116852 w 2918007"/>
                <a:gd name="connsiteY76" fmla="*/ 1690459 h 2013279"/>
                <a:gd name="connsiteX77" fmla="*/ 2116865 w 2918007"/>
                <a:gd name="connsiteY77" fmla="*/ 1688996 h 2013279"/>
                <a:gd name="connsiteX78" fmla="*/ 2115252 w 2918007"/>
                <a:gd name="connsiteY78" fmla="*/ 1687244 h 2013279"/>
                <a:gd name="connsiteX79" fmla="*/ 2110784 w 2918007"/>
                <a:gd name="connsiteY79" fmla="*/ 1678265 h 2013279"/>
                <a:gd name="connsiteX80" fmla="*/ 2093466 w 2918007"/>
                <a:gd name="connsiteY80" fmla="*/ 1663573 h 2013279"/>
                <a:gd name="connsiteX81" fmla="*/ 2093462 w 2918007"/>
                <a:gd name="connsiteY81" fmla="*/ 1663569 h 2013279"/>
                <a:gd name="connsiteX82" fmla="*/ 2079593 w 2918007"/>
                <a:gd name="connsiteY82" fmla="*/ 1655104 h 2013279"/>
                <a:gd name="connsiteX83" fmla="*/ 289776 w 2918007"/>
                <a:gd name="connsiteY83" fmla="*/ 1591004 h 2013279"/>
                <a:gd name="connsiteX84" fmla="*/ 392773 w 2918007"/>
                <a:gd name="connsiteY84" fmla="*/ 1601644 h 2013279"/>
                <a:gd name="connsiteX85" fmla="*/ 392773 w 2918007"/>
                <a:gd name="connsiteY85" fmla="*/ 1601644 h 2013279"/>
                <a:gd name="connsiteX86" fmla="*/ 331393 w 2918007"/>
                <a:gd name="connsiteY86" fmla="*/ 1600999 h 2013279"/>
                <a:gd name="connsiteX87" fmla="*/ 289776 w 2918007"/>
                <a:gd name="connsiteY87" fmla="*/ 1591004 h 2013279"/>
                <a:gd name="connsiteX88" fmla="*/ 2232084 w 2918007"/>
                <a:gd name="connsiteY88" fmla="*/ 1584289 h 2013279"/>
                <a:gd name="connsiteX89" fmla="*/ 2232081 w 2918007"/>
                <a:gd name="connsiteY89" fmla="*/ 1584290 h 2013279"/>
                <a:gd name="connsiteX90" fmla="*/ 2172593 w 2918007"/>
                <a:gd name="connsiteY90" fmla="*/ 1592226 h 2013279"/>
                <a:gd name="connsiteX91" fmla="*/ 2147248 w 2918007"/>
                <a:gd name="connsiteY91" fmla="*/ 1597613 h 2013279"/>
                <a:gd name="connsiteX92" fmla="*/ 2142293 w 2918007"/>
                <a:gd name="connsiteY92" fmla="*/ 1598391 h 2013279"/>
                <a:gd name="connsiteX93" fmla="*/ 2061408 w 2918007"/>
                <a:gd name="connsiteY93" fmla="*/ 1615545 h 2013279"/>
                <a:gd name="connsiteX94" fmla="*/ 1980659 w 2918007"/>
                <a:gd name="connsiteY94" fmla="*/ 1706667 h 2013279"/>
                <a:gd name="connsiteX95" fmla="*/ 1978131 w 2918007"/>
                <a:gd name="connsiteY95" fmla="*/ 1739592 h 2013279"/>
                <a:gd name="connsiteX96" fmla="*/ 1976523 w 2918007"/>
                <a:gd name="connsiteY96" fmla="*/ 1746054 h 2013279"/>
                <a:gd name="connsiteX97" fmla="*/ 1971531 w 2918007"/>
                <a:gd name="connsiteY97" fmla="*/ 1757635 h 2013279"/>
                <a:gd name="connsiteX98" fmla="*/ 1969185 w 2918007"/>
                <a:gd name="connsiteY98" fmla="*/ 1760677 h 2013279"/>
                <a:gd name="connsiteX99" fmla="*/ 1959596 w 2918007"/>
                <a:gd name="connsiteY99" fmla="*/ 1764157 h 2013279"/>
                <a:gd name="connsiteX100" fmla="*/ 1959597 w 2918007"/>
                <a:gd name="connsiteY100" fmla="*/ 1764157 h 2013279"/>
                <a:gd name="connsiteX101" fmla="*/ 1967971 w 2918007"/>
                <a:gd name="connsiteY101" fmla="*/ 1762252 h 2013279"/>
                <a:gd name="connsiteX102" fmla="*/ 1969185 w 2918007"/>
                <a:gd name="connsiteY102" fmla="*/ 1760677 h 2013279"/>
                <a:gd name="connsiteX103" fmla="*/ 1970411 w 2918007"/>
                <a:gd name="connsiteY103" fmla="*/ 1760232 h 2013279"/>
                <a:gd name="connsiteX104" fmla="*/ 1971531 w 2918007"/>
                <a:gd name="connsiteY104" fmla="*/ 1757635 h 2013279"/>
                <a:gd name="connsiteX105" fmla="*/ 1974647 w 2918007"/>
                <a:gd name="connsiteY105" fmla="*/ 1753594 h 2013279"/>
                <a:gd name="connsiteX106" fmla="*/ 1976523 w 2918007"/>
                <a:gd name="connsiteY106" fmla="*/ 1746054 h 2013279"/>
                <a:gd name="connsiteX107" fmla="*/ 1977876 w 2918007"/>
                <a:gd name="connsiteY107" fmla="*/ 1742916 h 2013279"/>
                <a:gd name="connsiteX108" fmla="*/ 1978131 w 2918007"/>
                <a:gd name="connsiteY108" fmla="*/ 1739592 h 2013279"/>
                <a:gd name="connsiteX109" fmla="*/ 1979063 w 2918007"/>
                <a:gd name="connsiteY109" fmla="*/ 1735845 h 2013279"/>
                <a:gd name="connsiteX110" fmla="*/ 1980660 w 2918007"/>
                <a:gd name="connsiteY110" fmla="*/ 1706667 h 2013279"/>
                <a:gd name="connsiteX111" fmla="*/ 2061409 w 2918007"/>
                <a:gd name="connsiteY111" fmla="*/ 1615545 h 2013279"/>
                <a:gd name="connsiteX112" fmla="*/ 2112985 w 2918007"/>
                <a:gd name="connsiteY112" fmla="*/ 1604895 h 2013279"/>
                <a:gd name="connsiteX113" fmla="*/ 2147248 w 2918007"/>
                <a:gd name="connsiteY113" fmla="*/ 1597613 h 2013279"/>
                <a:gd name="connsiteX114" fmla="*/ 2232081 w 2918007"/>
                <a:gd name="connsiteY114" fmla="*/ 1584290 h 2013279"/>
                <a:gd name="connsiteX115" fmla="*/ 2232085 w 2918007"/>
                <a:gd name="connsiteY115" fmla="*/ 1584289 h 2013279"/>
                <a:gd name="connsiteX116" fmla="*/ 1522672 w 2918007"/>
                <a:gd name="connsiteY116" fmla="*/ 1576141 h 2013279"/>
                <a:gd name="connsiteX117" fmla="*/ 1522671 w 2918007"/>
                <a:gd name="connsiteY117" fmla="*/ 1576141 h 2013279"/>
                <a:gd name="connsiteX118" fmla="*/ 1541086 w 2918007"/>
                <a:gd name="connsiteY118" fmla="*/ 1594140 h 2013279"/>
                <a:gd name="connsiteX119" fmla="*/ 1566281 w 2918007"/>
                <a:gd name="connsiteY119" fmla="*/ 1629863 h 2013279"/>
                <a:gd name="connsiteX120" fmla="*/ 1573075 w 2918007"/>
                <a:gd name="connsiteY120" fmla="*/ 1640544 h 2013279"/>
                <a:gd name="connsiteX121" fmla="*/ 1576192 w 2918007"/>
                <a:gd name="connsiteY121" fmla="*/ 1645623 h 2013279"/>
                <a:gd name="connsiteX122" fmla="*/ 1580518 w 2918007"/>
                <a:gd name="connsiteY122" fmla="*/ 1652941 h 2013279"/>
                <a:gd name="connsiteX123" fmla="*/ 1580613 w 2918007"/>
                <a:gd name="connsiteY123" fmla="*/ 1653102 h 2013279"/>
                <a:gd name="connsiteX124" fmla="*/ 1580665 w 2918007"/>
                <a:gd name="connsiteY124" fmla="*/ 1653155 h 2013279"/>
                <a:gd name="connsiteX125" fmla="*/ 1617078 w 2918007"/>
                <a:gd name="connsiteY125" fmla="*/ 1690618 h 2013279"/>
                <a:gd name="connsiteX126" fmla="*/ 1624194 w 2918007"/>
                <a:gd name="connsiteY126" fmla="*/ 1697080 h 2013279"/>
                <a:gd name="connsiteX127" fmla="*/ 1628623 w 2918007"/>
                <a:gd name="connsiteY127" fmla="*/ 1701549 h 2013279"/>
                <a:gd name="connsiteX128" fmla="*/ 1636422 w 2918007"/>
                <a:gd name="connsiteY128" fmla="*/ 1708185 h 2013279"/>
                <a:gd name="connsiteX129" fmla="*/ 1650764 w 2918007"/>
                <a:gd name="connsiteY129" fmla="*/ 1721209 h 2013279"/>
                <a:gd name="connsiteX130" fmla="*/ 1658267 w 2918007"/>
                <a:gd name="connsiteY130" fmla="*/ 1726770 h 2013279"/>
                <a:gd name="connsiteX131" fmla="*/ 1671590 w 2918007"/>
                <a:gd name="connsiteY131" fmla="*/ 1738106 h 2013279"/>
                <a:gd name="connsiteX132" fmla="*/ 1740724 w 2918007"/>
                <a:gd name="connsiteY132" fmla="*/ 1782243 h 2013279"/>
                <a:gd name="connsiteX133" fmla="*/ 1746978 w 2918007"/>
                <a:gd name="connsiteY133" fmla="*/ 1784615 h 2013279"/>
                <a:gd name="connsiteX134" fmla="*/ 1754203 w 2918007"/>
                <a:gd name="connsiteY134" fmla="*/ 1788461 h 2013279"/>
                <a:gd name="connsiteX135" fmla="*/ 1784658 w 2918007"/>
                <a:gd name="connsiteY135" fmla="*/ 1798903 h 2013279"/>
                <a:gd name="connsiteX136" fmla="*/ 1784662 w 2918007"/>
                <a:gd name="connsiteY136" fmla="*/ 1798905 h 2013279"/>
                <a:gd name="connsiteX137" fmla="*/ 1784663 w 2918007"/>
                <a:gd name="connsiteY137" fmla="*/ 1798905 h 2013279"/>
                <a:gd name="connsiteX138" fmla="*/ 1785936 w 2918007"/>
                <a:gd name="connsiteY138" fmla="*/ 1799118 h 2013279"/>
                <a:gd name="connsiteX139" fmla="*/ 1800053 w 2918007"/>
                <a:gd name="connsiteY139" fmla="*/ 1801483 h 2013279"/>
                <a:gd name="connsiteX140" fmla="*/ 1800054 w 2918007"/>
                <a:gd name="connsiteY140" fmla="*/ 1801483 h 2013279"/>
                <a:gd name="connsiteX141" fmla="*/ 1785936 w 2918007"/>
                <a:gd name="connsiteY141" fmla="*/ 1799118 h 2013279"/>
                <a:gd name="connsiteX142" fmla="*/ 1784663 w 2918007"/>
                <a:gd name="connsiteY142" fmla="*/ 1798905 h 2013279"/>
                <a:gd name="connsiteX143" fmla="*/ 1784663 w 2918007"/>
                <a:gd name="connsiteY143" fmla="*/ 1798905 h 2013279"/>
                <a:gd name="connsiteX144" fmla="*/ 1784658 w 2918007"/>
                <a:gd name="connsiteY144" fmla="*/ 1798903 h 2013279"/>
                <a:gd name="connsiteX145" fmla="*/ 1746978 w 2918007"/>
                <a:gd name="connsiteY145" fmla="*/ 1784615 h 2013279"/>
                <a:gd name="connsiteX146" fmla="*/ 1709098 w 2918007"/>
                <a:gd name="connsiteY146" fmla="*/ 1764446 h 2013279"/>
                <a:gd name="connsiteX147" fmla="*/ 1658267 w 2918007"/>
                <a:gd name="connsiteY147" fmla="*/ 1726770 h 2013279"/>
                <a:gd name="connsiteX148" fmla="*/ 1636422 w 2918007"/>
                <a:gd name="connsiteY148" fmla="*/ 1708185 h 2013279"/>
                <a:gd name="connsiteX149" fmla="*/ 1624194 w 2918007"/>
                <a:gd name="connsiteY149" fmla="*/ 1697080 h 2013279"/>
                <a:gd name="connsiteX150" fmla="*/ 1580665 w 2918007"/>
                <a:gd name="connsiteY150" fmla="*/ 1653155 h 2013279"/>
                <a:gd name="connsiteX151" fmla="*/ 1580614 w 2918007"/>
                <a:gd name="connsiteY151" fmla="*/ 1653102 h 2013279"/>
                <a:gd name="connsiteX152" fmla="*/ 1580518 w 2918007"/>
                <a:gd name="connsiteY152" fmla="*/ 1652941 h 2013279"/>
                <a:gd name="connsiteX153" fmla="*/ 1577167 w 2918007"/>
                <a:gd name="connsiteY153" fmla="*/ 1647213 h 2013279"/>
                <a:gd name="connsiteX154" fmla="*/ 1576192 w 2918007"/>
                <a:gd name="connsiteY154" fmla="*/ 1645623 h 2013279"/>
                <a:gd name="connsiteX155" fmla="*/ 1574681 w 2918007"/>
                <a:gd name="connsiteY155" fmla="*/ 1643068 h 2013279"/>
                <a:gd name="connsiteX156" fmla="*/ 1573075 w 2918007"/>
                <a:gd name="connsiteY156" fmla="*/ 1640544 h 2013279"/>
                <a:gd name="connsiteX157" fmla="*/ 1568131 w 2918007"/>
                <a:gd name="connsiteY157" fmla="*/ 1632485 h 2013279"/>
                <a:gd name="connsiteX158" fmla="*/ 1566281 w 2918007"/>
                <a:gd name="connsiteY158" fmla="*/ 1629863 h 2013279"/>
                <a:gd name="connsiteX159" fmla="*/ 1559965 w 2918007"/>
                <a:gd name="connsiteY159" fmla="*/ 1619932 h 2013279"/>
                <a:gd name="connsiteX160" fmla="*/ 1522672 w 2918007"/>
                <a:gd name="connsiteY160" fmla="*/ 1576141 h 2013279"/>
                <a:gd name="connsiteX161" fmla="*/ 506760 w 2918007"/>
                <a:gd name="connsiteY161" fmla="*/ 1570139 h 2013279"/>
                <a:gd name="connsiteX162" fmla="*/ 506760 w 2918007"/>
                <a:gd name="connsiteY162" fmla="*/ 1570139 h 2013279"/>
                <a:gd name="connsiteX163" fmla="*/ 520992 w 2918007"/>
                <a:gd name="connsiteY163" fmla="*/ 1573342 h 2013279"/>
                <a:gd name="connsiteX164" fmla="*/ 543822 w 2918007"/>
                <a:gd name="connsiteY164" fmla="*/ 1629706 h 2013279"/>
                <a:gd name="connsiteX165" fmla="*/ 510054 w 2918007"/>
                <a:gd name="connsiteY165" fmla="*/ 1671688 h 2013279"/>
                <a:gd name="connsiteX166" fmla="*/ 475062 w 2918007"/>
                <a:gd name="connsiteY166" fmla="*/ 1674902 h 2013279"/>
                <a:gd name="connsiteX167" fmla="*/ 475062 w 2918007"/>
                <a:gd name="connsiteY167" fmla="*/ 1674902 h 2013279"/>
                <a:gd name="connsiteX168" fmla="*/ 543822 w 2918007"/>
                <a:gd name="connsiteY168" fmla="*/ 1629706 h 2013279"/>
                <a:gd name="connsiteX169" fmla="*/ 506760 w 2918007"/>
                <a:gd name="connsiteY169" fmla="*/ 1570139 h 2013279"/>
                <a:gd name="connsiteX170" fmla="*/ 2203394 w 2918007"/>
                <a:gd name="connsiteY170" fmla="*/ 1547435 h 2013279"/>
                <a:gd name="connsiteX171" fmla="*/ 2253726 w 2918007"/>
                <a:gd name="connsiteY171" fmla="*/ 1548436 h 2013279"/>
                <a:gd name="connsiteX172" fmla="*/ 2253734 w 2918007"/>
                <a:gd name="connsiteY172" fmla="*/ 1548438 h 2013279"/>
                <a:gd name="connsiteX173" fmla="*/ 2283955 w 2918007"/>
                <a:gd name="connsiteY173" fmla="*/ 1559558 h 2013279"/>
                <a:gd name="connsiteX174" fmla="*/ 2288138 w 2918007"/>
                <a:gd name="connsiteY174" fmla="*/ 1563215 h 2013279"/>
                <a:gd name="connsiteX175" fmla="*/ 2291836 w 2918007"/>
                <a:gd name="connsiteY175" fmla="*/ 1569999 h 2013279"/>
                <a:gd name="connsiteX176" fmla="*/ 2288138 w 2918007"/>
                <a:gd name="connsiteY176" fmla="*/ 1583674 h 2013279"/>
                <a:gd name="connsiteX177" fmla="*/ 2283313 w 2918007"/>
                <a:gd name="connsiteY177" fmla="*/ 1587840 h 2013279"/>
                <a:gd name="connsiteX178" fmla="*/ 2283314 w 2918007"/>
                <a:gd name="connsiteY178" fmla="*/ 1587840 h 2013279"/>
                <a:gd name="connsiteX179" fmla="*/ 2293716 w 2918007"/>
                <a:gd name="connsiteY179" fmla="*/ 1573448 h 2013279"/>
                <a:gd name="connsiteX180" fmla="*/ 2291836 w 2918007"/>
                <a:gd name="connsiteY180" fmla="*/ 1569999 h 2013279"/>
                <a:gd name="connsiteX181" fmla="*/ 2292614 w 2918007"/>
                <a:gd name="connsiteY181" fmla="*/ 1567126 h 2013279"/>
                <a:gd name="connsiteX182" fmla="*/ 2288138 w 2918007"/>
                <a:gd name="connsiteY182" fmla="*/ 1563215 h 2013279"/>
                <a:gd name="connsiteX183" fmla="*/ 2286695 w 2918007"/>
                <a:gd name="connsiteY183" fmla="*/ 1560566 h 2013279"/>
                <a:gd name="connsiteX184" fmla="*/ 2283955 w 2918007"/>
                <a:gd name="connsiteY184" fmla="*/ 1559558 h 2013279"/>
                <a:gd name="connsiteX185" fmla="*/ 2281406 w 2918007"/>
                <a:gd name="connsiteY185" fmla="*/ 1557330 h 2013279"/>
                <a:gd name="connsiteX186" fmla="*/ 2253734 w 2918007"/>
                <a:gd name="connsiteY186" fmla="*/ 1548438 h 2013279"/>
                <a:gd name="connsiteX187" fmla="*/ 2253727 w 2918007"/>
                <a:gd name="connsiteY187" fmla="*/ 1548436 h 2013279"/>
                <a:gd name="connsiteX188" fmla="*/ 2203394 w 2918007"/>
                <a:gd name="connsiteY188" fmla="*/ 1547435 h 2013279"/>
                <a:gd name="connsiteX189" fmla="*/ 989426 w 2918007"/>
                <a:gd name="connsiteY189" fmla="*/ 1534746 h 2013279"/>
                <a:gd name="connsiteX190" fmla="*/ 994414 w 2918007"/>
                <a:gd name="connsiteY190" fmla="*/ 1534890 h 2013279"/>
                <a:gd name="connsiteX191" fmla="*/ 1021357 w 2918007"/>
                <a:gd name="connsiteY191" fmla="*/ 1548766 h 2013279"/>
                <a:gd name="connsiteX192" fmla="*/ 1027313 w 2918007"/>
                <a:gd name="connsiteY192" fmla="*/ 1560173 h 2013279"/>
                <a:gd name="connsiteX193" fmla="*/ 1034865 w 2918007"/>
                <a:gd name="connsiteY193" fmla="*/ 1577065 h 2013279"/>
                <a:gd name="connsiteX194" fmla="*/ 1036500 w 2918007"/>
                <a:gd name="connsiteY194" fmla="*/ 1580109 h 2013279"/>
                <a:gd name="connsiteX195" fmla="*/ 1042287 w 2918007"/>
                <a:gd name="connsiteY195" fmla="*/ 1594415 h 2013279"/>
                <a:gd name="connsiteX196" fmla="*/ 1045707 w 2918007"/>
                <a:gd name="connsiteY196" fmla="*/ 1597251 h 2013279"/>
                <a:gd name="connsiteX197" fmla="*/ 1048763 w 2918007"/>
                <a:gd name="connsiteY197" fmla="*/ 1602943 h 2013279"/>
                <a:gd name="connsiteX198" fmla="*/ 1061639 w 2918007"/>
                <a:gd name="connsiteY198" fmla="*/ 1610464 h 2013279"/>
                <a:gd name="connsiteX199" fmla="*/ 1061640 w 2918007"/>
                <a:gd name="connsiteY199" fmla="*/ 1610464 h 2013279"/>
                <a:gd name="connsiteX200" fmla="*/ 1079977 w 2918007"/>
                <a:gd name="connsiteY200" fmla="*/ 1611756 h 2013279"/>
                <a:gd name="connsiteX201" fmla="*/ 1081327 w 2918007"/>
                <a:gd name="connsiteY201" fmla="*/ 1611851 h 2013279"/>
                <a:gd name="connsiteX202" fmla="*/ 1081327 w 2918007"/>
                <a:gd name="connsiteY202" fmla="*/ 1611851 h 2013279"/>
                <a:gd name="connsiteX203" fmla="*/ 1079977 w 2918007"/>
                <a:gd name="connsiteY203" fmla="*/ 1611756 h 2013279"/>
                <a:gd name="connsiteX204" fmla="*/ 1061640 w 2918007"/>
                <a:gd name="connsiteY204" fmla="*/ 1610464 h 2013279"/>
                <a:gd name="connsiteX205" fmla="*/ 1061640 w 2918007"/>
                <a:gd name="connsiteY205" fmla="*/ 1610464 h 2013279"/>
                <a:gd name="connsiteX206" fmla="*/ 1045707 w 2918007"/>
                <a:gd name="connsiteY206" fmla="*/ 1597251 h 2013279"/>
                <a:gd name="connsiteX207" fmla="*/ 1036500 w 2918007"/>
                <a:gd name="connsiteY207" fmla="*/ 1580109 h 2013279"/>
                <a:gd name="connsiteX208" fmla="*/ 1032297 w 2918007"/>
                <a:gd name="connsiteY208" fmla="*/ 1569716 h 2013279"/>
                <a:gd name="connsiteX209" fmla="*/ 1027313 w 2918007"/>
                <a:gd name="connsiteY209" fmla="*/ 1560173 h 2013279"/>
                <a:gd name="connsiteX210" fmla="*/ 1022470 w 2918007"/>
                <a:gd name="connsiteY210" fmla="*/ 1549340 h 2013279"/>
                <a:gd name="connsiteX211" fmla="*/ 1021357 w 2918007"/>
                <a:gd name="connsiteY211" fmla="*/ 1548766 h 2013279"/>
                <a:gd name="connsiteX212" fmla="*/ 1020172 w 2918007"/>
                <a:gd name="connsiteY212" fmla="*/ 1546497 h 2013279"/>
                <a:gd name="connsiteX213" fmla="*/ 994415 w 2918007"/>
                <a:gd name="connsiteY213" fmla="*/ 1534890 h 2013279"/>
                <a:gd name="connsiteX214" fmla="*/ 989426 w 2918007"/>
                <a:gd name="connsiteY214" fmla="*/ 1534746 h 2013279"/>
                <a:gd name="connsiteX215" fmla="*/ 1798204 w 2918007"/>
                <a:gd name="connsiteY215" fmla="*/ 1483173 h 2013279"/>
                <a:gd name="connsiteX216" fmla="*/ 1750510 w 2918007"/>
                <a:gd name="connsiteY216" fmla="*/ 1483740 h 2013279"/>
                <a:gd name="connsiteX217" fmla="*/ 1750511 w 2918007"/>
                <a:gd name="connsiteY217" fmla="*/ 1483740 h 2013279"/>
                <a:gd name="connsiteX218" fmla="*/ 1566975 w 2918007"/>
                <a:gd name="connsiteY218" fmla="*/ 1449156 h 2013279"/>
                <a:gd name="connsiteX219" fmla="*/ 1529034 w 2918007"/>
                <a:gd name="connsiteY219" fmla="*/ 1450063 h 2013279"/>
                <a:gd name="connsiteX220" fmla="*/ 1521929 w 2918007"/>
                <a:gd name="connsiteY220" fmla="*/ 1450233 h 2013279"/>
                <a:gd name="connsiteX221" fmla="*/ 1516975 w 2918007"/>
                <a:gd name="connsiteY221" fmla="*/ 1450767 h 2013279"/>
                <a:gd name="connsiteX222" fmla="*/ 1473359 w 2918007"/>
                <a:gd name="connsiteY222" fmla="*/ 1455467 h 2013279"/>
                <a:gd name="connsiteX223" fmla="*/ 1301383 w 2918007"/>
                <a:gd name="connsiteY223" fmla="*/ 1534890 h 2013279"/>
                <a:gd name="connsiteX224" fmla="*/ 1148515 w 2918007"/>
                <a:gd name="connsiteY224" fmla="*/ 1598306 h 2013279"/>
                <a:gd name="connsiteX225" fmla="*/ 952498 w 2918007"/>
                <a:gd name="connsiteY225" fmla="*/ 1716518 h 2013279"/>
                <a:gd name="connsiteX226" fmla="*/ 909764 w 2918007"/>
                <a:gd name="connsiteY226" fmla="*/ 1718058 h 2013279"/>
                <a:gd name="connsiteX227" fmla="*/ 952499 w 2918007"/>
                <a:gd name="connsiteY227" fmla="*/ 1716518 h 2013279"/>
                <a:gd name="connsiteX228" fmla="*/ 1148516 w 2918007"/>
                <a:gd name="connsiteY228" fmla="*/ 1598306 h 2013279"/>
                <a:gd name="connsiteX229" fmla="*/ 1301384 w 2918007"/>
                <a:gd name="connsiteY229" fmla="*/ 1534890 h 2013279"/>
                <a:gd name="connsiteX230" fmla="*/ 1473360 w 2918007"/>
                <a:gd name="connsiteY230" fmla="*/ 1455467 h 2013279"/>
                <a:gd name="connsiteX231" fmla="*/ 1516975 w 2918007"/>
                <a:gd name="connsiteY231" fmla="*/ 1450767 h 2013279"/>
                <a:gd name="connsiteX232" fmla="*/ 1521930 w 2918007"/>
                <a:gd name="connsiteY232" fmla="*/ 1450233 h 2013279"/>
                <a:gd name="connsiteX233" fmla="*/ 1529034 w 2918007"/>
                <a:gd name="connsiteY233" fmla="*/ 1450063 h 2013279"/>
                <a:gd name="connsiteX234" fmla="*/ 1566975 w 2918007"/>
                <a:gd name="connsiteY234" fmla="*/ 1449156 h 2013279"/>
                <a:gd name="connsiteX235" fmla="*/ 786454 w 2918007"/>
                <a:gd name="connsiteY235" fmla="*/ 1421835 h 2013279"/>
                <a:gd name="connsiteX236" fmla="*/ 755248 w 2918007"/>
                <a:gd name="connsiteY236" fmla="*/ 1426530 h 2013279"/>
                <a:gd name="connsiteX237" fmla="*/ 736786 w 2918007"/>
                <a:gd name="connsiteY237" fmla="*/ 1426943 h 2013279"/>
                <a:gd name="connsiteX238" fmla="*/ 736786 w 2918007"/>
                <a:gd name="connsiteY238" fmla="*/ 1426943 h 2013279"/>
                <a:gd name="connsiteX239" fmla="*/ 755249 w 2918007"/>
                <a:gd name="connsiteY239" fmla="*/ 1426530 h 2013279"/>
                <a:gd name="connsiteX240" fmla="*/ 786454 w 2918007"/>
                <a:gd name="connsiteY240" fmla="*/ 1421835 h 2013279"/>
                <a:gd name="connsiteX241" fmla="*/ 2099009 w 2918007"/>
                <a:gd name="connsiteY241" fmla="*/ 1376659 h 2013279"/>
                <a:gd name="connsiteX242" fmla="*/ 2120265 w 2918007"/>
                <a:gd name="connsiteY242" fmla="*/ 1381382 h 2013279"/>
                <a:gd name="connsiteX243" fmla="*/ 2122596 w 2918007"/>
                <a:gd name="connsiteY243" fmla="*/ 1393508 h 2013279"/>
                <a:gd name="connsiteX244" fmla="*/ 2121071 w 2918007"/>
                <a:gd name="connsiteY244" fmla="*/ 1396565 h 2013279"/>
                <a:gd name="connsiteX245" fmla="*/ 2116884 w 2918007"/>
                <a:gd name="connsiteY245" fmla="*/ 1401902 h 2013279"/>
                <a:gd name="connsiteX246" fmla="*/ 1875254 w 2918007"/>
                <a:gd name="connsiteY246" fmla="*/ 1507185 h 2013279"/>
                <a:gd name="connsiteX247" fmla="*/ 1875262 w 2918007"/>
                <a:gd name="connsiteY247" fmla="*/ 1507214 h 2013279"/>
                <a:gd name="connsiteX248" fmla="*/ 1882616 w 2918007"/>
                <a:gd name="connsiteY248" fmla="*/ 1538957 h 2013279"/>
                <a:gd name="connsiteX249" fmla="*/ 1885021 w 2918007"/>
                <a:gd name="connsiteY249" fmla="*/ 1543882 h 2013279"/>
                <a:gd name="connsiteX250" fmla="*/ 1886034 w 2918007"/>
                <a:gd name="connsiteY250" fmla="*/ 1547689 h 2013279"/>
                <a:gd name="connsiteX251" fmla="*/ 1889193 w 2918007"/>
                <a:gd name="connsiteY251" fmla="*/ 1552426 h 2013279"/>
                <a:gd name="connsiteX252" fmla="*/ 1894160 w 2918007"/>
                <a:gd name="connsiteY252" fmla="*/ 1562598 h 2013279"/>
                <a:gd name="connsiteX253" fmla="*/ 1898216 w 2918007"/>
                <a:gd name="connsiteY253" fmla="*/ 1565956 h 2013279"/>
                <a:gd name="connsiteX254" fmla="*/ 1903821 w 2918007"/>
                <a:gd name="connsiteY254" fmla="*/ 1574361 h 2013279"/>
                <a:gd name="connsiteX255" fmla="*/ 1953537 w 2918007"/>
                <a:gd name="connsiteY255" fmla="*/ 1596228 h 2013279"/>
                <a:gd name="connsiteX256" fmla="*/ 1953538 w 2918007"/>
                <a:gd name="connsiteY256" fmla="*/ 1596228 h 2013279"/>
                <a:gd name="connsiteX257" fmla="*/ 1926896 w 2918007"/>
                <a:gd name="connsiteY257" fmla="*/ 1589707 h 2013279"/>
                <a:gd name="connsiteX258" fmla="*/ 1898216 w 2918007"/>
                <a:gd name="connsiteY258" fmla="*/ 1565956 h 2013279"/>
                <a:gd name="connsiteX259" fmla="*/ 1889193 w 2918007"/>
                <a:gd name="connsiteY259" fmla="*/ 1552426 h 2013279"/>
                <a:gd name="connsiteX260" fmla="*/ 1885021 w 2918007"/>
                <a:gd name="connsiteY260" fmla="*/ 1543882 h 2013279"/>
                <a:gd name="connsiteX261" fmla="*/ 1875262 w 2918007"/>
                <a:gd name="connsiteY261" fmla="*/ 1507214 h 2013279"/>
                <a:gd name="connsiteX262" fmla="*/ 1875255 w 2918007"/>
                <a:gd name="connsiteY262" fmla="*/ 1507185 h 2013279"/>
                <a:gd name="connsiteX263" fmla="*/ 2116885 w 2918007"/>
                <a:gd name="connsiteY263" fmla="*/ 1401902 h 2013279"/>
                <a:gd name="connsiteX264" fmla="*/ 2120246 w 2918007"/>
                <a:gd name="connsiteY264" fmla="*/ 1398217 h 2013279"/>
                <a:gd name="connsiteX265" fmla="*/ 2121071 w 2918007"/>
                <a:gd name="connsiteY265" fmla="*/ 1396565 h 2013279"/>
                <a:gd name="connsiteX266" fmla="*/ 2122768 w 2918007"/>
                <a:gd name="connsiteY266" fmla="*/ 1394402 h 2013279"/>
                <a:gd name="connsiteX267" fmla="*/ 2122596 w 2918007"/>
                <a:gd name="connsiteY267" fmla="*/ 1393508 h 2013279"/>
                <a:gd name="connsiteX268" fmla="*/ 2124359 w 2918007"/>
                <a:gd name="connsiteY268" fmla="*/ 1389973 h 2013279"/>
                <a:gd name="connsiteX269" fmla="*/ 2099010 w 2918007"/>
                <a:gd name="connsiteY269" fmla="*/ 1376659 h 2013279"/>
                <a:gd name="connsiteX270" fmla="*/ 602255 w 2918007"/>
                <a:gd name="connsiteY270" fmla="*/ 1376380 h 2013279"/>
                <a:gd name="connsiteX271" fmla="*/ 631351 w 2918007"/>
                <a:gd name="connsiteY271" fmla="*/ 1381584 h 2013279"/>
                <a:gd name="connsiteX272" fmla="*/ 734060 w 2918007"/>
                <a:gd name="connsiteY272" fmla="*/ 1390973 h 2013279"/>
                <a:gd name="connsiteX273" fmla="*/ 734060 w 2918007"/>
                <a:gd name="connsiteY273" fmla="*/ 1390973 h 2013279"/>
                <a:gd name="connsiteX274" fmla="*/ 673547 w 2918007"/>
                <a:gd name="connsiteY274" fmla="*/ 1388703 h 2013279"/>
                <a:gd name="connsiteX275" fmla="*/ 631352 w 2918007"/>
                <a:gd name="connsiteY275" fmla="*/ 1381584 h 2013279"/>
                <a:gd name="connsiteX276" fmla="*/ 602256 w 2918007"/>
                <a:gd name="connsiteY276" fmla="*/ 1376380 h 2013279"/>
                <a:gd name="connsiteX277" fmla="*/ 1133105 w 2918007"/>
                <a:gd name="connsiteY277" fmla="*/ 1339718 h 2013279"/>
                <a:gd name="connsiteX278" fmla="*/ 1149459 w 2918007"/>
                <a:gd name="connsiteY278" fmla="*/ 1347135 h 2013279"/>
                <a:gd name="connsiteX279" fmla="*/ 1149464 w 2918007"/>
                <a:gd name="connsiteY279" fmla="*/ 1347150 h 2013279"/>
                <a:gd name="connsiteX280" fmla="*/ 1155365 w 2918007"/>
                <a:gd name="connsiteY280" fmla="*/ 1367673 h 2013279"/>
                <a:gd name="connsiteX281" fmla="*/ 1156844 w 2918007"/>
                <a:gd name="connsiteY281" fmla="*/ 1380140 h 2013279"/>
                <a:gd name="connsiteX282" fmla="*/ 1158590 w 2918007"/>
                <a:gd name="connsiteY282" fmla="*/ 1397987 h 2013279"/>
                <a:gd name="connsiteX283" fmla="*/ 1164537 w 2918007"/>
                <a:gd name="connsiteY283" fmla="*/ 1426510 h 2013279"/>
                <a:gd name="connsiteX284" fmla="*/ 1164541 w 2918007"/>
                <a:gd name="connsiteY284" fmla="*/ 1426530 h 2013279"/>
                <a:gd name="connsiteX285" fmla="*/ 1164558 w 2918007"/>
                <a:gd name="connsiteY285" fmla="*/ 1426562 h 2013279"/>
                <a:gd name="connsiteX286" fmla="*/ 1178873 w 2918007"/>
                <a:gd name="connsiteY286" fmla="*/ 1455380 h 2013279"/>
                <a:gd name="connsiteX287" fmla="*/ 1190453 w 2918007"/>
                <a:gd name="connsiteY287" fmla="*/ 1476316 h 2013279"/>
                <a:gd name="connsiteX288" fmla="*/ 1195535 w 2918007"/>
                <a:gd name="connsiteY288" fmla="*/ 1486112 h 2013279"/>
                <a:gd name="connsiteX289" fmla="*/ 1201985 w 2918007"/>
                <a:gd name="connsiteY289" fmla="*/ 1505913 h 2013279"/>
                <a:gd name="connsiteX290" fmla="*/ 1201988 w 2918007"/>
                <a:gd name="connsiteY290" fmla="*/ 1505924 h 2013279"/>
                <a:gd name="connsiteX291" fmla="*/ 1188581 w 2918007"/>
                <a:gd name="connsiteY291" fmla="*/ 1510879 h 2013279"/>
                <a:gd name="connsiteX292" fmla="*/ 1188582 w 2918007"/>
                <a:gd name="connsiteY292" fmla="*/ 1510879 h 2013279"/>
                <a:gd name="connsiteX293" fmla="*/ 1201989 w 2918007"/>
                <a:gd name="connsiteY293" fmla="*/ 1505924 h 2013279"/>
                <a:gd name="connsiteX294" fmla="*/ 1201985 w 2918007"/>
                <a:gd name="connsiteY294" fmla="*/ 1505913 h 2013279"/>
                <a:gd name="connsiteX295" fmla="*/ 1198087 w 2918007"/>
                <a:gd name="connsiteY295" fmla="*/ 1491031 h 2013279"/>
                <a:gd name="connsiteX296" fmla="*/ 1195535 w 2918007"/>
                <a:gd name="connsiteY296" fmla="*/ 1486112 h 2013279"/>
                <a:gd name="connsiteX297" fmla="*/ 1195054 w 2918007"/>
                <a:gd name="connsiteY297" fmla="*/ 1484635 h 2013279"/>
                <a:gd name="connsiteX298" fmla="*/ 1190453 w 2918007"/>
                <a:gd name="connsiteY298" fmla="*/ 1476316 h 2013279"/>
                <a:gd name="connsiteX299" fmla="*/ 1187425 w 2918007"/>
                <a:gd name="connsiteY299" fmla="*/ 1470480 h 2013279"/>
                <a:gd name="connsiteX300" fmla="*/ 1164558 w 2918007"/>
                <a:gd name="connsiteY300" fmla="*/ 1426562 h 2013279"/>
                <a:gd name="connsiteX301" fmla="*/ 1164542 w 2918007"/>
                <a:gd name="connsiteY301" fmla="*/ 1426530 h 2013279"/>
                <a:gd name="connsiteX302" fmla="*/ 1164537 w 2918007"/>
                <a:gd name="connsiteY302" fmla="*/ 1426510 h 2013279"/>
                <a:gd name="connsiteX303" fmla="*/ 1157195 w 2918007"/>
                <a:gd name="connsiteY303" fmla="*/ 1383098 h 2013279"/>
                <a:gd name="connsiteX304" fmla="*/ 1156844 w 2918007"/>
                <a:gd name="connsiteY304" fmla="*/ 1380140 h 2013279"/>
                <a:gd name="connsiteX305" fmla="*/ 1155758 w 2918007"/>
                <a:gd name="connsiteY305" fmla="*/ 1369040 h 2013279"/>
                <a:gd name="connsiteX306" fmla="*/ 1155365 w 2918007"/>
                <a:gd name="connsiteY306" fmla="*/ 1367673 h 2013279"/>
                <a:gd name="connsiteX307" fmla="*/ 1154765 w 2918007"/>
                <a:gd name="connsiteY307" fmla="*/ 1362612 h 2013279"/>
                <a:gd name="connsiteX308" fmla="*/ 1149464 w 2918007"/>
                <a:gd name="connsiteY308" fmla="*/ 1347150 h 2013279"/>
                <a:gd name="connsiteX309" fmla="*/ 1149459 w 2918007"/>
                <a:gd name="connsiteY309" fmla="*/ 1347135 h 2013279"/>
                <a:gd name="connsiteX310" fmla="*/ 1133106 w 2918007"/>
                <a:gd name="connsiteY310" fmla="*/ 1339718 h 2013279"/>
                <a:gd name="connsiteX311" fmla="*/ 185076 w 2918007"/>
                <a:gd name="connsiteY311" fmla="*/ 1331714 h 2013279"/>
                <a:gd name="connsiteX312" fmla="*/ 229280 w 2918007"/>
                <a:gd name="connsiteY312" fmla="*/ 1341324 h 2013279"/>
                <a:gd name="connsiteX313" fmla="*/ 264225 w 2918007"/>
                <a:gd name="connsiteY313" fmla="*/ 1344989 h 2013279"/>
                <a:gd name="connsiteX314" fmla="*/ 264225 w 2918007"/>
                <a:gd name="connsiteY314" fmla="*/ 1344989 h 2013279"/>
                <a:gd name="connsiteX315" fmla="*/ 229281 w 2918007"/>
                <a:gd name="connsiteY315" fmla="*/ 1341324 h 2013279"/>
                <a:gd name="connsiteX316" fmla="*/ 185076 w 2918007"/>
                <a:gd name="connsiteY316" fmla="*/ 1331714 h 2013279"/>
                <a:gd name="connsiteX317" fmla="*/ 1069254 w 2918007"/>
                <a:gd name="connsiteY317" fmla="*/ 1312314 h 2013279"/>
                <a:gd name="connsiteX318" fmla="*/ 1031589 w 2918007"/>
                <a:gd name="connsiteY318" fmla="*/ 1312711 h 2013279"/>
                <a:gd name="connsiteX319" fmla="*/ 1029025 w 2918007"/>
                <a:gd name="connsiteY319" fmla="*/ 1313231 h 2013279"/>
                <a:gd name="connsiteX320" fmla="*/ 1026814 w 2918007"/>
                <a:gd name="connsiteY320" fmla="*/ 1313281 h 2013279"/>
                <a:gd name="connsiteX321" fmla="*/ 1022870 w 2918007"/>
                <a:gd name="connsiteY321" fmla="*/ 1314480 h 2013279"/>
                <a:gd name="connsiteX322" fmla="*/ 1001144 w 2918007"/>
                <a:gd name="connsiteY322" fmla="*/ 1318888 h 2013279"/>
                <a:gd name="connsiteX323" fmla="*/ 991719 w 2918007"/>
                <a:gd name="connsiteY323" fmla="*/ 1323946 h 2013279"/>
                <a:gd name="connsiteX324" fmla="*/ 980282 w 2918007"/>
                <a:gd name="connsiteY324" fmla="*/ 1327421 h 2013279"/>
                <a:gd name="connsiteX325" fmla="*/ 966848 w 2918007"/>
                <a:gd name="connsiteY325" fmla="*/ 1337292 h 2013279"/>
                <a:gd name="connsiteX326" fmla="*/ 959205 w 2918007"/>
                <a:gd name="connsiteY326" fmla="*/ 1341393 h 2013279"/>
                <a:gd name="connsiteX327" fmla="*/ 955423 w 2918007"/>
                <a:gd name="connsiteY327" fmla="*/ 1345686 h 2013279"/>
                <a:gd name="connsiteX328" fmla="*/ 951271 w 2918007"/>
                <a:gd name="connsiteY328" fmla="*/ 1348736 h 2013279"/>
                <a:gd name="connsiteX329" fmla="*/ 941420 w 2918007"/>
                <a:gd name="connsiteY329" fmla="*/ 1361580 h 2013279"/>
                <a:gd name="connsiteX330" fmla="*/ 938015 w 2918007"/>
                <a:gd name="connsiteY330" fmla="*/ 1365445 h 2013279"/>
                <a:gd name="connsiteX331" fmla="*/ 937074 w 2918007"/>
                <a:gd name="connsiteY331" fmla="*/ 1367247 h 2013279"/>
                <a:gd name="connsiteX332" fmla="*/ 936367 w 2918007"/>
                <a:gd name="connsiteY332" fmla="*/ 1368168 h 2013279"/>
                <a:gd name="connsiteX333" fmla="*/ 932176 w 2918007"/>
                <a:gd name="connsiteY333" fmla="*/ 1376621 h 2013279"/>
                <a:gd name="connsiteX334" fmla="*/ 932156 w 2918007"/>
                <a:gd name="connsiteY334" fmla="*/ 1376659 h 2013279"/>
                <a:gd name="connsiteX335" fmla="*/ 821203 w 2918007"/>
                <a:gd name="connsiteY335" fmla="*/ 1500412 h 2013279"/>
                <a:gd name="connsiteX336" fmla="*/ 826135 w 2918007"/>
                <a:gd name="connsiteY336" fmla="*/ 1562596 h 2013279"/>
                <a:gd name="connsiteX337" fmla="*/ 778671 w 2918007"/>
                <a:gd name="connsiteY337" fmla="*/ 1688812 h 2013279"/>
                <a:gd name="connsiteX338" fmla="*/ 789771 w 2918007"/>
                <a:gd name="connsiteY338" fmla="*/ 1731514 h 2013279"/>
                <a:gd name="connsiteX339" fmla="*/ 793560 w 2918007"/>
                <a:gd name="connsiteY339" fmla="*/ 1743252 h 2013279"/>
                <a:gd name="connsiteX340" fmla="*/ 795330 w 2918007"/>
                <a:gd name="connsiteY340" fmla="*/ 1749724 h 2013279"/>
                <a:gd name="connsiteX341" fmla="*/ 797268 w 2918007"/>
                <a:gd name="connsiteY341" fmla="*/ 1754737 h 2013279"/>
                <a:gd name="connsiteX342" fmla="*/ 800898 w 2918007"/>
                <a:gd name="connsiteY342" fmla="*/ 1765981 h 2013279"/>
                <a:gd name="connsiteX343" fmla="*/ 804874 w 2918007"/>
                <a:gd name="connsiteY343" fmla="*/ 1774412 h 2013279"/>
                <a:gd name="connsiteX344" fmla="*/ 812080 w 2918007"/>
                <a:gd name="connsiteY344" fmla="*/ 1793054 h 2013279"/>
                <a:gd name="connsiteX345" fmla="*/ 819852 w 2918007"/>
                <a:gd name="connsiteY345" fmla="*/ 1806177 h 2013279"/>
                <a:gd name="connsiteX346" fmla="*/ 823342 w 2918007"/>
                <a:gd name="connsiteY346" fmla="*/ 1813575 h 2013279"/>
                <a:gd name="connsiteX347" fmla="*/ 825829 w 2918007"/>
                <a:gd name="connsiteY347" fmla="*/ 1816267 h 2013279"/>
                <a:gd name="connsiteX348" fmla="*/ 829013 w 2918007"/>
                <a:gd name="connsiteY348" fmla="*/ 1821642 h 2013279"/>
                <a:gd name="connsiteX349" fmla="*/ 846210 w 2918007"/>
                <a:gd name="connsiteY349" fmla="*/ 1838318 h 2013279"/>
                <a:gd name="connsiteX350" fmla="*/ 846218 w 2918007"/>
                <a:gd name="connsiteY350" fmla="*/ 1838327 h 2013279"/>
                <a:gd name="connsiteX351" fmla="*/ 869745 w 2918007"/>
                <a:gd name="connsiteY351" fmla="*/ 1846967 h 2013279"/>
                <a:gd name="connsiteX352" fmla="*/ 869746 w 2918007"/>
                <a:gd name="connsiteY352" fmla="*/ 1846967 h 2013279"/>
                <a:gd name="connsiteX353" fmla="*/ 846219 w 2918007"/>
                <a:gd name="connsiteY353" fmla="*/ 1838327 h 2013279"/>
                <a:gd name="connsiteX354" fmla="*/ 846210 w 2918007"/>
                <a:gd name="connsiteY354" fmla="*/ 1838318 h 2013279"/>
                <a:gd name="connsiteX355" fmla="*/ 825829 w 2918007"/>
                <a:gd name="connsiteY355" fmla="*/ 1816267 h 2013279"/>
                <a:gd name="connsiteX356" fmla="*/ 819852 w 2918007"/>
                <a:gd name="connsiteY356" fmla="*/ 1806177 h 2013279"/>
                <a:gd name="connsiteX357" fmla="*/ 804874 w 2918007"/>
                <a:gd name="connsiteY357" fmla="*/ 1774412 h 2013279"/>
                <a:gd name="connsiteX358" fmla="*/ 797268 w 2918007"/>
                <a:gd name="connsiteY358" fmla="*/ 1754737 h 2013279"/>
                <a:gd name="connsiteX359" fmla="*/ 793560 w 2918007"/>
                <a:gd name="connsiteY359" fmla="*/ 1743252 h 2013279"/>
                <a:gd name="connsiteX360" fmla="*/ 778672 w 2918007"/>
                <a:gd name="connsiteY360" fmla="*/ 1688812 h 2013279"/>
                <a:gd name="connsiteX361" fmla="*/ 826136 w 2918007"/>
                <a:gd name="connsiteY361" fmla="*/ 1562596 h 2013279"/>
                <a:gd name="connsiteX362" fmla="*/ 821204 w 2918007"/>
                <a:gd name="connsiteY362" fmla="*/ 1500412 h 2013279"/>
                <a:gd name="connsiteX363" fmla="*/ 932157 w 2918007"/>
                <a:gd name="connsiteY363" fmla="*/ 1376659 h 2013279"/>
                <a:gd name="connsiteX364" fmla="*/ 932176 w 2918007"/>
                <a:gd name="connsiteY364" fmla="*/ 1376621 h 2013279"/>
                <a:gd name="connsiteX365" fmla="*/ 937074 w 2918007"/>
                <a:gd name="connsiteY365" fmla="*/ 1367247 h 2013279"/>
                <a:gd name="connsiteX366" fmla="*/ 941420 w 2918007"/>
                <a:gd name="connsiteY366" fmla="*/ 1361580 h 2013279"/>
                <a:gd name="connsiteX367" fmla="*/ 955423 w 2918007"/>
                <a:gd name="connsiteY367" fmla="*/ 1345686 h 2013279"/>
                <a:gd name="connsiteX368" fmla="*/ 966848 w 2918007"/>
                <a:gd name="connsiteY368" fmla="*/ 1337292 h 2013279"/>
                <a:gd name="connsiteX369" fmla="*/ 991719 w 2918007"/>
                <a:gd name="connsiteY369" fmla="*/ 1323946 h 2013279"/>
                <a:gd name="connsiteX370" fmla="*/ 1022870 w 2918007"/>
                <a:gd name="connsiteY370" fmla="*/ 1314480 h 2013279"/>
                <a:gd name="connsiteX371" fmla="*/ 1029025 w 2918007"/>
                <a:gd name="connsiteY371" fmla="*/ 1313231 h 2013279"/>
                <a:gd name="connsiteX372" fmla="*/ 1069254 w 2918007"/>
                <a:gd name="connsiteY372" fmla="*/ 1312314 h 2013279"/>
                <a:gd name="connsiteX373" fmla="*/ 454443 w 2918007"/>
                <a:gd name="connsiteY373" fmla="*/ 1310780 h 2013279"/>
                <a:gd name="connsiteX374" fmla="*/ 433784 w 2918007"/>
                <a:gd name="connsiteY374" fmla="*/ 1330395 h 2013279"/>
                <a:gd name="connsiteX375" fmla="*/ 433777 w 2918007"/>
                <a:gd name="connsiteY375" fmla="*/ 1330400 h 2013279"/>
                <a:gd name="connsiteX376" fmla="*/ 400643 w 2918007"/>
                <a:gd name="connsiteY376" fmla="*/ 1349411 h 2013279"/>
                <a:gd name="connsiteX377" fmla="*/ 391172 w 2918007"/>
                <a:gd name="connsiteY377" fmla="*/ 1353835 h 2013279"/>
                <a:gd name="connsiteX378" fmla="*/ 386877 w 2918007"/>
                <a:gd name="connsiteY378" fmla="*/ 1355680 h 2013279"/>
                <a:gd name="connsiteX379" fmla="*/ 380475 w 2918007"/>
                <a:gd name="connsiteY379" fmla="*/ 1358188 h 2013279"/>
                <a:gd name="connsiteX380" fmla="*/ 311377 w 2918007"/>
                <a:gd name="connsiteY380" fmla="*/ 1375258 h 2013279"/>
                <a:gd name="connsiteX381" fmla="*/ 311376 w 2918007"/>
                <a:gd name="connsiteY381" fmla="*/ 1375258 h 2013279"/>
                <a:gd name="connsiteX382" fmla="*/ 279114 w 2918007"/>
                <a:gd name="connsiteY382" fmla="*/ 1378792 h 2013279"/>
                <a:gd name="connsiteX383" fmla="*/ 260748 w 2918007"/>
                <a:gd name="connsiteY383" fmla="*/ 1380805 h 2013279"/>
                <a:gd name="connsiteX384" fmla="*/ 260749 w 2918007"/>
                <a:gd name="connsiteY384" fmla="*/ 1380805 h 2013279"/>
                <a:gd name="connsiteX385" fmla="*/ 279114 w 2918007"/>
                <a:gd name="connsiteY385" fmla="*/ 1378792 h 2013279"/>
                <a:gd name="connsiteX386" fmla="*/ 311377 w 2918007"/>
                <a:gd name="connsiteY386" fmla="*/ 1375258 h 2013279"/>
                <a:gd name="connsiteX387" fmla="*/ 311377 w 2918007"/>
                <a:gd name="connsiteY387" fmla="*/ 1375258 h 2013279"/>
                <a:gd name="connsiteX388" fmla="*/ 380476 w 2918007"/>
                <a:gd name="connsiteY388" fmla="*/ 1358188 h 2013279"/>
                <a:gd name="connsiteX389" fmla="*/ 385453 w 2918007"/>
                <a:gd name="connsiteY389" fmla="*/ 1356292 h 2013279"/>
                <a:gd name="connsiteX390" fmla="*/ 386877 w 2918007"/>
                <a:gd name="connsiteY390" fmla="*/ 1355680 h 2013279"/>
                <a:gd name="connsiteX391" fmla="*/ 388999 w 2918007"/>
                <a:gd name="connsiteY391" fmla="*/ 1354850 h 2013279"/>
                <a:gd name="connsiteX392" fmla="*/ 391172 w 2918007"/>
                <a:gd name="connsiteY392" fmla="*/ 1353835 h 2013279"/>
                <a:gd name="connsiteX393" fmla="*/ 398192 w 2918007"/>
                <a:gd name="connsiteY393" fmla="*/ 1350818 h 2013279"/>
                <a:gd name="connsiteX394" fmla="*/ 400643 w 2918007"/>
                <a:gd name="connsiteY394" fmla="*/ 1349411 h 2013279"/>
                <a:gd name="connsiteX395" fmla="*/ 409369 w 2918007"/>
                <a:gd name="connsiteY395" fmla="*/ 1345336 h 2013279"/>
                <a:gd name="connsiteX396" fmla="*/ 433777 w 2918007"/>
                <a:gd name="connsiteY396" fmla="*/ 1330400 h 2013279"/>
                <a:gd name="connsiteX397" fmla="*/ 433785 w 2918007"/>
                <a:gd name="connsiteY397" fmla="*/ 1330395 h 2013279"/>
                <a:gd name="connsiteX398" fmla="*/ 454443 w 2918007"/>
                <a:gd name="connsiteY398" fmla="*/ 1310781 h 2013279"/>
                <a:gd name="connsiteX399" fmla="*/ 586165 w 2918007"/>
                <a:gd name="connsiteY399" fmla="*/ 1241610 h 2013279"/>
                <a:gd name="connsiteX400" fmla="*/ 536425 w 2918007"/>
                <a:gd name="connsiteY400" fmla="*/ 1247365 h 2013279"/>
                <a:gd name="connsiteX401" fmla="*/ 528411 w 2918007"/>
                <a:gd name="connsiteY401" fmla="*/ 1424067 h 2013279"/>
                <a:gd name="connsiteX402" fmla="*/ 538890 w 2918007"/>
                <a:gd name="connsiteY402" fmla="*/ 1547820 h 2013279"/>
                <a:gd name="connsiteX403" fmla="*/ 538915 w 2918007"/>
                <a:gd name="connsiteY403" fmla="*/ 1547827 h 2013279"/>
                <a:gd name="connsiteX404" fmla="*/ 547132 w 2918007"/>
                <a:gd name="connsiteY404" fmla="*/ 1550259 h 2013279"/>
                <a:gd name="connsiteX405" fmla="*/ 548826 w 2918007"/>
                <a:gd name="connsiteY405" fmla="*/ 1550691 h 2013279"/>
                <a:gd name="connsiteX406" fmla="*/ 551509 w 2918007"/>
                <a:gd name="connsiteY406" fmla="*/ 1551467 h 2013279"/>
                <a:gd name="connsiteX407" fmla="*/ 555815 w 2918007"/>
                <a:gd name="connsiteY407" fmla="*/ 1552476 h 2013279"/>
                <a:gd name="connsiteX408" fmla="*/ 569220 w 2918007"/>
                <a:gd name="connsiteY408" fmla="*/ 1555901 h 2013279"/>
                <a:gd name="connsiteX409" fmla="*/ 572756 w 2918007"/>
                <a:gd name="connsiteY409" fmla="*/ 1556450 h 2013279"/>
                <a:gd name="connsiteX410" fmla="*/ 584222 w 2918007"/>
                <a:gd name="connsiteY410" fmla="*/ 1559138 h 2013279"/>
                <a:gd name="connsiteX411" fmla="*/ 629310 w 2918007"/>
                <a:gd name="connsiteY411" fmla="*/ 1565931 h 2013279"/>
                <a:gd name="connsiteX412" fmla="*/ 634523 w 2918007"/>
                <a:gd name="connsiteY412" fmla="*/ 1566037 h 2013279"/>
                <a:gd name="connsiteX413" fmla="*/ 639134 w 2918007"/>
                <a:gd name="connsiteY413" fmla="*/ 1566752 h 2013279"/>
                <a:gd name="connsiteX414" fmla="*/ 679056 w 2918007"/>
                <a:gd name="connsiteY414" fmla="*/ 1566940 h 2013279"/>
                <a:gd name="connsiteX415" fmla="*/ 634523 w 2918007"/>
                <a:gd name="connsiteY415" fmla="*/ 1566037 h 2013279"/>
                <a:gd name="connsiteX416" fmla="*/ 572756 w 2918007"/>
                <a:gd name="connsiteY416" fmla="*/ 1556450 h 2013279"/>
                <a:gd name="connsiteX417" fmla="*/ 555815 w 2918007"/>
                <a:gd name="connsiteY417" fmla="*/ 1552476 h 2013279"/>
                <a:gd name="connsiteX418" fmla="*/ 548826 w 2918007"/>
                <a:gd name="connsiteY418" fmla="*/ 1550691 h 2013279"/>
                <a:gd name="connsiteX419" fmla="*/ 538915 w 2918007"/>
                <a:gd name="connsiteY419" fmla="*/ 1547827 h 2013279"/>
                <a:gd name="connsiteX420" fmla="*/ 538891 w 2918007"/>
                <a:gd name="connsiteY420" fmla="*/ 1547820 h 2013279"/>
                <a:gd name="connsiteX421" fmla="*/ 528412 w 2918007"/>
                <a:gd name="connsiteY421" fmla="*/ 1424067 h 2013279"/>
                <a:gd name="connsiteX422" fmla="*/ 536426 w 2918007"/>
                <a:gd name="connsiteY422" fmla="*/ 1247365 h 2013279"/>
                <a:gd name="connsiteX423" fmla="*/ 586166 w 2918007"/>
                <a:gd name="connsiteY423" fmla="*/ 1241610 h 2013279"/>
                <a:gd name="connsiteX424" fmla="*/ 1596385 w 2918007"/>
                <a:gd name="connsiteY424" fmla="*/ 1215105 h 2013279"/>
                <a:gd name="connsiteX425" fmla="*/ 1609230 w 2918007"/>
                <a:gd name="connsiteY425" fmla="*/ 1218911 h 2013279"/>
                <a:gd name="connsiteX426" fmla="*/ 1613762 w 2918007"/>
                <a:gd name="connsiteY426" fmla="*/ 1223843 h 2013279"/>
                <a:gd name="connsiteX427" fmla="*/ 1619447 w 2918007"/>
                <a:gd name="connsiteY427" fmla="*/ 1235897 h 2013279"/>
                <a:gd name="connsiteX428" fmla="*/ 1622205 w 2918007"/>
                <a:gd name="connsiteY428" fmla="*/ 1244422 h 2013279"/>
                <a:gd name="connsiteX429" fmla="*/ 1624213 w 2918007"/>
                <a:gd name="connsiteY429" fmla="*/ 1255240 h 2013279"/>
                <a:gd name="connsiteX430" fmla="*/ 1629925 w 2918007"/>
                <a:gd name="connsiteY430" fmla="*/ 1301545 h 2013279"/>
                <a:gd name="connsiteX431" fmla="*/ 1695264 w 2918007"/>
                <a:gd name="connsiteY431" fmla="*/ 1432071 h 2013279"/>
                <a:gd name="connsiteX432" fmla="*/ 1782764 w 2918007"/>
                <a:gd name="connsiteY432" fmla="*/ 1432311 h 2013279"/>
                <a:gd name="connsiteX433" fmla="*/ 1782764 w 2918007"/>
                <a:gd name="connsiteY433" fmla="*/ 1432311 h 2013279"/>
                <a:gd name="connsiteX434" fmla="*/ 1695265 w 2918007"/>
                <a:gd name="connsiteY434" fmla="*/ 1432071 h 2013279"/>
                <a:gd name="connsiteX435" fmla="*/ 1629926 w 2918007"/>
                <a:gd name="connsiteY435" fmla="*/ 1301545 h 2013279"/>
                <a:gd name="connsiteX436" fmla="*/ 1626861 w 2918007"/>
                <a:gd name="connsiteY436" fmla="*/ 1269503 h 2013279"/>
                <a:gd name="connsiteX437" fmla="*/ 1624213 w 2918007"/>
                <a:gd name="connsiteY437" fmla="*/ 1255240 h 2013279"/>
                <a:gd name="connsiteX438" fmla="*/ 1623294 w 2918007"/>
                <a:gd name="connsiteY438" fmla="*/ 1247789 h 2013279"/>
                <a:gd name="connsiteX439" fmla="*/ 1622205 w 2918007"/>
                <a:gd name="connsiteY439" fmla="*/ 1244422 h 2013279"/>
                <a:gd name="connsiteX440" fmla="*/ 1621385 w 2918007"/>
                <a:gd name="connsiteY440" fmla="*/ 1240007 h 2013279"/>
                <a:gd name="connsiteX441" fmla="*/ 1619447 w 2918007"/>
                <a:gd name="connsiteY441" fmla="*/ 1235897 h 2013279"/>
                <a:gd name="connsiteX442" fmla="*/ 1616517 w 2918007"/>
                <a:gd name="connsiteY442" fmla="*/ 1226841 h 2013279"/>
                <a:gd name="connsiteX443" fmla="*/ 1613762 w 2918007"/>
                <a:gd name="connsiteY443" fmla="*/ 1223843 h 2013279"/>
                <a:gd name="connsiteX444" fmla="*/ 1611794 w 2918007"/>
                <a:gd name="connsiteY444" fmla="*/ 1219671 h 2013279"/>
                <a:gd name="connsiteX445" fmla="*/ 1609230 w 2918007"/>
                <a:gd name="connsiteY445" fmla="*/ 1218911 h 2013279"/>
                <a:gd name="connsiteX446" fmla="*/ 1606001 w 2918007"/>
                <a:gd name="connsiteY446" fmla="*/ 1215397 h 2013279"/>
                <a:gd name="connsiteX447" fmla="*/ 633567 w 2918007"/>
                <a:gd name="connsiteY447" fmla="*/ 1197003 h 2013279"/>
                <a:gd name="connsiteX448" fmla="*/ 690534 w 2918007"/>
                <a:gd name="connsiteY448" fmla="*/ 1210912 h 2013279"/>
                <a:gd name="connsiteX449" fmla="*/ 706433 w 2918007"/>
                <a:gd name="connsiteY449" fmla="*/ 1218144 h 2013279"/>
                <a:gd name="connsiteX450" fmla="*/ 739870 w 2918007"/>
                <a:gd name="connsiteY450" fmla="*/ 1236231 h 2013279"/>
                <a:gd name="connsiteX451" fmla="*/ 752530 w 2918007"/>
                <a:gd name="connsiteY451" fmla="*/ 1243801 h 2013279"/>
                <a:gd name="connsiteX452" fmla="*/ 784196 w 2918007"/>
                <a:gd name="connsiteY452" fmla="*/ 1260281 h 2013279"/>
                <a:gd name="connsiteX453" fmla="*/ 784219 w 2918007"/>
                <a:gd name="connsiteY453" fmla="*/ 1260294 h 2013279"/>
                <a:gd name="connsiteX454" fmla="*/ 784239 w 2918007"/>
                <a:gd name="connsiteY454" fmla="*/ 1260301 h 2013279"/>
                <a:gd name="connsiteX455" fmla="*/ 827638 w 2918007"/>
                <a:gd name="connsiteY455" fmla="*/ 1277033 h 2013279"/>
                <a:gd name="connsiteX456" fmla="*/ 839282 w 2918007"/>
                <a:gd name="connsiteY456" fmla="*/ 1280442 h 2013279"/>
                <a:gd name="connsiteX457" fmla="*/ 848104 w 2918007"/>
                <a:gd name="connsiteY457" fmla="*/ 1283671 h 2013279"/>
                <a:gd name="connsiteX458" fmla="*/ 859369 w 2918007"/>
                <a:gd name="connsiteY458" fmla="*/ 1286325 h 2013279"/>
                <a:gd name="connsiteX459" fmla="*/ 866665 w 2918007"/>
                <a:gd name="connsiteY459" fmla="*/ 1288461 h 2013279"/>
                <a:gd name="connsiteX460" fmla="*/ 869181 w 2918007"/>
                <a:gd name="connsiteY460" fmla="*/ 1288637 h 2013279"/>
                <a:gd name="connsiteX461" fmla="*/ 874976 w 2918007"/>
                <a:gd name="connsiteY461" fmla="*/ 1290002 h 2013279"/>
                <a:gd name="connsiteX462" fmla="*/ 894826 w 2918007"/>
                <a:gd name="connsiteY462" fmla="*/ 1290424 h 2013279"/>
                <a:gd name="connsiteX463" fmla="*/ 894826 w 2918007"/>
                <a:gd name="connsiteY463" fmla="*/ 1290424 h 2013279"/>
                <a:gd name="connsiteX464" fmla="*/ 869181 w 2918007"/>
                <a:gd name="connsiteY464" fmla="*/ 1288637 h 2013279"/>
                <a:gd name="connsiteX465" fmla="*/ 859369 w 2918007"/>
                <a:gd name="connsiteY465" fmla="*/ 1286325 h 2013279"/>
                <a:gd name="connsiteX466" fmla="*/ 839282 w 2918007"/>
                <a:gd name="connsiteY466" fmla="*/ 1280442 h 2013279"/>
                <a:gd name="connsiteX467" fmla="*/ 784239 w 2918007"/>
                <a:gd name="connsiteY467" fmla="*/ 1260301 h 2013279"/>
                <a:gd name="connsiteX468" fmla="*/ 784220 w 2918007"/>
                <a:gd name="connsiteY468" fmla="*/ 1260294 h 2013279"/>
                <a:gd name="connsiteX469" fmla="*/ 784196 w 2918007"/>
                <a:gd name="connsiteY469" fmla="*/ 1260281 h 2013279"/>
                <a:gd name="connsiteX470" fmla="*/ 741938 w 2918007"/>
                <a:gd name="connsiteY470" fmla="*/ 1237350 h 2013279"/>
                <a:gd name="connsiteX471" fmla="*/ 739870 w 2918007"/>
                <a:gd name="connsiteY471" fmla="*/ 1236231 h 2013279"/>
                <a:gd name="connsiteX472" fmla="*/ 719751 w 2918007"/>
                <a:gd name="connsiteY472" fmla="*/ 1224200 h 2013279"/>
                <a:gd name="connsiteX473" fmla="*/ 706433 w 2918007"/>
                <a:gd name="connsiteY473" fmla="*/ 1218144 h 2013279"/>
                <a:gd name="connsiteX474" fmla="*/ 695149 w 2918007"/>
                <a:gd name="connsiteY474" fmla="*/ 1212039 h 2013279"/>
                <a:gd name="connsiteX475" fmla="*/ 690534 w 2918007"/>
                <a:gd name="connsiteY475" fmla="*/ 1210912 h 2013279"/>
                <a:gd name="connsiteX476" fmla="*/ 681543 w 2918007"/>
                <a:gd name="connsiteY476" fmla="*/ 1206823 h 2013279"/>
                <a:gd name="connsiteX477" fmla="*/ 633567 w 2918007"/>
                <a:gd name="connsiteY477" fmla="*/ 1197003 h 2013279"/>
                <a:gd name="connsiteX478" fmla="*/ 1407010 w 2918007"/>
                <a:gd name="connsiteY478" fmla="*/ 1171394 h 2013279"/>
                <a:gd name="connsiteX479" fmla="*/ 1407010 w 2918007"/>
                <a:gd name="connsiteY479" fmla="*/ 1171395 h 2013279"/>
                <a:gd name="connsiteX480" fmla="*/ 1425562 w 2918007"/>
                <a:gd name="connsiteY480" fmla="*/ 1177487 h 2013279"/>
                <a:gd name="connsiteX481" fmla="*/ 1431431 w 2918007"/>
                <a:gd name="connsiteY481" fmla="*/ 1182672 h 2013279"/>
                <a:gd name="connsiteX482" fmla="*/ 1446527 w 2918007"/>
                <a:gd name="connsiteY482" fmla="*/ 1202532 h 2013279"/>
                <a:gd name="connsiteX483" fmla="*/ 1451935 w 2918007"/>
                <a:gd name="connsiteY483" fmla="*/ 1213121 h 2013279"/>
                <a:gd name="connsiteX484" fmla="*/ 1459798 w 2918007"/>
                <a:gd name="connsiteY484" fmla="*/ 1261525 h 2013279"/>
                <a:gd name="connsiteX485" fmla="*/ 1477674 w 2918007"/>
                <a:gd name="connsiteY485" fmla="*/ 1382200 h 2013279"/>
                <a:gd name="connsiteX486" fmla="*/ 1520899 w 2918007"/>
                <a:gd name="connsiteY486" fmla="*/ 1401228 h 2013279"/>
                <a:gd name="connsiteX487" fmla="*/ 1520900 w 2918007"/>
                <a:gd name="connsiteY487" fmla="*/ 1401228 h 2013279"/>
                <a:gd name="connsiteX488" fmla="*/ 1501686 w 2918007"/>
                <a:gd name="connsiteY488" fmla="*/ 1395646 h 2013279"/>
                <a:gd name="connsiteX489" fmla="*/ 1477675 w 2918007"/>
                <a:gd name="connsiteY489" fmla="*/ 1382200 h 2013279"/>
                <a:gd name="connsiteX490" fmla="*/ 1459799 w 2918007"/>
                <a:gd name="connsiteY490" fmla="*/ 1261525 h 2013279"/>
                <a:gd name="connsiteX491" fmla="*/ 1455366 w 2918007"/>
                <a:gd name="connsiteY491" fmla="*/ 1219840 h 2013279"/>
                <a:gd name="connsiteX492" fmla="*/ 1451935 w 2918007"/>
                <a:gd name="connsiteY492" fmla="*/ 1213121 h 2013279"/>
                <a:gd name="connsiteX493" fmla="*/ 1451217 w 2918007"/>
                <a:gd name="connsiteY493" fmla="*/ 1208701 h 2013279"/>
                <a:gd name="connsiteX494" fmla="*/ 1446527 w 2918007"/>
                <a:gd name="connsiteY494" fmla="*/ 1202532 h 2013279"/>
                <a:gd name="connsiteX495" fmla="*/ 1440458 w 2918007"/>
                <a:gd name="connsiteY495" fmla="*/ 1190648 h 2013279"/>
                <a:gd name="connsiteX496" fmla="*/ 1431431 w 2918007"/>
                <a:gd name="connsiteY496" fmla="*/ 1182672 h 2013279"/>
                <a:gd name="connsiteX497" fmla="*/ 1428131 w 2918007"/>
                <a:gd name="connsiteY497" fmla="*/ 1178331 h 2013279"/>
                <a:gd name="connsiteX498" fmla="*/ 1425562 w 2918007"/>
                <a:gd name="connsiteY498" fmla="*/ 1177487 h 2013279"/>
                <a:gd name="connsiteX499" fmla="*/ 1422024 w 2918007"/>
                <a:gd name="connsiteY499" fmla="*/ 1174361 h 2013279"/>
                <a:gd name="connsiteX500" fmla="*/ 1407010 w 2918007"/>
                <a:gd name="connsiteY500" fmla="*/ 1171394 h 2013279"/>
                <a:gd name="connsiteX501" fmla="*/ 2454771 w 2918007"/>
                <a:gd name="connsiteY501" fmla="*/ 1162313 h 2013279"/>
                <a:gd name="connsiteX502" fmla="*/ 2497449 w 2918007"/>
                <a:gd name="connsiteY502" fmla="*/ 1166697 h 2013279"/>
                <a:gd name="connsiteX503" fmla="*/ 2509074 w 2918007"/>
                <a:gd name="connsiteY503" fmla="*/ 1169436 h 2013279"/>
                <a:gd name="connsiteX504" fmla="*/ 2514272 w 2918007"/>
                <a:gd name="connsiteY504" fmla="*/ 1170919 h 2013279"/>
                <a:gd name="connsiteX505" fmla="*/ 2521862 w 2918007"/>
                <a:gd name="connsiteY505" fmla="*/ 1173482 h 2013279"/>
                <a:gd name="connsiteX506" fmla="*/ 2559183 w 2918007"/>
                <a:gd name="connsiteY506" fmla="*/ 1196657 h 2013279"/>
                <a:gd name="connsiteX507" fmla="*/ 2559184 w 2918007"/>
                <a:gd name="connsiteY507" fmla="*/ 1196656 h 2013279"/>
                <a:gd name="connsiteX508" fmla="*/ 2542810 w 2918007"/>
                <a:gd name="connsiteY508" fmla="*/ 1188976 h 2013279"/>
                <a:gd name="connsiteX509" fmla="*/ 2521863 w 2918007"/>
                <a:gd name="connsiteY509" fmla="*/ 1173482 h 2013279"/>
                <a:gd name="connsiteX510" fmla="*/ 2515988 w 2918007"/>
                <a:gd name="connsiteY510" fmla="*/ 1171408 h 2013279"/>
                <a:gd name="connsiteX511" fmla="*/ 2514272 w 2918007"/>
                <a:gd name="connsiteY511" fmla="*/ 1170919 h 2013279"/>
                <a:gd name="connsiteX512" fmla="*/ 2511749 w 2918007"/>
                <a:gd name="connsiteY512" fmla="*/ 1170067 h 2013279"/>
                <a:gd name="connsiteX513" fmla="*/ 2509074 w 2918007"/>
                <a:gd name="connsiteY513" fmla="*/ 1169436 h 2013279"/>
                <a:gd name="connsiteX514" fmla="*/ 2500604 w 2918007"/>
                <a:gd name="connsiteY514" fmla="*/ 1167021 h 2013279"/>
                <a:gd name="connsiteX515" fmla="*/ 2497449 w 2918007"/>
                <a:gd name="connsiteY515" fmla="*/ 1166697 h 2013279"/>
                <a:gd name="connsiteX516" fmla="*/ 2486727 w 2918007"/>
                <a:gd name="connsiteY516" fmla="*/ 1164170 h 2013279"/>
                <a:gd name="connsiteX517" fmla="*/ 2216125 w 2918007"/>
                <a:gd name="connsiteY517" fmla="*/ 1161169 h 2013279"/>
                <a:gd name="connsiteX518" fmla="*/ 2149939 w 2918007"/>
                <a:gd name="connsiteY518" fmla="*/ 1185257 h 2013279"/>
                <a:gd name="connsiteX519" fmla="*/ 2136818 w 2918007"/>
                <a:gd name="connsiteY519" fmla="*/ 1192404 h 2013279"/>
                <a:gd name="connsiteX520" fmla="*/ 2130342 w 2918007"/>
                <a:gd name="connsiteY520" fmla="*/ 1195482 h 2013279"/>
                <a:gd name="connsiteX521" fmla="*/ 2067649 w 2918007"/>
                <a:gd name="connsiteY521" fmla="*/ 1230083 h 2013279"/>
                <a:gd name="connsiteX522" fmla="*/ 2067572 w 2918007"/>
                <a:gd name="connsiteY522" fmla="*/ 1230125 h 2013279"/>
                <a:gd name="connsiteX523" fmla="*/ 2015794 w 2918007"/>
                <a:gd name="connsiteY523" fmla="*/ 1331098 h 2013279"/>
                <a:gd name="connsiteX524" fmla="*/ 2015718 w 2918007"/>
                <a:gd name="connsiteY524" fmla="*/ 1331227 h 2013279"/>
                <a:gd name="connsiteX525" fmla="*/ 2001220 w 2918007"/>
                <a:gd name="connsiteY525" fmla="*/ 1355699 h 2013279"/>
                <a:gd name="connsiteX526" fmla="*/ 1999141 w 2918007"/>
                <a:gd name="connsiteY526" fmla="*/ 1359578 h 2013279"/>
                <a:gd name="connsiteX527" fmla="*/ 1997620 w 2918007"/>
                <a:gd name="connsiteY527" fmla="*/ 1362180 h 2013279"/>
                <a:gd name="connsiteX528" fmla="*/ 1995686 w 2918007"/>
                <a:gd name="connsiteY528" fmla="*/ 1366025 h 2013279"/>
                <a:gd name="connsiteX529" fmla="*/ 1992033 w 2918007"/>
                <a:gd name="connsiteY529" fmla="*/ 1372841 h 2013279"/>
                <a:gd name="connsiteX530" fmla="*/ 1990791 w 2918007"/>
                <a:gd name="connsiteY530" fmla="*/ 1375758 h 2013279"/>
                <a:gd name="connsiteX531" fmla="*/ 1988287 w 2918007"/>
                <a:gd name="connsiteY531" fmla="*/ 1380738 h 2013279"/>
                <a:gd name="connsiteX532" fmla="*/ 1984357 w 2918007"/>
                <a:gd name="connsiteY532" fmla="*/ 1392051 h 2013279"/>
                <a:gd name="connsiteX533" fmla="*/ 1984358 w 2918007"/>
                <a:gd name="connsiteY533" fmla="*/ 1392050 h 2013279"/>
                <a:gd name="connsiteX534" fmla="*/ 1984849 w 2918007"/>
                <a:gd name="connsiteY534" fmla="*/ 1389713 h 2013279"/>
                <a:gd name="connsiteX535" fmla="*/ 1990791 w 2918007"/>
                <a:gd name="connsiteY535" fmla="*/ 1375758 h 2013279"/>
                <a:gd name="connsiteX536" fmla="*/ 1995686 w 2918007"/>
                <a:gd name="connsiteY536" fmla="*/ 1366025 h 2013279"/>
                <a:gd name="connsiteX537" fmla="*/ 1999141 w 2918007"/>
                <a:gd name="connsiteY537" fmla="*/ 1359578 h 2013279"/>
                <a:gd name="connsiteX538" fmla="*/ 2015718 w 2918007"/>
                <a:gd name="connsiteY538" fmla="*/ 1331227 h 2013279"/>
                <a:gd name="connsiteX539" fmla="*/ 2015795 w 2918007"/>
                <a:gd name="connsiteY539" fmla="*/ 1331098 h 2013279"/>
                <a:gd name="connsiteX540" fmla="*/ 2067573 w 2918007"/>
                <a:gd name="connsiteY540" fmla="*/ 1230125 h 2013279"/>
                <a:gd name="connsiteX541" fmla="*/ 2067649 w 2918007"/>
                <a:gd name="connsiteY541" fmla="*/ 1230083 h 2013279"/>
                <a:gd name="connsiteX542" fmla="*/ 2136818 w 2918007"/>
                <a:gd name="connsiteY542" fmla="*/ 1192404 h 2013279"/>
                <a:gd name="connsiteX543" fmla="*/ 2185894 w 2918007"/>
                <a:gd name="connsiteY543" fmla="*/ 1169086 h 2013279"/>
                <a:gd name="connsiteX544" fmla="*/ 2216126 w 2918007"/>
                <a:gd name="connsiteY544" fmla="*/ 1161169 h 2013279"/>
                <a:gd name="connsiteX545" fmla="*/ 1140501 w 2918007"/>
                <a:gd name="connsiteY545" fmla="*/ 1144545 h 2013279"/>
                <a:gd name="connsiteX546" fmla="*/ 1121084 w 2918007"/>
                <a:gd name="connsiteY546" fmla="*/ 1164247 h 2013279"/>
                <a:gd name="connsiteX547" fmla="*/ 1117094 w 2918007"/>
                <a:gd name="connsiteY547" fmla="*/ 1169680 h 2013279"/>
                <a:gd name="connsiteX548" fmla="*/ 1113413 w 2918007"/>
                <a:gd name="connsiteY548" fmla="*/ 1173826 h 2013279"/>
                <a:gd name="connsiteX549" fmla="*/ 1112001 w 2918007"/>
                <a:gd name="connsiteY549" fmla="*/ 1176613 h 2013279"/>
                <a:gd name="connsiteX550" fmla="*/ 1106175 w 2918007"/>
                <a:gd name="connsiteY550" fmla="*/ 1184545 h 2013279"/>
                <a:gd name="connsiteX551" fmla="*/ 1096120 w 2918007"/>
                <a:gd name="connsiteY551" fmla="*/ 1207961 h 2013279"/>
                <a:gd name="connsiteX552" fmla="*/ 1088203 w 2918007"/>
                <a:gd name="connsiteY552" fmla="*/ 1213781 h 2013279"/>
                <a:gd name="connsiteX553" fmla="*/ 1072543 w 2918007"/>
                <a:gd name="connsiteY553" fmla="*/ 1221275 h 2013279"/>
                <a:gd name="connsiteX554" fmla="*/ 1072543 w 2918007"/>
                <a:gd name="connsiteY554" fmla="*/ 1221275 h 2013279"/>
                <a:gd name="connsiteX555" fmla="*/ 1096120 w 2918007"/>
                <a:gd name="connsiteY555" fmla="*/ 1207961 h 2013279"/>
                <a:gd name="connsiteX556" fmla="*/ 1112001 w 2918007"/>
                <a:gd name="connsiteY556" fmla="*/ 1176613 h 2013279"/>
                <a:gd name="connsiteX557" fmla="*/ 1117094 w 2918007"/>
                <a:gd name="connsiteY557" fmla="*/ 1169680 h 2013279"/>
                <a:gd name="connsiteX558" fmla="*/ 1134607 w 2918007"/>
                <a:gd name="connsiteY558" fmla="*/ 1149951 h 2013279"/>
                <a:gd name="connsiteX559" fmla="*/ 1140501 w 2918007"/>
                <a:gd name="connsiteY559" fmla="*/ 1144545 h 2013279"/>
                <a:gd name="connsiteX560" fmla="*/ 1416178 w 2918007"/>
                <a:gd name="connsiteY560" fmla="*/ 1143968 h 2013279"/>
                <a:gd name="connsiteX561" fmla="*/ 1407404 w 2918007"/>
                <a:gd name="connsiteY561" fmla="*/ 1144545 h 2013279"/>
                <a:gd name="connsiteX562" fmla="*/ 1338984 w 2918007"/>
                <a:gd name="connsiteY562" fmla="*/ 1183949 h 2013279"/>
                <a:gd name="connsiteX563" fmla="*/ 1207073 w 2918007"/>
                <a:gd name="connsiteY563" fmla="*/ 1239361 h 2013279"/>
                <a:gd name="connsiteX564" fmla="*/ 1195446 w 2918007"/>
                <a:gd name="connsiteY564" fmla="*/ 1274442 h 2013279"/>
                <a:gd name="connsiteX565" fmla="*/ 1191615 w 2918007"/>
                <a:gd name="connsiteY565" fmla="*/ 1281340 h 2013279"/>
                <a:gd name="connsiteX566" fmla="*/ 1182182 w 2918007"/>
                <a:gd name="connsiteY566" fmla="*/ 1292713 h 2013279"/>
                <a:gd name="connsiteX567" fmla="*/ 1163196 w 2918007"/>
                <a:gd name="connsiteY567" fmla="*/ 1308771 h 2013279"/>
                <a:gd name="connsiteX568" fmla="*/ 1155748 w 2918007"/>
                <a:gd name="connsiteY568" fmla="*/ 1313127 h 2013279"/>
                <a:gd name="connsiteX569" fmla="*/ 1133394 w 2918007"/>
                <a:gd name="connsiteY569" fmla="*/ 1320313 h 2013279"/>
                <a:gd name="connsiteX570" fmla="*/ 1133394 w 2918007"/>
                <a:gd name="connsiteY570" fmla="*/ 1320314 h 2013279"/>
                <a:gd name="connsiteX571" fmla="*/ 1133393 w 2918007"/>
                <a:gd name="connsiteY571" fmla="*/ 1320314 h 2013279"/>
                <a:gd name="connsiteX572" fmla="*/ 1123783 w 2918007"/>
                <a:gd name="connsiteY572" fmla="*/ 1321101 h 2013279"/>
                <a:gd name="connsiteX573" fmla="*/ 1122009 w 2918007"/>
                <a:gd name="connsiteY573" fmla="*/ 1321247 h 2013279"/>
                <a:gd name="connsiteX574" fmla="*/ 1122010 w 2918007"/>
                <a:gd name="connsiteY574" fmla="*/ 1321247 h 2013279"/>
                <a:gd name="connsiteX575" fmla="*/ 1123783 w 2918007"/>
                <a:gd name="connsiteY575" fmla="*/ 1321101 h 2013279"/>
                <a:gd name="connsiteX576" fmla="*/ 1133394 w 2918007"/>
                <a:gd name="connsiteY576" fmla="*/ 1320314 h 2013279"/>
                <a:gd name="connsiteX577" fmla="*/ 1133394 w 2918007"/>
                <a:gd name="connsiteY577" fmla="*/ 1320314 h 2013279"/>
                <a:gd name="connsiteX578" fmla="*/ 1133394 w 2918007"/>
                <a:gd name="connsiteY578" fmla="*/ 1320313 h 2013279"/>
                <a:gd name="connsiteX579" fmla="*/ 1152228 w 2918007"/>
                <a:gd name="connsiteY579" fmla="*/ 1315185 h 2013279"/>
                <a:gd name="connsiteX580" fmla="*/ 1155748 w 2918007"/>
                <a:gd name="connsiteY580" fmla="*/ 1313127 h 2013279"/>
                <a:gd name="connsiteX581" fmla="*/ 1159456 w 2918007"/>
                <a:gd name="connsiteY581" fmla="*/ 1311935 h 2013279"/>
                <a:gd name="connsiteX582" fmla="*/ 1163196 w 2918007"/>
                <a:gd name="connsiteY582" fmla="*/ 1308771 h 2013279"/>
                <a:gd name="connsiteX583" fmla="*/ 1174199 w 2918007"/>
                <a:gd name="connsiteY583" fmla="*/ 1302337 h 2013279"/>
                <a:gd name="connsiteX584" fmla="*/ 1182182 w 2918007"/>
                <a:gd name="connsiteY584" fmla="*/ 1292713 h 2013279"/>
                <a:gd name="connsiteX585" fmla="*/ 1188061 w 2918007"/>
                <a:gd name="connsiteY585" fmla="*/ 1287740 h 2013279"/>
                <a:gd name="connsiteX586" fmla="*/ 1191615 w 2918007"/>
                <a:gd name="connsiteY586" fmla="*/ 1281340 h 2013279"/>
                <a:gd name="connsiteX587" fmla="*/ 1194187 w 2918007"/>
                <a:gd name="connsiteY587" fmla="*/ 1278240 h 2013279"/>
                <a:gd name="connsiteX588" fmla="*/ 1195446 w 2918007"/>
                <a:gd name="connsiteY588" fmla="*/ 1274442 h 2013279"/>
                <a:gd name="connsiteX589" fmla="*/ 1199525 w 2918007"/>
                <a:gd name="connsiteY589" fmla="*/ 1267097 h 2013279"/>
                <a:gd name="connsiteX590" fmla="*/ 1207074 w 2918007"/>
                <a:gd name="connsiteY590" fmla="*/ 1239361 h 2013279"/>
                <a:gd name="connsiteX591" fmla="*/ 1338985 w 2918007"/>
                <a:gd name="connsiteY591" fmla="*/ 1183949 h 2013279"/>
                <a:gd name="connsiteX592" fmla="*/ 1407405 w 2918007"/>
                <a:gd name="connsiteY592" fmla="*/ 1144545 h 2013279"/>
                <a:gd name="connsiteX593" fmla="*/ 1416179 w 2918007"/>
                <a:gd name="connsiteY593" fmla="*/ 1143968 h 2013279"/>
                <a:gd name="connsiteX594" fmla="*/ 2652772 w 2918007"/>
                <a:gd name="connsiteY594" fmla="*/ 1133539 h 2013279"/>
                <a:gd name="connsiteX595" fmla="*/ 2652771 w 2918007"/>
                <a:gd name="connsiteY595" fmla="*/ 1133539 h 2013279"/>
                <a:gd name="connsiteX596" fmla="*/ 2658347 w 2918007"/>
                <a:gd name="connsiteY596" fmla="*/ 1136743 h 2013279"/>
                <a:gd name="connsiteX597" fmla="*/ 2656238 w 2918007"/>
                <a:gd name="connsiteY597" fmla="*/ 1149470 h 2013279"/>
                <a:gd name="connsiteX598" fmla="*/ 2608775 w 2918007"/>
                <a:gd name="connsiteY598" fmla="*/ 1210423 h 2013279"/>
                <a:gd name="connsiteX599" fmla="*/ 2595830 w 2918007"/>
                <a:gd name="connsiteY599" fmla="*/ 1440075 h 2013279"/>
                <a:gd name="connsiteX600" fmla="*/ 2595862 w 2918007"/>
                <a:gd name="connsiteY600" fmla="*/ 1440173 h 2013279"/>
                <a:gd name="connsiteX601" fmla="*/ 2604190 w 2918007"/>
                <a:gd name="connsiteY601" fmla="*/ 1466825 h 2013279"/>
                <a:gd name="connsiteX602" fmla="*/ 2605752 w 2918007"/>
                <a:gd name="connsiteY602" fmla="*/ 1470831 h 2013279"/>
                <a:gd name="connsiteX603" fmla="*/ 2606763 w 2918007"/>
                <a:gd name="connsiteY603" fmla="*/ 1473965 h 2013279"/>
                <a:gd name="connsiteX604" fmla="*/ 2608449 w 2918007"/>
                <a:gd name="connsiteY604" fmla="*/ 1477747 h 2013279"/>
                <a:gd name="connsiteX605" fmla="*/ 2611601 w 2918007"/>
                <a:gd name="connsiteY605" fmla="*/ 1485829 h 2013279"/>
                <a:gd name="connsiteX606" fmla="*/ 2613154 w 2918007"/>
                <a:gd name="connsiteY606" fmla="*/ 1488300 h 2013279"/>
                <a:gd name="connsiteX607" fmla="*/ 2616027 w 2918007"/>
                <a:gd name="connsiteY607" fmla="*/ 1494746 h 2013279"/>
                <a:gd name="connsiteX608" fmla="*/ 2629809 w 2918007"/>
                <a:gd name="connsiteY608" fmla="*/ 1507569 h 2013279"/>
                <a:gd name="connsiteX609" fmla="*/ 2629810 w 2918007"/>
                <a:gd name="connsiteY609" fmla="*/ 1507569 h 2013279"/>
                <a:gd name="connsiteX610" fmla="*/ 2623689 w 2918007"/>
                <a:gd name="connsiteY610" fmla="*/ 1505064 h 2013279"/>
                <a:gd name="connsiteX611" fmla="*/ 2613154 w 2918007"/>
                <a:gd name="connsiteY611" fmla="*/ 1488300 h 2013279"/>
                <a:gd name="connsiteX612" fmla="*/ 2608449 w 2918007"/>
                <a:gd name="connsiteY612" fmla="*/ 1477747 h 2013279"/>
                <a:gd name="connsiteX613" fmla="*/ 2605752 w 2918007"/>
                <a:gd name="connsiteY613" fmla="*/ 1470831 h 2013279"/>
                <a:gd name="connsiteX614" fmla="*/ 2595862 w 2918007"/>
                <a:gd name="connsiteY614" fmla="*/ 1440173 h 2013279"/>
                <a:gd name="connsiteX615" fmla="*/ 2595831 w 2918007"/>
                <a:gd name="connsiteY615" fmla="*/ 1440075 h 2013279"/>
                <a:gd name="connsiteX616" fmla="*/ 2608776 w 2918007"/>
                <a:gd name="connsiteY616" fmla="*/ 1210423 h 2013279"/>
                <a:gd name="connsiteX617" fmla="*/ 2656239 w 2918007"/>
                <a:gd name="connsiteY617" fmla="*/ 1149470 h 2013279"/>
                <a:gd name="connsiteX618" fmla="*/ 2652772 w 2918007"/>
                <a:gd name="connsiteY618" fmla="*/ 1133539 h 2013279"/>
                <a:gd name="connsiteX619" fmla="*/ 1601157 w 2918007"/>
                <a:gd name="connsiteY619" fmla="*/ 1073712 h 2013279"/>
                <a:gd name="connsiteX620" fmla="*/ 1576473 w 2918007"/>
                <a:gd name="connsiteY620" fmla="*/ 1076979 h 2013279"/>
                <a:gd name="connsiteX621" fmla="*/ 1572430 w 2918007"/>
                <a:gd name="connsiteY621" fmla="*/ 1079639 h 2013279"/>
                <a:gd name="connsiteX622" fmla="*/ 1570058 w 2918007"/>
                <a:gd name="connsiteY622" fmla="*/ 1080129 h 2013279"/>
                <a:gd name="connsiteX623" fmla="*/ 1566004 w 2918007"/>
                <a:gd name="connsiteY623" fmla="*/ 1083868 h 2013279"/>
                <a:gd name="connsiteX624" fmla="*/ 1559777 w 2918007"/>
                <a:gd name="connsiteY624" fmla="*/ 1087965 h 2013279"/>
                <a:gd name="connsiteX625" fmla="*/ 1554567 w 2918007"/>
                <a:gd name="connsiteY625" fmla="*/ 1094416 h 2013279"/>
                <a:gd name="connsiteX626" fmla="*/ 1552712 w 2918007"/>
                <a:gd name="connsiteY626" fmla="*/ 1096127 h 2013279"/>
                <a:gd name="connsiteX627" fmla="*/ 1551369 w 2918007"/>
                <a:gd name="connsiteY627" fmla="*/ 1098376 h 2013279"/>
                <a:gd name="connsiteX628" fmla="*/ 1550314 w 2918007"/>
                <a:gd name="connsiteY628" fmla="*/ 1099682 h 2013279"/>
                <a:gd name="connsiteX629" fmla="*/ 1547327 w 2918007"/>
                <a:gd name="connsiteY629" fmla="*/ 1105141 h 2013279"/>
                <a:gd name="connsiteX630" fmla="*/ 1547315 w 2918007"/>
                <a:gd name="connsiteY630" fmla="*/ 1105159 h 2013279"/>
                <a:gd name="connsiteX631" fmla="*/ 1539004 w 2918007"/>
                <a:gd name="connsiteY631" fmla="*/ 1117269 h 2013279"/>
                <a:gd name="connsiteX632" fmla="*/ 1536825 w 2918007"/>
                <a:gd name="connsiteY632" fmla="*/ 1121746 h 2013279"/>
                <a:gd name="connsiteX633" fmla="*/ 1536405 w 2918007"/>
                <a:gd name="connsiteY633" fmla="*/ 1122409 h 2013279"/>
                <a:gd name="connsiteX634" fmla="*/ 1528780 w 2918007"/>
                <a:gd name="connsiteY634" fmla="*/ 1137648 h 2013279"/>
                <a:gd name="connsiteX635" fmla="*/ 1524662 w 2918007"/>
                <a:gd name="connsiteY635" fmla="*/ 1145040 h 2013279"/>
                <a:gd name="connsiteX636" fmla="*/ 1511788 w 2918007"/>
                <a:gd name="connsiteY636" fmla="*/ 1159254 h 2013279"/>
                <a:gd name="connsiteX637" fmla="*/ 1511789 w 2918007"/>
                <a:gd name="connsiteY637" fmla="*/ 1159254 h 2013279"/>
                <a:gd name="connsiteX638" fmla="*/ 1522551 w 2918007"/>
                <a:gd name="connsiteY638" fmla="*/ 1148830 h 2013279"/>
                <a:gd name="connsiteX639" fmla="*/ 1524662 w 2918007"/>
                <a:gd name="connsiteY639" fmla="*/ 1145040 h 2013279"/>
                <a:gd name="connsiteX640" fmla="*/ 1525599 w 2918007"/>
                <a:gd name="connsiteY640" fmla="*/ 1144006 h 2013279"/>
                <a:gd name="connsiteX641" fmla="*/ 1528780 w 2918007"/>
                <a:gd name="connsiteY641" fmla="*/ 1137648 h 2013279"/>
                <a:gd name="connsiteX642" fmla="*/ 1531184 w 2918007"/>
                <a:gd name="connsiteY642" fmla="*/ 1133334 h 2013279"/>
                <a:gd name="connsiteX643" fmla="*/ 1536825 w 2918007"/>
                <a:gd name="connsiteY643" fmla="*/ 1121746 h 2013279"/>
                <a:gd name="connsiteX644" fmla="*/ 1547315 w 2918007"/>
                <a:gd name="connsiteY644" fmla="*/ 1105159 h 2013279"/>
                <a:gd name="connsiteX645" fmla="*/ 1547328 w 2918007"/>
                <a:gd name="connsiteY645" fmla="*/ 1105141 h 2013279"/>
                <a:gd name="connsiteX646" fmla="*/ 1551369 w 2918007"/>
                <a:gd name="connsiteY646" fmla="*/ 1098376 h 2013279"/>
                <a:gd name="connsiteX647" fmla="*/ 1554567 w 2918007"/>
                <a:gd name="connsiteY647" fmla="*/ 1094416 h 2013279"/>
                <a:gd name="connsiteX648" fmla="*/ 1566004 w 2918007"/>
                <a:gd name="connsiteY648" fmla="*/ 1083868 h 2013279"/>
                <a:gd name="connsiteX649" fmla="*/ 1572430 w 2918007"/>
                <a:gd name="connsiteY649" fmla="*/ 1079639 h 2013279"/>
                <a:gd name="connsiteX650" fmla="*/ 1601157 w 2918007"/>
                <a:gd name="connsiteY650" fmla="*/ 1073712 h 2013279"/>
                <a:gd name="connsiteX651" fmla="*/ 2527409 w 2918007"/>
                <a:gd name="connsiteY651" fmla="*/ 1046420 h 2013279"/>
                <a:gd name="connsiteX652" fmla="*/ 2492891 w 2918007"/>
                <a:gd name="connsiteY652" fmla="*/ 1065121 h 2013279"/>
                <a:gd name="connsiteX653" fmla="*/ 2405361 w 2918007"/>
                <a:gd name="connsiteY653" fmla="*/ 1142082 h 2013279"/>
                <a:gd name="connsiteX654" fmla="*/ 2405353 w 2918007"/>
                <a:gd name="connsiteY654" fmla="*/ 1142088 h 2013279"/>
                <a:gd name="connsiteX655" fmla="*/ 2381400 w 2918007"/>
                <a:gd name="connsiteY655" fmla="*/ 1157480 h 2013279"/>
                <a:gd name="connsiteX656" fmla="*/ 2379152 w 2918007"/>
                <a:gd name="connsiteY656" fmla="*/ 1161081 h 2013279"/>
                <a:gd name="connsiteX657" fmla="*/ 2376775 w 2918007"/>
                <a:gd name="connsiteY657" fmla="*/ 1162804 h 2013279"/>
                <a:gd name="connsiteX658" fmla="*/ 2375460 w 2918007"/>
                <a:gd name="connsiteY658" fmla="*/ 1166993 h 2013279"/>
                <a:gd name="connsiteX659" fmla="*/ 2371513 w 2918007"/>
                <a:gd name="connsiteY659" fmla="*/ 1173316 h 2013279"/>
                <a:gd name="connsiteX660" fmla="*/ 2372092 w 2918007"/>
                <a:gd name="connsiteY660" fmla="*/ 1177724 h 2013279"/>
                <a:gd name="connsiteX661" fmla="*/ 2370380 w 2918007"/>
                <a:gd name="connsiteY661" fmla="*/ 1183179 h 2013279"/>
                <a:gd name="connsiteX662" fmla="*/ 2378856 w 2918007"/>
                <a:gd name="connsiteY662" fmla="*/ 1204882 h 2013279"/>
                <a:gd name="connsiteX663" fmla="*/ 2378857 w 2918007"/>
                <a:gd name="connsiteY663" fmla="*/ 1204882 h 2013279"/>
                <a:gd name="connsiteX664" fmla="*/ 2374850 w 2918007"/>
                <a:gd name="connsiteY664" fmla="*/ 1198706 h 2013279"/>
                <a:gd name="connsiteX665" fmla="*/ 2372092 w 2918007"/>
                <a:gd name="connsiteY665" fmla="*/ 1177724 h 2013279"/>
                <a:gd name="connsiteX666" fmla="*/ 2375460 w 2918007"/>
                <a:gd name="connsiteY666" fmla="*/ 1166993 h 2013279"/>
                <a:gd name="connsiteX667" fmla="*/ 2379152 w 2918007"/>
                <a:gd name="connsiteY667" fmla="*/ 1161081 h 2013279"/>
                <a:gd name="connsiteX668" fmla="*/ 2405353 w 2918007"/>
                <a:gd name="connsiteY668" fmla="*/ 1142088 h 2013279"/>
                <a:gd name="connsiteX669" fmla="*/ 2405362 w 2918007"/>
                <a:gd name="connsiteY669" fmla="*/ 1142082 h 2013279"/>
                <a:gd name="connsiteX670" fmla="*/ 2492892 w 2918007"/>
                <a:gd name="connsiteY670" fmla="*/ 1065121 h 2013279"/>
                <a:gd name="connsiteX671" fmla="*/ 2505499 w 2918007"/>
                <a:gd name="connsiteY671" fmla="*/ 1052134 h 2013279"/>
                <a:gd name="connsiteX672" fmla="*/ 2527410 w 2918007"/>
                <a:gd name="connsiteY672" fmla="*/ 1046420 h 2013279"/>
                <a:gd name="connsiteX673" fmla="*/ 263974 w 2918007"/>
                <a:gd name="connsiteY673" fmla="*/ 1036184 h 2013279"/>
                <a:gd name="connsiteX674" fmla="*/ 218206 w 2918007"/>
                <a:gd name="connsiteY674" fmla="*/ 1076127 h 2013279"/>
                <a:gd name="connsiteX675" fmla="*/ 216422 w 2918007"/>
                <a:gd name="connsiteY675" fmla="*/ 1086211 h 2013279"/>
                <a:gd name="connsiteX676" fmla="*/ 215216 w 2918007"/>
                <a:gd name="connsiteY676" fmla="*/ 1088800 h 2013279"/>
                <a:gd name="connsiteX677" fmla="*/ 214493 w 2918007"/>
                <a:gd name="connsiteY677" fmla="*/ 1097117 h 2013279"/>
                <a:gd name="connsiteX678" fmla="*/ 214045 w 2918007"/>
                <a:gd name="connsiteY678" fmla="*/ 1099648 h 2013279"/>
                <a:gd name="connsiteX679" fmla="*/ 214045 w 2918007"/>
                <a:gd name="connsiteY679" fmla="*/ 1102264 h 2013279"/>
                <a:gd name="connsiteX680" fmla="*/ 213900 w 2918007"/>
                <a:gd name="connsiteY680" fmla="*/ 1103934 h 2013279"/>
                <a:gd name="connsiteX681" fmla="*/ 214045 w 2918007"/>
                <a:gd name="connsiteY681" fmla="*/ 1110025 h 2013279"/>
                <a:gd name="connsiteX682" fmla="*/ 214045 w 2918007"/>
                <a:gd name="connsiteY682" fmla="*/ 1110067 h 2013279"/>
                <a:gd name="connsiteX683" fmla="*/ 235003 w 2918007"/>
                <a:gd name="connsiteY683" fmla="*/ 1186412 h 2013279"/>
                <a:gd name="connsiteX684" fmla="*/ 161035 w 2918007"/>
                <a:gd name="connsiteY684" fmla="*/ 1260294 h 2013279"/>
                <a:gd name="connsiteX685" fmla="*/ 113572 w 2918007"/>
                <a:gd name="connsiteY685" fmla="*/ 1302777 h 2013279"/>
                <a:gd name="connsiteX686" fmla="*/ 145625 w 2918007"/>
                <a:gd name="connsiteY686" fmla="*/ 1363114 h 2013279"/>
                <a:gd name="connsiteX687" fmla="*/ 208498 w 2918007"/>
                <a:gd name="connsiteY687" fmla="*/ 1513341 h 2013279"/>
                <a:gd name="connsiteX688" fmla="*/ 344290 w 2918007"/>
                <a:gd name="connsiteY688" fmla="*/ 1554044 h 2013279"/>
                <a:gd name="connsiteX689" fmla="*/ 344290 w 2918007"/>
                <a:gd name="connsiteY689" fmla="*/ 1554044 h 2013279"/>
                <a:gd name="connsiteX690" fmla="*/ 282090 w 2918007"/>
                <a:gd name="connsiteY690" fmla="*/ 1542758 h 2013279"/>
                <a:gd name="connsiteX691" fmla="*/ 208499 w 2918007"/>
                <a:gd name="connsiteY691" fmla="*/ 1513341 h 2013279"/>
                <a:gd name="connsiteX692" fmla="*/ 145626 w 2918007"/>
                <a:gd name="connsiteY692" fmla="*/ 1363114 h 2013279"/>
                <a:gd name="connsiteX693" fmla="*/ 113573 w 2918007"/>
                <a:gd name="connsiteY693" fmla="*/ 1302777 h 2013279"/>
                <a:gd name="connsiteX694" fmla="*/ 161036 w 2918007"/>
                <a:gd name="connsiteY694" fmla="*/ 1260294 h 2013279"/>
                <a:gd name="connsiteX695" fmla="*/ 235004 w 2918007"/>
                <a:gd name="connsiteY695" fmla="*/ 1186412 h 2013279"/>
                <a:gd name="connsiteX696" fmla="*/ 214046 w 2918007"/>
                <a:gd name="connsiteY696" fmla="*/ 1110067 h 2013279"/>
                <a:gd name="connsiteX697" fmla="*/ 214045 w 2918007"/>
                <a:gd name="connsiteY697" fmla="*/ 1110025 h 2013279"/>
                <a:gd name="connsiteX698" fmla="*/ 214045 w 2918007"/>
                <a:gd name="connsiteY698" fmla="*/ 1102264 h 2013279"/>
                <a:gd name="connsiteX699" fmla="*/ 214493 w 2918007"/>
                <a:gd name="connsiteY699" fmla="*/ 1097117 h 2013279"/>
                <a:gd name="connsiteX700" fmla="*/ 216422 w 2918007"/>
                <a:gd name="connsiteY700" fmla="*/ 1086211 h 2013279"/>
                <a:gd name="connsiteX701" fmla="*/ 232770 w 2918007"/>
                <a:gd name="connsiteY701" fmla="*/ 1051105 h 2013279"/>
                <a:gd name="connsiteX702" fmla="*/ 263975 w 2918007"/>
                <a:gd name="connsiteY702" fmla="*/ 1036184 h 2013279"/>
                <a:gd name="connsiteX703" fmla="*/ 879145 w 2918007"/>
                <a:gd name="connsiteY703" fmla="*/ 1012788 h 2013279"/>
                <a:gd name="connsiteX704" fmla="*/ 879073 w 2918007"/>
                <a:gd name="connsiteY704" fmla="*/ 1063241 h 2013279"/>
                <a:gd name="connsiteX705" fmla="*/ 878176 w 2918007"/>
                <a:gd name="connsiteY705" fmla="*/ 1081458 h 2013279"/>
                <a:gd name="connsiteX706" fmla="*/ 876240 w 2918007"/>
                <a:gd name="connsiteY706" fmla="*/ 1093224 h 2013279"/>
                <a:gd name="connsiteX707" fmla="*/ 870489 w 2918007"/>
                <a:gd name="connsiteY707" fmla="*/ 1111294 h 2013279"/>
                <a:gd name="connsiteX708" fmla="*/ 865480 w 2918007"/>
                <a:gd name="connsiteY708" fmla="*/ 1119963 h 2013279"/>
                <a:gd name="connsiteX709" fmla="*/ 845860 w 2918007"/>
                <a:gd name="connsiteY709" fmla="*/ 1132789 h 2013279"/>
                <a:gd name="connsiteX710" fmla="*/ 845860 w 2918007"/>
                <a:gd name="connsiteY710" fmla="*/ 1132789 h 2013279"/>
                <a:gd name="connsiteX711" fmla="*/ 845860 w 2918007"/>
                <a:gd name="connsiteY711" fmla="*/ 1132789 h 2013279"/>
                <a:gd name="connsiteX712" fmla="*/ 845860 w 2918007"/>
                <a:gd name="connsiteY712" fmla="*/ 1132789 h 2013279"/>
                <a:gd name="connsiteX713" fmla="*/ 862531 w 2918007"/>
                <a:gd name="connsiteY713" fmla="*/ 1125066 h 2013279"/>
                <a:gd name="connsiteX714" fmla="*/ 865480 w 2918007"/>
                <a:gd name="connsiteY714" fmla="*/ 1119963 h 2013279"/>
                <a:gd name="connsiteX715" fmla="*/ 868321 w 2918007"/>
                <a:gd name="connsiteY715" fmla="*/ 1118105 h 2013279"/>
                <a:gd name="connsiteX716" fmla="*/ 870489 w 2918007"/>
                <a:gd name="connsiteY716" fmla="*/ 1111294 h 2013279"/>
                <a:gd name="connsiteX717" fmla="*/ 874371 w 2918007"/>
                <a:gd name="connsiteY717" fmla="*/ 1104575 h 2013279"/>
                <a:gd name="connsiteX718" fmla="*/ 876240 w 2918007"/>
                <a:gd name="connsiteY718" fmla="*/ 1093224 h 2013279"/>
                <a:gd name="connsiteX719" fmla="*/ 877845 w 2918007"/>
                <a:gd name="connsiteY719" fmla="*/ 1088178 h 2013279"/>
                <a:gd name="connsiteX720" fmla="*/ 878176 w 2918007"/>
                <a:gd name="connsiteY720" fmla="*/ 1081458 h 2013279"/>
                <a:gd name="connsiteX721" fmla="*/ 879055 w 2918007"/>
                <a:gd name="connsiteY721" fmla="*/ 1076120 h 2013279"/>
                <a:gd name="connsiteX722" fmla="*/ 879073 w 2918007"/>
                <a:gd name="connsiteY722" fmla="*/ 1063241 h 2013279"/>
                <a:gd name="connsiteX723" fmla="*/ 879698 w 2918007"/>
                <a:gd name="connsiteY723" fmla="*/ 1050556 h 2013279"/>
                <a:gd name="connsiteX724" fmla="*/ 879145 w 2918007"/>
                <a:gd name="connsiteY724" fmla="*/ 1012788 h 2013279"/>
                <a:gd name="connsiteX725" fmla="*/ 2564606 w 2918007"/>
                <a:gd name="connsiteY725" fmla="*/ 997242 h 2013279"/>
                <a:gd name="connsiteX726" fmla="*/ 2603698 w 2918007"/>
                <a:gd name="connsiteY726" fmla="*/ 1004351 h 2013279"/>
                <a:gd name="connsiteX727" fmla="*/ 2614978 w 2918007"/>
                <a:gd name="connsiteY727" fmla="*/ 1008193 h 2013279"/>
                <a:gd name="connsiteX728" fmla="*/ 2637702 w 2918007"/>
                <a:gd name="connsiteY728" fmla="*/ 1017378 h 2013279"/>
                <a:gd name="connsiteX729" fmla="*/ 2644937 w 2918007"/>
                <a:gd name="connsiteY729" fmla="*/ 1020730 h 2013279"/>
                <a:gd name="connsiteX730" fmla="*/ 2655621 w 2918007"/>
                <a:gd name="connsiteY730" fmla="*/ 1026333 h 2013279"/>
                <a:gd name="connsiteX731" fmla="*/ 2666553 w 2918007"/>
                <a:gd name="connsiteY731" fmla="*/ 1032810 h 2013279"/>
                <a:gd name="connsiteX732" fmla="*/ 2666554 w 2918007"/>
                <a:gd name="connsiteY732" fmla="*/ 1032810 h 2013279"/>
                <a:gd name="connsiteX733" fmla="*/ 2655622 w 2918007"/>
                <a:gd name="connsiteY733" fmla="*/ 1026333 h 2013279"/>
                <a:gd name="connsiteX734" fmla="*/ 2647325 w 2918007"/>
                <a:gd name="connsiteY734" fmla="*/ 1021836 h 2013279"/>
                <a:gd name="connsiteX735" fmla="*/ 2644937 w 2918007"/>
                <a:gd name="connsiteY735" fmla="*/ 1020730 h 2013279"/>
                <a:gd name="connsiteX736" fmla="*/ 2641386 w 2918007"/>
                <a:gd name="connsiteY736" fmla="*/ 1018868 h 2013279"/>
                <a:gd name="connsiteX737" fmla="*/ 2637702 w 2918007"/>
                <a:gd name="connsiteY737" fmla="*/ 1017378 h 2013279"/>
                <a:gd name="connsiteX738" fmla="*/ 2625912 w 2918007"/>
                <a:gd name="connsiteY738" fmla="*/ 1011917 h 2013279"/>
                <a:gd name="connsiteX739" fmla="*/ 2614978 w 2918007"/>
                <a:gd name="connsiteY739" fmla="*/ 1008193 h 2013279"/>
                <a:gd name="connsiteX740" fmla="*/ 2606925 w 2918007"/>
                <a:gd name="connsiteY740" fmla="*/ 1004938 h 2013279"/>
                <a:gd name="connsiteX741" fmla="*/ 2603698 w 2918007"/>
                <a:gd name="connsiteY741" fmla="*/ 1004351 h 2013279"/>
                <a:gd name="connsiteX742" fmla="*/ 2596600 w 2918007"/>
                <a:gd name="connsiteY742" fmla="*/ 1001933 h 2013279"/>
                <a:gd name="connsiteX743" fmla="*/ 2564606 w 2918007"/>
                <a:gd name="connsiteY743" fmla="*/ 997242 h 2013279"/>
                <a:gd name="connsiteX744" fmla="*/ 1813999 w 2918007"/>
                <a:gd name="connsiteY744" fmla="*/ 984389 h 2013279"/>
                <a:gd name="connsiteX745" fmla="*/ 1784643 w 2918007"/>
                <a:gd name="connsiteY745" fmla="*/ 990623 h 2013279"/>
                <a:gd name="connsiteX746" fmla="*/ 1716838 w 2918007"/>
                <a:gd name="connsiteY746" fmla="*/ 1093443 h 2013279"/>
                <a:gd name="connsiteX747" fmla="*/ 1782177 w 2918007"/>
                <a:gd name="connsiteY747" fmla="*/ 1233820 h 2013279"/>
                <a:gd name="connsiteX748" fmla="*/ 1782185 w 2918007"/>
                <a:gd name="connsiteY748" fmla="*/ 1233834 h 2013279"/>
                <a:gd name="connsiteX749" fmla="*/ 1794023 w 2918007"/>
                <a:gd name="connsiteY749" fmla="*/ 1260629 h 2013279"/>
                <a:gd name="connsiteX750" fmla="*/ 1796091 w 2918007"/>
                <a:gd name="connsiteY750" fmla="*/ 1269981 h 2013279"/>
                <a:gd name="connsiteX751" fmla="*/ 1796318 w 2918007"/>
                <a:gd name="connsiteY751" fmla="*/ 1274388 h 2013279"/>
                <a:gd name="connsiteX752" fmla="*/ 1790412 w 2918007"/>
                <a:gd name="connsiteY752" fmla="*/ 1282391 h 2013279"/>
                <a:gd name="connsiteX753" fmla="*/ 1790413 w 2918007"/>
                <a:gd name="connsiteY753" fmla="*/ 1282391 h 2013279"/>
                <a:gd name="connsiteX754" fmla="*/ 1796460 w 2918007"/>
                <a:gd name="connsiteY754" fmla="*/ 1277152 h 2013279"/>
                <a:gd name="connsiteX755" fmla="*/ 1796318 w 2918007"/>
                <a:gd name="connsiteY755" fmla="*/ 1274388 h 2013279"/>
                <a:gd name="connsiteX756" fmla="*/ 1796894 w 2918007"/>
                <a:gd name="connsiteY756" fmla="*/ 1273608 h 2013279"/>
                <a:gd name="connsiteX757" fmla="*/ 1796091 w 2918007"/>
                <a:gd name="connsiteY757" fmla="*/ 1269981 h 2013279"/>
                <a:gd name="connsiteX758" fmla="*/ 1795820 w 2918007"/>
                <a:gd name="connsiteY758" fmla="*/ 1264696 h 2013279"/>
                <a:gd name="connsiteX759" fmla="*/ 1794023 w 2918007"/>
                <a:gd name="connsiteY759" fmla="*/ 1260629 h 2013279"/>
                <a:gd name="connsiteX760" fmla="*/ 1792627 w 2918007"/>
                <a:gd name="connsiteY760" fmla="*/ 1254320 h 2013279"/>
                <a:gd name="connsiteX761" fmla="*/ 1782185 w 2918007"/>
                <a:gd name="connsiteY761" fmla="*/ 1233834 h 2013279"/>
                <a:gd name="connsiteX762" fmla="*/ 1782178 w 2918007"/>
                <a:gd name="connsiteY762" fmla="*/ 1233820 h 2013279"/>
                <a:gd name="connsiteX763" fmla="*/ 1716839 w 2918007"/>
                <a:gd name="connsiteY763" fmla="*/ 1093443 h 2013279"/>
                <a:gd name="connsiteX764" fmla="*/ 1784644 w 2918007"/>
                <a:gd name="connsiteY764" fmla="*/ 990623 h 2013279"/>
                <a:gd name="connsiteX765" fmla="*/ 1792012 w 2918007"/>
                <a:gd name="connsiteY765" fmla="*/ 987477 h 2013279"/>
                <a:gd name="connsiteX766" fmla="*/ 1813999 w 2918007"/>
                <a:gd name="connsiteY766" fmla="*/ 984389 h 2013279"/>
                <a:gd name="connsiteX767" fmla="*/ 570790 w 2918007"/>
                <a:gd name="connsiteY767" fmla="*/ 977636 h 2013279"/>
                <a:gd name="connsiteX768" fmla="*/ 565396 w 2918007"/>
                <a:gd name="connsiteY768" fmla="*/ 978309 h 2013279"/>
                <a:gd name="connsiteX769" fmla="*/ 549369 w 2918007"/>
                <a:gd name="connsiteY769" fmla="*/ 1078666 h 2013279"/>
                <a:gd name="connsiteX770" fmla="*/ 533677 w 2918007"/>
                <a:gd name="connsiteY770" fmla="*/ 1099408 h 2013279"/>
                <a:gd name="connsiteX771" fmla="*/ 530098 w 2918007"/>
                <a:gd name="connsiteY771" fmla="*/ 1103523 h 2013279"/>
                <a:gd name="connsiteX772" fmla="*/ 524473 w 2918007"/>
                <a:gd name="connsiteY772" fmla="*/ 1109219 h 2013279"/>
                <a:gd name="connsiteX773" fmla="*/ 515046 w 2918007"/>
                <a:gd name="connsiteY773" fmla="*/ 1114856 h 2013279"/>
                <a:gd name="connsiteX774" fmla="*/ 515044 w 2918007"/>
                <a:gd name="connsiteY774" fmla="*/ 1114857 h 2013279"/>
                <a:gd name="connsiteX775" fmla="*/ 515044 w 2918007"/>
                <a:gd name="connsiteY775" fmla="*/ 1114857 h 2013279"/>
                <a:gd name="connsiteX776" fmla="*/ 515046 w 2918007"/>
                <a:gd name="connsiteY776" fmla="*/ 1114856 h 2013279"/>
                <a:gd name="connsiteX777" fmla="*/ 521053 w 2918007"/>
                <a:gd name="connsiteY777" fmla="*/ 1112683 h 2013279"/>
                <a:gd name="connsiteX778" fmla="*/ 524473 w 2918007"/>
                <a:gd name="connsiteY778" fmla="*/ 1109219 h 2013279"/>
                <a:gd name="connsiteX779" fmla="*/ 525869 w 2918007"/>
                <a:gd name="connsiteY779" fmla="*/ 1108385 h 2013279"/>
                <a:gd name="connsiteX780" fmla="*/ 530098 w 2918007"/>
                <a:gd name="connsiteY780" fmla="*/ 1103523 h 2013279"/>
                <a:gd name="connsiteX781" fmla="*/ 532091 w 2918007"/>
                <a:gd name="connsiteY781" fmla="*/ 1101504 h 2013279"/>
                <a:gd name="connsiteX782" fmla="*/ 533677 w 2918007"/>
                <a:gd name="connsiteY782" fmla="*/ 1099408 h 2013279"/>
                <a:gd name="connsiteX783" fmla="*/ 535779 w 2918007"/>
                <a:gd name="connsiteY783" fmla="*/ 1096991 h 2013279"/>
                <a:gd name="connsiteX784" fmla="*/ 549370 w 2918007"/>
                <a:gd name="connsiteY784" fmla="*/ 1078666 h 2013279"/>
                <a:gd name="connsiteX785" fmla="*/ 565397 w 2918007"/>
                <a:gd name="connsiteY785" fmla="*/ 978309 h 2013279"/>
                <a:gd name="connsiteX786" fmla="*/ 570790 w 2918007"/>
                <a:gd name="connsiteY786" fmla="*/ 977636 h 2013279"/>
                <a:gd name="connsiteX787" fmla="*/ 689293 w 2918007"/>
                <a:gd name="connsiteY787" fmla="*/ 967843 h 2013279"/>
                <a:gd name="connsiteX788" fmla="*/ 722335 w 2918007"/>
                <a:gd name="connsiteY788" fmla="*/ 971042 h 2013279"/>
                <a:gd name="connsiteX789" fmla="*/ 729412 w 2918007"/>
                <a:gd name="connsiteY789" fmla="*/ 975023 h 2013279"/>
                <a:gd name="connsiteX790" fmla="*/ 735016 w 2918007"/>
                <a:gd name="connsiteY790" fmla="*/ 979910 h 2013279"/>
                <a:gd name="connsiteX791" fmla="*/ 738156 w 2918007"/>
                <a:gd name="connsiteY791" fmla="*/ 984902 h 2013279"/>
                <a:gd name="connsiteX792" fmla="*/ 741977 w 2918007"/>
                <a:gd name="connsiteY792" fmla="*/ 992236 h 2013279"/>
                <a:gd name="connsiteX793" fmla="*/ 744546 w 2918007"/>
                <a:gd name="connsiteY793" fmla="*/ 995058 h 2013279"/>
                <a:gd name="connsiteX794" fmla="*/ 747197 w 2918007"/>
                <a:gd name="connsiteY794" fmla="*/ 999272 h 2013279"/>
                <a:gd name="connsiteX795" fmla="*/ 748894 w 2918007"/>
                <a:gd name="connsiteY795" fmla="*/ 999834 h 2013279"/>
                <a:gd name="connsiteX796" fmla="*/ 751067 w 2918007"/>
                <a:gd name="connsiteY796" fmla="*/ 1002221 h 2013279"/>
                <a:gd name="connsiteX797" fmla="*/ 771275 w 2918007"/>
                <a:gd name="connsiteY797" fmla="*/ 1007247 h 2013279"/>
                <a:gd name="connsiteX798" fmla="*/ 771275 w 2918007"/>
                <a:gd name="connsiteY798" fmla="*/ 1007247 h 2013279"/>
                <a:gd name="connsiteX799" fmla="*/ 748894 w 2918007"/>
                <a:gd name="connsiteY799" fmla="*/ 999834 h 2013279"/>
                <a:gd name="connsiteX800" fmla="*/ 744546 w 2918007"/>
                <a:gd name="connsiteY800" fmla="*/ 995058 h 2013279"/>
                <a:gd name="connsiteX801" fmla="*/ 738156 w 2918007"/>
                <a:gd name="connsiteY801" fmla="*/ 984902 h 2013279"/>
                <a:gd name="connsiteX802" fmla="*/ 736006 w 2918007"/>
                <a:gd name="connsiteY802" fmla="*/ 980773 h 2013279"/>
                <a:gd name="connsiteX803" fmla="*/ 735016 w 2918007"/>
                <a:gd name="connsiteY803" fmla="*/ 979910 h 2013279"/>
                <a:gd name="connsiteX804" fmla="*/ 733328 w 2918007"/>
                <a:gd name="connsiteY804" fmla="*/ 977226 h 2013279"/>
                <a:gd name="connsiteX805" fmla="*/ 729412 w 2918007"/>
                <a:gd name="connsiteY805" fmla="*/ 975023 h 2013279"/>
                <a:gd name="connsiteX806" fmla="*/ 725160 w 2918007"/>
                <a:gd name="connsiteY806" fmla="*/ 971316 h 2013279"/>
                <a:gd name="connsiteX807" fmla="*/ 722335 w 2918007"/>
                <a:gd name="connsiteY807" fmla="*/ 971042 h 2013279"/>
                <a:gd name="connsiteX808" fmla="*/ 719079 w 2918007"/>
                <a:gd name="connsiteY808" fmla="*/ 969211 h 2013279"/>
                <a:gd name="connsiteX809" fmla="*/ 689293 w 2918007"/>
                <a:gd name="connsiteY809" fmla="*/ 967843 h 2013279"/>
                <a:gd name="connsiteX810" fmla="*/ 398862 w 2918007"/>
                <a:gd name="connsiteY810" fmla="*/ 959300 h 2013279"/>
                <a:gd name="connsiteX811" fmla="*/ 398861 w 2918007"/>
                <a:gd name="connsiteY811" fmla="*/ 959300 h 2013279"/>
                <a:gd name="connsiteX812" fmla="*/ 411984 w 2918007"/>
                <a:gd name="connsiteY812" fmla="*/ 965201 h 2013279"/>
                <a:gd name="connsiteX813" fmla="*/ 414414 w 2918007"/>
                <a:gd name="connsiteY813" fmla="*/ 968797 h 2013279"/>
                <a:gd name="connsiteX814" fmla="*/ 418220 w 2918007"/>
                <a:gd name="connsiteY814" fmla="*/ 977582 h 2013279"/>
                <a:gd name="connsiteX815" fmla="*/ 419107 w 2918007"/>
                <a:gd name="connsiteY815" fmla="*/ 980821 h 2013279"/>
                <a:gd name="connsiteX816" fmla="*/ 419924 w 2918007"/>
                <a:gd name="connsiteY816" fmla="*/ 986313 h 2013279"/>
                <a:gd name="connsiteX817" fmla="*/ 395049 w 2918007"/>
                <a:gd name="connsiteY817" fmla="*/ 1014479 h 2013279"/>
                <a:gd name="connsiteX818" fmla="*/ 387641 w 2918007"/>
                <a:gd name="connsiteY818" fmla="*/ 1033184 h 2013279"/>
                <a:gd name="connsiteX819" fmla="*/ 384614 w 2918007"/>
                <a:gd name="connsiteY819" fmla="*/ 1037577 h 2013279"/>
                <a:gd name="connsiteX820" fmla="*/ 384465 w 2918007"/>
                <a:gd name="connsiteY820" fmla="*/ 1041202 h 2013279"/>
                <a:gd name="connsiteX821" fmla="*/ 382056 w 2918007"/>
                <a:gd name="connsiteY821" fmla="*/ 1047284 h 2013279"/>
                <a:gd name="connsiteX822" fmla="*/ 379955 w 2918007"/>
                <a:gd name="connsiteY822" fmla="*/ 1082340 h 2013279"/>
                <a:gd name="connsiteX823" fmla="*/ 382328 w 2918007"/>
                <a:gd name="connsiteY823" fmla="*/ 1092971 h 2013279"/>
                <a:gd name="connsiteX824" fmla="*/ 382143 w 2918007"/>
                <a:gd name="connsiteY824" fmla="*/ 1097462 h 2013279"/>
                <a:gd name="connsiteX825" fmla="*/ 384505 w 2918007"/>
                <a:gd name="connsiteY825" fmla="*/ 1102721 h 2013279"/>
                <a:gd name="connsiteX826" fmla="*/ 387752 w 2918007"/>
                <a:gd name="connsiteY826" fmla="*/ 1117260 h 2013279"/>
                <a:gd name="connsiteX827" fmla="*/ 397161 w 2918007"/>
                <a:gd name="connsiteY827" fmla="*/ 1130894 h 2013279"/>
                <a:gd name="connsiteX828" fmla="*/ 407513 w 2918007"/>
                <a:gd name="connsiteY828" fmla="*/ 1153937 h 2013279"/>
                <a:gd name="connsiteX829" fmla="*/ 420968 w 2918007"/>
                <a:gd name="connsiteY829" fmla="*/ 1165389 h 2013279"/>
                <a:gd name="connsiteX830" fmla="*/ 429075 w 2918007"/>
                <a:gd name="connsiteY830" fmla="*/ 1177137 h 2013279"/>
                <a:gd name="connsiteX831" fmla="*/ 452015 w 2918007"/>
                <a:gd name="connsiteY831" fmla="*/ 1191815 h 2013279"/>
                <a:gd name="connsiteX832" fmla="*/ 455726 w 2918007"/>
                <a:gd name="connsiteY832" fmla="*/ 1194973 h 2013279"/>
                <a:gd name="connsiteX833" fmla="*/ 458053 w 2918007"/>
                <a:gd name="connsiteY833" fmla="*/ 1195679 h 2013279"/>
                <a:gd name="connsiteX834" fmla="*/ 460617 w 2918007"/>
                <a:gd name="connsiteY834" fmla="*/ 1197319 h 2013279"/>
                <a:gd name="connsiteX835" fmla="*/ 498089 w 2918007"/>
                <a:gd name="connsiteY835" fmla="*/ 1207814 h 2013279"/>
                <a:gd name="connsiteX836" fmla="*/ 498090 w 2918007"/>
                <a:gd name="connsiteY836" fmla="*/ 1207814 h 2013279"/>
                <a:gd name="connsiteX837" fmla="*/ 458053 w 2918007"/>
                <a:gd name="connsiteY837" fmla="*/ 1195679 h 2013279"/>
                <a:gd name="connsiteX838" fmla="*/ 452015 w 2918007"/>
                <a:gd name="connsiteY838" fmla="*/ 1191815 h 2013279"/>
                <a:gd name="connsiteX839" fmla="*/ 420968 w 2918007"/>
                <a:gd name="connsiteY839" fmla="*/ 1165389 h 2013279"/>
                <a:gd name="connsiteX840" fmla="*/ 397161 w 2918007"/>
                <a:gd name="connsiteY840" fmla="*/ 1130894 h 2013279"/>
                <a:gd name="connsiteX841" fmla="*/ 384505 w 2918007"/>
                <a:gd name="connsiteY841" fmla="*/ 1102721 h 2013279"/>
                <a:gd name="connsiteX842" fmla="*/ 382328 w 2918007"/>
                <a:gd name="connsiteY842" fmla="*/ 1092971 h 2013279"/>
                <a:gd name="connsiteX843" fmla="*/ 384465 w 2918007"/>
                <a:gd name="connsiteY843" fmla="*/ 1041202 h 2013279"/>
                <a:gd name="connsiteX844" fmla="*/ 387641 w 2918007"/>
                <a:gd name="connsiteY844" fmla="*/ 1033184 h 2013279"/>
                <a:gd name="connsiteX845" fmla="*/ 419925 w 2918007"/>
                <a:gd name="connsiteY845" fmla="*/ 986313 h 2013279"/>
                <a:gd name="connsiteX846" fmla="*/ 419401 w 2918007"/>
                <a:gd name="connsiteY846" fmla="*/ 981897 h 2013279"/>
                <a:gd name="connsiteX847" fmla="*/ 419107 w 2918007"/>
                <a:gd name="connsiteY847" fmla="*/ 980821 h 2013279"/>
                <a:gd name="connsiteX848" fmla="*/ 418836 w 2918007"/>
                <a:gd name="connsiteY848" fmla="*/ 979002 h 2013279"/>
                <a:gd name="connsiteX849" fmla="*/ 418220 w 2918007"/>
                <a:gd name="connsiteY849" fmla="*/ 977582 h 2013279"/>
                <a:gd name="connsiteX850" fmla="*/ 416772 w 2918007"/>
                <a:gd name="connsiteY850" fmla="*/ 972287 h 2013279"/>
                <a:gd name="connsiteX851" fmla="*/ 414414 w 2918007"/>
                <a:gd name="connsiteY851" fmla="*/ 968797 h 2013279"/>
                <a:gd name="connsiteX852" fmla="*/ 413067 w 2918007"/>
                <a:gd name="connsiteY852" fmla="*/ 965688 h 2013279"/>
                <a:gd name="connsiteX853" fmla="*/ 411984 w 2918007"/>
                <a:gd name="connsiteY853" fmla="*/ 965201 h 2013279"/>
                <a:gd name="connsiteX854" fmla="*/ 410454 w 2918007"/>
                <a:gd name="connsiteY854" fmla="*/ 962936 h 2013279"/>
                <a:gd name="connsiteX855" fmla="*/ 398862 w 2918007"/>
                <a:gd name="connsiteY855" fmla="*/ 959300 h 2013279"/>
                <a:gd name="connsiteX856" fmla="*/ 1765535 w 2918007"/>
                <a:gd name="connsiteY856" fmla="*/ 943908 h 2013279"/>
                <a:gd name="connsiteX857" fmla="*/ 1765535 w 2918007"/>
                <a:gd name="connsiteY857" fmla="*/ 943908 h 2013279"/>
                <a:gd name="connsiteX858" fmla="*/ 1796971 w 2918007"/>
                <a:gd name="connsiteY858" fmla="*/ 947765 h 2013279"/>
                <a:gd name="connsiteX859" fmla="*/ 1796972 w 2918007"/>
                <a:gd name="connsiteY859" fmla="*/ 947765 h 2013279"/>
                <a:gd name="connsiteX860" fmla="*/ 256047 w 2918007"/>
                <a:gd name="connsiteY860" fmla="*/ 934558 h 2013279"/>
                <a:gd name="connsiteX861" fmla="*/ 224524 w 2918007"/>
                <a:gd name="connsiteY861" fmla="*/ 938906 h 2013279"/>
                <a:gd name="connsiteX862" fmla="*/ 92614 w 2918007"/>
                <a:gd name="connsiteY862" fmla="*/ 1212886 h 2013279"/>
                <a:gd name="connsiteX863" fmla="*/ 129906 w 2918007"/>
                <a:gd name="connsiteY863" fmla="*/ 1225738 h 2013279"/>
                <a:gd name="connsiteX864" fmla="*/ 129907 w 2918007"/>
                <a:gd name="connsiteY864" fmla="*/ 1225738 h 2013279"/>
                <a:gd name="connsiteX865" fmla="*/ 104211 w 2918007"/>
                <a:gd name="connsiteY865" fmla="*/ 1219687 h 2013279"/>
                <a:gd name="connsiteX866" fmla="*/ 92615 w 2918007"/>
                <a:gd name="connsiteY866" fmla="*/ 1212886 h 2013279"/>
                <a:gd name="connsiteX867" fmla="*/ 224525 w 2918007"/>
                <a:gd name="connsiteY867" fmla="*/ 938906 h 2013279"/>
                <a:gd name="connsiteX868" fmla="*/ 256047 w 2918007"/>
                <a:gd name="connsiteY868" fmla="*/ 934558 h 2013279"/>
                <a:gd name="connsiteX869" fmla="*/ 1986208 w 2918007"/>
                <a:gd name="connsiteY869" fmla="*/ 925360 h 2013279"/>
                <a:gd name="connsiteX870" fmla="*/ 2026981 w 2918007"/>
                <a:gd name="connsiteY870" fmla="*/ 926346 h 2013279"/>
                <a:gd name="connsiteX871" fmla="*/ 2026981 w 2918007"/>
                <a:gd name="connsiteY871" fmla="*/ 926346 h 2013279"/>
                <a:gd name="connsiteX872" fmla="*/ 2070517 w 2918007"/>
                <a:gd name="connsiteY872" fmla="*/ 942003 h 2013279"/>
                <a:gd name="connsiteX873" fmla="*/ 2100228 w 2918007"/>
                <a:gd name="connsiteY873" fmla="*/ 962163 h 2013279"/>
                <a:gd name="connsiteX874" fmla="*/ 2115366 w 2918007"/>
                <a:gd name="connsiteY874" fmla="*/ 975408 h 2013279"/>
                <a:gd name="connsiteX875" fmla="*/ 2137563 w 2918007"/>
                <a:gd name="connsiteY875" fmla="*/ 1003792 h 2013279"/>
                <a:gd name="connsiteX876" fmla="*/ 2145723 w 2918007"/>
                <a:gd name="connsiteY876" fmla="*/ 1015055 h 2013279"/>
                <a:gd name="connsiteX877" fmla="*/ 2164347 w 2918007"/>
                <a:gd name="connsiteY877" fmla="*/ 1042341 h 2013279"/>
                <a:gd name="connsiteX878" fmla="*/ 2174315 w 2918007"/>
                <a:gd name="connsiteY878" fmla="*/ 1062173 h 2013279"/>
                <a:gd name="connsiteX879" fmla="*/ 2177239 w 2918007"/>
                <a:gd name="connsiteY879" fmla="*/ 1073089 h 2013279"/>
                <a:gd name="connsiteX880" fmla="*/ 2180730 w 2918007"/>
                <a:gd name="connsiteY880" fmla="*/ 1087374 h 2013279"/>
                <a:gd name="connsiteX881" fmla="*/ 2181479 w 2918007"/>
                <a:gd name="connsiteY881" fmla="*/ 1089577 h 2013279"/>
                <a:gd name="connsiteX882" fmla="*/ 2183689 w 2918007"/>
                <a:gd name="connsiteY882" fmla="*/ 1098396 h 2013279"/>
                <a:gd name="connsiteX883" fmla="*/ 2185828 w 2918007"/>
                <a:gd name="connsiteY883" fmla="*/ 1102362 h 2013279"/>
                <a:gd name="connsiteX884" fmla="*/ 2187556 w 2918007"/>
                <a:gd name="connsiteY884" fmla="*/ 1107443 h 2013279"/>
                <a:gd name="connsiteX885" fmla="*/ 2189098 w 2918007"/>
                <a:gd name="connsiteY885" fmla="*/ 1108425 h 2013279"/>
                <a:gd name="connsiteX886" fmla="*/ 2190979 w 2918007"/>
                <a:gd name="connsiteY886" fmla="*/ 1111913 h 2013279"/>
                <a:gd name="connsiteX887" fmla="*/ 2200752 w 2918007"/>
                <a:gd name="connsiteY887" fmla="*/ 1115847 h 2013279"/>
                <a:gd name="connsiteX888" fmla="*/ 2200754 w 2918007"/>
                <a:gd name="connsiteY888" fmla="*/ 1115848 h 2013279"/>
                <a:gd name="connsiteX889" fmla="*/ 2200754 w 2918007"/>
                <a:gd name="connsiteY889" fmla="*/ 1115848 h 2013279"/>
                <a:gd name="connsiteX890" fmla="*/ 2200752 w 2918007"/>
                <a:gd name="connsiteY890" fmla="*/ 1115847 h 2013279"/>
                <a:gd name="connsiteX891" fmla="*/ 2189098 w 2918007"/>
                <a:gd name="connsiteY891" fmla="*/ 1108425 h 2013279"/>
                <a:gd name="connsiteX892" fmla="*/ 2185828 w 2918007"/>
                <a:gd name="connsiteY892" fmla="*/ 1102362 h 2013279"/>
                <a:gd name="connsiteX893" fmla="*/ 2181479 w 2918007"/>
                <a:gd name="connsiteY893" fmla="*/ 1089577 h 2013279"/>
                <a:gd name="connsiteX894" fmla="*/ 2178927 w 2918007"/>
                <a:gd name="connsiteY894" fmla="*/ 1079393 h 2013279"/>
                <a:gd name="connsiteX895" fmla="*/ 2177239 w 2918007"/>
                <a:gd name="connsiteY895" fmla="*/ 1073089 h 2013279"/>
                <a:gd name="connsiteX896" fmla="*/ 2174814 w 2918007"/>
                <a:gd name="connsiteY896" fmla="*/ 1063165 h 2013279"/>
                <a:gd name="connsiteX897" fmla="*/ 2174315 w 2918007"/>
                <a:gd name="connsiteY897" fmla="*/ 1062173 h 2013279"/>
                <a:gd name="connsiteX898" fmla="*/ 2173534 w 2918007"/>
                <a:gd name="connsiteY898" fmla="*/ 1059256 h 2013279"/>
                <a:gd name="connsiteX899" fmla="*/ 2164348 w 2918007"/>
                <a:gd name="connsiteY899" fmla="*/ 1042341 h 2013279"/>
                <a:gd name="connsiteX900" fmla="*/ 2142582 w 2918007"/>
                <a:gd name="connsiteY900" fmla="*/ 1010210 h 2013279"/>
                <a:gd name="connsiteX901" fmla="*/ 2137563 w 2918007"/>
                <a:gd name="connsiteY901" fmla="*/ 1003792 h 2013279"/>
                <a:gd name="connsiteX902" fmla="*/ 2119821 w 2918007"/>
                <a:gd name="connsiteY902" fmla="*/ 979306 h 2013279"/>
                <a:gd name="connsiteX903" fmla="*/ 2115366 w 2918007"/>
                <a:gd name="connsiteY903" fmla="*/ 975408 h 2013279"/>
                <a:gd name="connsiteX904" fmla="*/ 2110413 w 2918007"/>
                <a:gd name="connsiteY904" fmla="*/ 969074 h 2013279"/>
                <a:gd name="connsiteX905" fmla="*/ 2100228 w 2918007"/>
                <a:gd name="connsiteY905" fmla="*/ 962163 h 2013279"/>
                <a:gd name="connsiteX906" fmla="*/ 2081841 w 2918007"/>
                <a:gd name="connsiteY906" fmla="*/ 946075 h 2013279"/>
                <a:gd name="connsiteX907" fmla="*/ 2070517 w 2918007"/>
                <a:gd name="connsiteY907" fmla="*/ 942003 h 2013279"/>
                <a:gd name="connsiteX908" fmla="*/ 2060677 w 2918007"/>
                <a:gd name="connsiteY908" fmla="*/ 935326 h 2013279"/>
                <a:gd name="connsiteX909" fmla="*/ 2026982 w 2918007"/>
                <a:gd name="connsiteY909" fmla="*/ 926346 h 2013279"/>
                <a:gd name="connsiteX910" fmla="*/ 2026981 w 2918007"/>
                <a:gd name="connsiteY910" fmla="*/ 926346 h 2013279"/>
                <a:gd name="connsiteX911" fmla="*/ 427938 w 2918007"/>
                <a:gd name="connsiteY911" fmla="*/ 867486 h 2013279"/>
                <a:gd name="connsiteX912" fmla="*/ 382016 w 2918007"/>
                <a:gd name="connsiteY912" fmla="*/ 885668 h 2013279"/>
                <a:gd name="connsiteX913" fmla="*/ 372904 w 2918007"/>
                <a:gd name="connsiteY913" fmla="*/ 893852 h 2013279"/>
                <a:gd name="connsiteX914" fmla="*/ 364645 w 2918007"/>
                <a:gd name="connsiteY914" fmla="*/ 899283 h 2013279"/>
                <a:gd name="connsiteX915" fmla="*/ 346426 w 2918007"/>
                <a:gd name="connsiteY915" fmla="*/ 917634 h 2013279"/>
                <a:gd name="connsiteX916" fmla="*/ 337481 w 2918007"/>
                <a:gd name="connsiteY916" fmla="*/ 925668 h 2013279"/>
                <a:gd name="connsiteX917" fmla="*/ 332082 w 2918007"/>
                <a:gd name="connsiteY917" fmla="*/ 932082 h 2013279"/>
                <a:gd name="connsiteX918" fmla="*/ 327675 w 2918007"/>
                <a:gd name="connsiteY918" fmla="*/ 936521 h 2013279"/>
                <a:gd name="connsiteX919" fmla="*/ 309550 w 2918007"/>
                <a:gd name="connsiteY919" fmla="*/ 958850 h 2013279"/>
                <a:gd name="connsiteX920" fmla="*/ 303810 w 2918007"/>
                <a:gd name="connsiteY920" fmla="*/ 965669 h 2013279"/>
                <a:gd name="connsiteX921" fmla="*/ 301582 w 2918007"/>
                <a:gd name="connsiteY921" fmla="*/ 968665 h 2013279"/>
                <a:gd name="connsiteX922" fmla="*/ 300838 w 2918007"/>
                <a:gd name="connsiteY922" fmla="*/ 969582 h 2013279"/>
                <a:gd name="connsiteX923" fmla="*/ 295756 w 2918007"/>
                <a:gd name="connsiteY923" fmla="*/ 976502 h 2013279"/>
                <a:gd name="connsiteX924" fmla="*/ 294010 w 2918007"/>
                <a:gd name="connsiteY924" fmla="*/ 978851 h 2013279"/>
                <a:gd name="connsiteX925" fmla="*/ 293482 w 2918007"/>
                <a:gd name="connsiteY925" fmla="*/ 979599 h 2013279"/>
                <a:gd name="connsiteX926" fmla="*/ 293203 w 2918007"/>
                <a:gd name="connsiteY926" fmla="*/ 979979 h 2013279"/>
                <a:gd name="connsiteX927" fmla="*/ 290712 w 2918007"/>
                <a:gd name="connsiteY927" fmla="*/ 983523 h 2013279"/>
                <a:gd name="connsiteX928" fmla="*/ 290480 w 2918007"/>
                <a:gd name="connsiteY928" fmla="*/ 983851 h 2013279"/>
                <a:gd name="connsiteX929" fmla="*/ 307710 w 2918007"/>
                <a:gd name="connsiteY929" fmla="*/ 1022119 h 2013279"/>
                <a:gd name="connsiteX930" fmla="*/ 307711 w 2918007"/>
                <a:gd name="connsiteY930" fmla="*/ 1022119 h 2013279"/>
                <a:gd name="connsiteX931" fmla="*/ 297012 w 2918007"/>
                <a:gd name="connsiteY931" fmla="*/ 1010597 h 2013279"/>
                <a:gd name="connsiteX932" fmla="*/ 290481 w 2918007"/>
                <a:gd name="connsiteY932" fmla="*/ 983851 h 2013279"/>
                <a:gd name="connsiteX933" fmla="*/ 290712 w 2918007"/>
                <a:gd name="connsiteY933" fmla="*/ 983523 h 2013279"/>
                <a:gd name="connsiteX934" fmla="*/ 293482 w 2918007"/>
                <a:gd name="connsiteY934" fmla="*/ 979599 h 2013279"/>
                <a:gd name="connsiteX935" fmla="*/ 295756 w 2918007"/>
                <a:gd name="connsiteY935" fmla="*/ 976502 h 2013279"/>
                <a:gd name="connsiteX936" fmla="*/ 301582 w 2918007"/>
                <a:gd name="connsiteY936" fmla="*/ 968665 h 2013279"/>
                <a:gd name="connsiteX937" fmla="*/ 309550 w 2918007"/>
                <a:gd name="connsiteY937" fmla="*/ 958850 h 2013279"/>
                <a:gd name="connsiteX938" fmla="*/ 332082 w 2918007"/>
                <a:gd name="connsiteY938" fmla="*/ 932082 h 2013279"/>
                <a:gd name="connsiteX939" fmla="*/ 346426 w 2918007"/>
                <a:gd name="connsiteY939" fmla="*/ 917634 h 2013279"/>
                <a:gd name="connsiteX940" fmla="*/ 372904 w 2918007"/>
                <a:gd name="connsiteY940" fmla="*/ 893852 h 2013279"/>
                <a:gd name="connsiteX941" fmla="*/ 405397 w 2918007"/>
                <a:gd name="connsiteY941" fmla="*/ 872486 h 2013279"/>
                <a:gd name="connsiteX942" fmla="*/ 427939 w 2918007"/>
                <a:gd name="connsiteY942" fmla="*/ 867486 h 2013279"/>
                <a:gd name="connsiteX943" fmla="*/ 1029718 w 2918007"/>
                <a:gd name="connsiteY943" fmla="*/ 808954 h 2013279"/>
                <a:gd name="connsiteX944" fmla="*/ 1035096 w 2918007"/>
                <a:gd name="connsiteY944" fmla="*/ 843471 h 2013279"/>
                <a:gd name="connsiteX945" fmla="*/ 1032706 w 2918007"/>
                <a:gd name="connsiteY945" fmla="*/ 812505 h 2013279"/>
                <a:gd name="connsiteX946" fmla="*/ 440882 w 2918007"/>
                <a:gd name="connsiteY946" fmla="*/ 804070 h 2013279"/>
                <a:gd name="connsiteX947" fmla="*/ 432492 w 2918007"/>
                <a:gd name="connsiteY947" fmla="*/ 805015 h 2013279"/>
                <a:gd name="connsiteX948" fmla="*/ 430154 w 2918007"/>
                <a:gd name="connsiteY948" fmla="*/ 805492 h 2013279"/>
                <a:gd name="connsiteX949" fmla="*/ 426580 w 2918007"/>
                <a:gd name="connsiteY949" fmla="*/ 805965 h 2013279"/>
                <a:gd name="connsiteX950" fmla="*/ 423037 w 2918007"/>
                <a:gd name="connsiteY950" fmla="*/ 806941 h 2013279"/>
                <a:gd name="connsiteX951" fmla="*/ 411465 w 2918007"/>
                <a:gd name="connsiteY951" fmla="*/ 809297 h 2013279"/>
                <a:gd name="connsiteX952" fmla="*/ 401232 w 2918007"/>
                <a:gd name="connsiteY952" fmla="*/ 812945 h 2013279"/>
                <a:gd name="connsiteX953" fmla="*/ 393496 w 2918007"/>
                <a:gd name="connsiteY953" fmla="*/ 815075 h 2013279"/>
                <a:gd name="connsiteX954" fmla="*/ 390663 w 2918007"/>
                <a:gd name="connsiteY954" fmla="*/ 816713 h 2013279"/>
                <a:gd name="connsiteX955" fmla="*/ 384018 w 2918007"/>
                <a:gd name="connsiteY955" fmla="*/ 819082 h 2013279"/>
                <a:gd name="connsiteX956" fmla="*/ 356367 w 2918007"/>
                <a:gd name="connsiteY956" fmla="*/ 836538 h 2013279"/>
                <a:gd name="connsiteX957" fmla="*/ 390663 w 2918007"/>
                <a:gd name="connsiteY957" fmla="*/ 816713 h 2013279"/>
                <a:gd name="connsiteX958" fmla="*/ 401232 w 2918007"/>
                <a:gd name="connsiteY958" fmla="*/ 812945 h 2013279"/>
                <a:gd name="connsiteX959" fmla="*/ 423037 w 2918007"/>
                <a:gd name="connsiteY959" fmla="*/ 806941 h 2013279"/>
                <a:gd name="connsiteX960" fmla="*/ 430154 w 2918007"/>
                <a:gd name="connsiteY960" fmla="*/ 805492 h 2013279"/>
                <a:gd name="connsiteX961" fmla="*/ 1018311 w 2918007"/>
                <a:gd name="connsiteY961" fmla="*/ 795397 h 2013279"/>
                <a:gd name="connsiteX962" fmla="*/ 1003631 w 2918007"/>
                <a:gd name="connsiteY962" fmla="*/ 795508 h 2013279"/>
                <a:gd name="connsiteX963" fmla="*/ 979620 w 2918007"/>
                <a:gd name="connsiteY963" fmla="*/ 814537 h 2013279"/>
                <a:gd name="connsiteX964" fmla="*/ 942635 w 2918007"/>
                <a:gd name="connsiteY964" fmla="*/ 1236898 h 2013279"/>
                <a:gd name="connsiteX965" fmla="*/ 951002 w 2918007"/>
                <a:gd name="connsiteY965" fmla="*/ 1242332 h 2013279"/>
                <a:gd name="connsiteX966" fmla="*/ 953670 w 2918007"/>
                <a:gd name="connsiteY966" fmla="*/ 1243588 h 2013279"/>
                <a:gd name="connsiteX967" fmla="*/ 957343 w 2918007"/>
                <a:gd name="connsiteY967" fmla="*/ 1245816 h 2013279"/>
                <a:gd name="connsiteX968" fmla="*/ 961782 w 2918007"/>
                <a:gd name="connsiteY968" fmla="*/ 1247407 h 2013279"/>
                <a:gd name="connsiteX969" fmla="*/ 974979 w 2918007"/>
                <a:gd name="connsiteY969" fmla="*/ 1253619 h 2013279"/>
                <a:gd name="connsiteX970" fmla="*/ 989111 w 2918007"/>
                <a:gd name="connsiteY970" fmla="*/ 1257203 h 2013279"/>
                <a:gd name="connsiteX971" fmla="*/ 998806 w 2918007"/>
                <a:gd name="connsiteY971" fmla="*/ 1260679 h 2013279"/>
                <a:gd name="connsiteX972" fmla="*/ 1003707 w 2918007"/>
                <a:gd name="connsiteY972" fmla="*/ 1260906 h 2013279"/>
                <a:gd name="connsiteX973" fmla="*/ 1012885 w 2918007"/>
                <a:gd name="connsiteY973" fmla="*/ 1263233 h 2013279"/>
                <a:gd name="connsiteX974" fmla="*/ 1063037 w 2918007"/>
                <a:gd name="connsiteY974" fmla="*/ 1263651 h 2013279"/>
                <a:gd name="connsiteX975" fmla="*/ 1063037 w 2918007"/>
                <a:gd name="connsiteY975" fmla="*/ 1263651 h 2013279"/>
                <a:gd name="connsiteX976" fmla="*/ 1003707 w 2918007"/>
                <a:gd name="connsiteY976" fmla="*/ 1260906 h 2013279"/>
                <a:gd name="connsiteX977" fmla="*/ 989111 w 2918007"/>
                <a:gd name="connsiteY977" fmla="*/ 1257203 h 2013279"/>
                <a:gd name="connsiteX978" fmla="*/ 961782 w 2918007"/>
                <a:gd name="connsiteY978" fmla="*/ 1247407 h 2013279"/>
                <a:gd name="connsiteX979" fmla="*/ 953670 w 2918007"/>
                <a:gd name="connsiteY979" fmla="*/ 1243588 h 2013279"/>
                <a:gd name="connsiteX980" fmla="*/ 942636 w 2918007"/>
                <a:gd name="connsiteY980" fmla="*/ 1236898 h 2013279"/>
                <a:gd name="connsiteX981" fmla="*/ 979620 w 2918007"/>
                <a:gd name="connsiteY981" fmla="*/ 814537 h 2013279"/>
                <a:gd name="connsiteX982" fmla="*/ 1003631 w 2918007"/>
                <a:gd name="connsiteY982" fmla="*/ 795508 h 2013279"/>
                <a:gd name="connsiteX983" fmla="*/ 681281 w 2918007"/>
                <a:gd name="connsiteY983" fmla="*/ 791168 h 2013279"/>
                <a:gd name="connsiteX984" fmla="*/ 681716 w 2918007"/>
                <a:gd name="connsiteY984" fmla="*/ 836578 h 2013279"/>
                <a:gd name="connsiteX985" fmla="*/ 680484 w 2918007"/>
                <a:gd name="connsiteY985" fmla="*/ 851072 h 2013279"/>
                <a:gd name="connsiteX986" fmla="*/ 676095 w 2918007"/>
                <a:gd name="connsiteY986" fmla="*/ 884761 h 2013279"/>
                <a:gd name="connsiteX987" fmla="*/ 670861 w 2918007"/>
                <a:gd name="connsiteY987" fmla="*/ 900354 h 2013279"/>
                <a:gd name="connsiteX988" fmla="*/ 658268 w 2918007"/>
                <a:gd name="connsiteY988" fmla="*/ 923351 h 2013279"/>
                <a:gd name="connsiteX989" fmla="*/ 640598 w 2918007"/>
                <a:gd name="connsiteY989" fmla="*/ 938873 h 2013279"/>
                <a:gd name="connsiteX990" fmla="*/ 636967 w 2918007"/>
                <a:gd name="connsiteY990" fmla="*/ 940909 h 2013279"/>
                <a:gd name="connsiteX991" fmla="*/ 610709 w 2918007"/>
                <a:gd name="connsiteY991" fmla="*/ 943667 h 2013279"/>
                <a:gd name="connsiteX992" fmla="*/ 635466 w 2918007"/>
                <a:gd name="connsiteY992" fmla="*/ 941751 h 2013279"/>
                <a:gd name="connsiteX993" fmla="*/ 636967 w 2918007"/>
                <a:gd name="connsiteY993" fmla="*/ 940909 h 2013279"/>
                <a:gd name="connsiteX994" fmla="*/ 638459 w 2918007"/>
                <a:gd name="connsiteY994" fmla="*/ 940752 h 2013279"/>
                <a:gd name="connsiteX995" fmla="*/ 640598 w 2918007"/>
                <a:gd name="connsiteY995" fmla="*/ 938873 h 2013279"/>
                <a:gd name="connsiteX996" fmla="*/ 653830 w 2918007"/>
                <a:gd name="connsiteY996" fmla="*/ 931454 h 2013279"/>
                <a:gd name="connsiteX997" fmla="*/ 658268 w 2918007"/>
                <a:gd name="connsiteY997" fmla="*/ 923351 h 2013279"/>
                <a:gd name="connsiteX998" fmla="*/ 665181 w 2918007"/>
                <a:gd name="connsiteY998" fmla="*/ 917278 h 2013279"/>
                <a:gd name="connsiteX999" fmla="*/ 670861 w 2918007"/>
                <a:gd name="connsiteY999" fmla="*/ 900354 h 2013279"/>
                <a:gd name="connsiteX1000" fmla="*/ 675063 w 2918007"/>
                <a:gd name="connsiteY1000" fmla="*/ 892682 h 2013279"/>
                <a:gd name="connsiteX1001" fmla="*/ 676095 w 2918007"/>
                <a:gd name="connsiteY1001" fmla="*/ 884761 h 2013279"/>
                <a:gd name="connsiteX1002" fmla="*/ 678137 w 2918007"/>
                <a:gd name="connsiteY1002" fmla="*/ 878674 h 2013279"/>
                <a:gd name="connsiteX1003" fmla="*/ 680484 w 2918007"/>
                <a:gd name="connsiteY1003" fmla="*/ 851072 h 2013279"/>
                <a:gd name="connsiteX1004" fmla="*/ 681761 w 2918007"/>
                <a:gd name="connsiteY1004" fmla="*/ 841271 h 2013279"/>
                <a:gd name="connsiteX1005" fmla="*/ 681716 w 2918007"/>
                <a:gd name="connsiteY1005" fmla="*/ 836578 h 2013279"/>
                <a:gd name="connsiteX1006" fmla="*/ 681960 w 2918007"/>
                <a:gd name="connsiteY1006" fmla="*/ 833706 h 2013279"/>
                <a:gd name="connsiteX1007" fmla="*/ 2336942 w 2918007"/>
                <a:gd name="connsiteY1007" fmla="*/ 789294 h 2013279"/>
                <a:gd name="connsiteX1008" fmla="*/ 2336941 w 2918007"/>
                <a:gd name="connsiteY1008" fmla="*/ 789294 h 2013279"/>
                <a:gd name="connsiteX1009" fmla="*/ 2350662 w 2918007"/>
                <a:gd name="connsiteY1009" fmla="*/ 794915 h 2013279"/>
                <a:gd name="connsiteX1010" fmla="*/ 2350672 w 2918007"/>
                <a:gd name="connsiteY1010" fmla="*/ 794945 h 2013279"/>
                <a:gd name="connsiteX1011" fmla="*/ 2357003 w 2918007"/>
                <a:gd name="connsiteY1011" fmla="*/ 814001 h 2013279"/>
                <a:gd name="connsiteX1012" fmla="*/ 2357557 w 2918007"/>
                <a:gd name="connsiteY1012" fmla="*/ 823380 h 2013279"/>
                <a:gd name="connsiteX1013" fmla="*/ 2357968 w 2918007"/>
                <a:gd name="connsiteY1013" fmla="*/ 841519 h 2013279"/>
                <a:gd name="connsiteX1014" fmla="*/ 2351357 w 2918007"/>
                <a:gd name="connsiteY1014" fmla="*/ 897183 h 2013279"/>
                <a:gd name="connsiteX1015" fmla="*/ 2339080 w 2918007"/>
                <a:gd name="connsiteY1015" fmla="*/ 953624 h 2013279"/>
                <a:gd name="connsiteX1016" fmla="*/ 2332187 w 2918007"/>
                <a:gd name="connsiteY1016" fmla="*/ 982395 h 2013279"/>
                <a:gd name="connsiteX1017" fmla="*/ 2329248 w 2918007"/>
                <a:gd name="connsiteY1017" fmla="*/ 992083 h 2013279"/>
                <a:gd name="connsiteX1018" fmla="*/ 2307353 w 2918007"/>
                <a:gd name="connsiteY1018" fmla="*/ 1055886 h 2013279"/>
                <a:gd name="connsiteX1019" fmla="*/ 2295345 w 2918007"/>
                <a:gd name="connsiteY1019" fmla="*/ 1085544 h 2013279"/>
                <a:gd name="connsiteX1020" fmla="*/ 2292980 w 2918007"/>
                <a:gd name="connsiteY1020" fmla="*/ 1091993 h 2013279"/>
                <a:gd name="connsiteX1021" fmla="*/ 2290893 w 2918007"/>
                <a:gd name="connsiteY1021" fmla="*/ 1097235 h 2013279"/>
                <a:gd name="connsiteX1022" fmla="*/ 2290178 w 2918007"/>
                <a:gd name="connsiteY1022" fmla="*/ 1099632 h 2013279"/>
                <a:gd name="connsiteX1023" fmla="*/ 2287455 w 2918007"/>
                <a:gd name="connsiteY1023" fmla="*/ 1107055 h 2013279"/>
                <a:gd name="connsiteX1024" fmla="*/ 2286862 w 2918007"/>
                <a:gd name="connsiteY1024" fmla="*/ 1110746 h 2013279"/>
                <a:gd name="connsiteX1025" fmla="*/ 2283582 w 2918007"/>
                <a:gd name="connsiteY1025" fmla="*/ 1121742 h 2013279"/>
                <a:gd name="connsiteX1026" fmla="*/ 2284240 w 2918007"/>
                <a:gd name="connsiteY1026" fmla="*/ 1127071 h 2013279"/>
                <a:gd name="connsiteX1027" fmla="*/ 2283622 w 2918007"/>
                <a:gd name="connsiteY1027" fmla="*/ 1130923 h 2013279"/>
                <a:gd name="connsiteX1028" fmla="*/ 2284808 w 2918007"/>
                <a:gd name="connsiteY1028" fmla="*/ 1131663 h 2013279"/>
                <a:gd name="connsiteX1029" fmla="*/ 2285080 w 2918007"/>
                <a:gd name="connsiteY1029" fmla="*/ 1133862 h 2013279"/>
                <a:gd name="connsiteX1030" fmla="*/ 2295043 w 2918007"/>
                <a:gd name="connsiteY1030" fmla="*/ 1138051 h 2013279"/>
                <a:gd name="connsiteX1031" fmla="*/ 2295044 w 2918007"/>
                <a:gd name="connsiteY1031" fmla="*/ 1138052 h 2013279"/>
                <a:gd name="connsiteX1032" fmla="*/ 2295045 w 2918007"/>
                <a:gd name="connsiteY1032" fmla="*/ 1138052 h 2013279"/>
                <a:gd name="connsiteX1033" fmla="*/ 2319955 w 2918007"/>
                <a:gd name="connsiteY1033" fmla="*/ 1138969 h 2013279"/>
                <a:gd name="connsiteX1034" fmla="*/ 2320914 w 2918007"/>
                <a:gd name="connsiteY1034" fmla="*/ 1139004 h 2013279"/>
                <a:gd name="connsiteX1035" fmla="*/ 2320914 w 2918007"/>
                <a:gd name="connsiteY1035" fmla="*/ 1139004 h 2013279"/>
                <a:gd name="connsiteX1036" fmla="*/ 2319955 w 2918007"/>
                <a:gd name="connsiteY1036" fmla="*/ 1138969 h 2013279"/>
                <a:gd name="connsiteX1037" fmla="*/ 2295045 w 2918007"/>
                <a:gd name="connsiteY1037" fmla="*/ 1138052 h 2013279"/>
                <a:gd name="connsiteX1038" fmla="*/ 2295045 w 2918007"/>
                <a:gd name="connsiteY1038" fmla="*/ 1138052 h 2013279"/>
                <a:gd name="connsiteX1039" fmla="*/ 2295043 w 2918007"/>
                <a:gd name="connsiteY1039" fmla="*/ 1138051 h 2013279"/>
                <a:gd name="connsiteX1040" fmla="*/ 2284808 w 2918007"/>
                <a:gd name="connsiteY1040" fmla="*/ 1131663 h 2013279"/>
                <a:gd name="connsiteX1041" fmla="*/ 2284240 w 2918007"/>
                <a:gd name="connsiteY1041" fmla="*/ 1127071 h 2013279"/>
                <a:gd name="connsiteX1042" fmla="*/ 2286862 w 2918007"/>
                <a:gd name="connsiteY1042" fmla="*/ 1110746 h 2013279"/>
                <a:gd name="connsiteX1043" fmla="*/ 2290178 w 2918007"/>
                <a:gd name="connsiteY1043" fmla="*/ 1099632 h 2013279"/>
                <a:gd name="connsiteX1044" fmla="*/ 2292980 w 2918007"/>
                <a:gd name="connsiteY1044" fmla="*/ 1091993 h 2013279"/>
                <a:gd name="connsiteX1045" fmla="*/ 2307354 w 2918007"/>
                <a:gd name="connsiteY1045" fmla="*/ 1055886 h 2013279"/>
                <a:gd name="connsiteX1046" fmla="*/ 2321342 w 2918007"/>
                <a:gd name="connsiteY1046" fmla="*/ 1018143 h 2013279"/>
                <a:gd name="connsiteX1047" fmla="*/ 2329248 w 2918007"/>
                <a:gd name="connsiteY1047" fmla="*/ 992083 h 2013279"/>
                <a:gd name="connsiteX1048" fmla="*/ 2331296 w 2918007"/>
                <a:gd name="connsiteY1048" fmla="*/ 986116 h 2013279"/>
                <a:gd name="connsiteX1049" fmla="*/ 2332187 w 2918007"/>
                <a:gd name="connsiteY1049" fmla="*/ 982395 h 2013279"/>
                <a:gd name="connsiteX1050" fmla="*/ 2334428 w 2918007"/>
                <a:gd name="connsiteY1050" fmla="*/ 975010 h 2013279"/>
                <a:gd name="connsiteX1051" fmla="*/ 2339080 w 2918007"/>
                <a:gd name="connsiteY1051" fmla="*/ 953624 h 2013279"/>
                <a:gd name="connsiteX1052" fmla="*/ 2350134 w 2918007"/>
                <a:gd name="connsiteY1052" fmla="*/ 907481 h 2013279"/>
                <a:gd name="connsiteX1053" fmla="*/ 2351357 w 2918007"/>
                <a:gd name="connsiteY1053" fmla="*/ 897183 h 2013279"/>
                <a:gd name="connsiteX1054" fmla="*/ 2353816 w 2918007"/>
                <a:gd name="connsiteY1054" fmla="*/ 885879 h 2013279"/>
                <a:gd name="connsiteX1055" fmla="*/ 2358081 w 2918007"/>
                <a:gd name="connsiteY1055" fmla="*/ 846534 h 2013279"/>
                <a:gd name="connsiteX1056" fmla="*/ 2357968 w 2918007"/>
                <a:gd name="connsiteY1056" fmla="*/ 841519 h 2013279"/>
                <a:gd name="connsiteX1057" fmla="*/ 2358409 w 2918007"/>
                <a:gd name="connsiteY1057" fmla="*/ 837805 h 2013279"/>
                <a:gd name="connsiteX1058" fmla="*/ 2357557 w 2918007"/>
                <a:gd name="connsiteY1058" fmla="*/ 823380 h 2013279"/>
                <a:gd name="connsiteX1059" fmla="*/ 2357370 w 2918007"/>
                <a:gd name="connsiteY1059" fmla="*/ 815104 h 2013279"/>
                <a:gd name="connsiteX1060" fmla="*/ 2357003 w 2918007"/>
                <a:gd name="connsiteY1060" fmla="*/ 814001 h 2013279"/>
                <a:gd name="connsiteX1061" fmla="*/ 2356879 w 2918007"/>
                <a:gd name="connsiteY1061" fmla="*/ 811898 h 2013279"/>
                <a:gd name="connsiteX1062" fmla="*/ 2350672 w 2918007"/>
                <a:gd name="connsiteY1062" fmla="*/ 794945 h 2013279"/>
                <a:gd name="connsiteX1063" fmla="*/ 2350663 w 2918007"/>
                <a:gd name="connsiteY1063" fmla="*/ 794915 h 2013279"/>
                <a:gd name="connsiteX1064" fmla="*/ 2336942 w 2918007"/>
                <a:gd name="connsiteY1064" fmla="*/ 789294 h 2013279"/>
                <a:gd name="connsiteX1065" fmla="*/ 509987 w 2918007"/>
                <a:gd name="connsiteY1065" fmla="*/ 779317 h 2013279"/>
                <a:gd name="connsiteX1066" fmla="*/ 496358 w 2918007"/>
                <a:gd name="connsiteY1066" fmla="*/ 791141 h 2013279"/>
                <a:gd name="connsiteX1067" fmla="*/ 494856 w 2918007"/>
                <a:gd name="connsiteY1067" fmla="*/ 798090 h 2013279"/>
                <a:gd name="connsiteX1068" fmla="*/ 492870 w 2918007"/>
                <a:gd name="connsiteY1068" fmla="*/ 801617 h 2013279"/>
                <a:gd name="connsiteX1069" fmla="*/ 474255 w 2918007"/>
                <a:gd name="connsiteY1069" fmla="*/ 811140 h 2013279"/>
                <a:gd name="connsiteX1070" fmla="*/ 474255 w 2918007"/>
                <a:gd name="connsiteY1070" fmla="*/ 811141 h 2013279"/>
                <a:gd name="connsiteX1071" fmla="*/ 474255 w 2918007"/>
                <a:gd name="connsiteY1071" fmla="*/ 811141 h 2013279"/>
                <a:gd name="connsiteX1072" fmla="*/ 474255 w 2918007"/>
                <a:gd name="connsiteY1072" fmla="*/ 811140 h 2013279"/>
                <a:gd name="connsiteX1073" fmla="*/ 490580 w 2918007"/>
                <a:gd name="connsiteY1073" fmla="*/ 805686 h 2013279"/>
                <a:gd name="connsiteX1074" fmla="*/ 492870 w 2918007"/>
                <a:gd name="connsiteY1074" fmla="*/ 801617 h 2013279"/>
                <a:gd name="connsiteX1075" fmla="*/ 494246 w 2918007"/>
                <a:gd name="connsiteY1075" fmla="*/ 800914 h 2013279"/>
                <a:gd name="connsiteX1076" fmla="*/ 494856 w 2918007"/>
                <a:gd name="connsiteY1076" fmla="*/ 798090 h 2013279"/>
                <a:gd name="connsiteX1077" fmla="*/ 495925 w 2918007"/>
                <a:gd name="connsiteY1077" fmla="*/ 796191 h 2013279"/>
                <a:gd name="connsiteX1078" fmla="*/ 496358 w 2918007"/>
                <a:gd name="connsiteY1078" fmla="*/ 791141 h 2013279"/>
                <a:gd name="connsiteX1079" fmla="*/ 509987 w 2918007"/>
                <a:gd name="connsiteY1079" fmla="*/ 779317 h 2013279"/>
                <a:gd name="connsiteX1080" fmla="*/ 2601292 w 2918007"/>
                <a:gd name="connsiteY1080" fmla="*/ 757855 h 2013279"/>
                <a:gd name="connsiteX1081" fmla="*/ 2601291 w 2918007"/>
                <a:gd name="connsiteY1081" fmla="*/ 757855 h 2013279"/>
                <a:gd name="connsiteX1082" fmla="*/ 2606626 w 2918007"/>
                <a:gd name="connsiteY1082" fmla="*/ 763218 h 2013279"/>
                <a:gd name="connsiteX1083" fmla="*/ 2614322 w 2918007"/>
                <a:gd name="connsiteY1083" fmla="*/ 775133 h 2013279"/>
                <a:gd name="connsiteX1084" fmla="*/ 2624988 w 2918007"/>
                <a:gd name="connsiteY1084" fmla="*/ 811007 h 2013279"/>
                <a:gd name="connsiteX1085" fmla="*/ 2626106 w 2918007"/>
                <a:gd name="connsiteY1085" fmla="*/ 816758 h 2013279"/>
                <a:gd name="connsiteX1086" fmla="*/ 2627538 w 2918007"/>
                <a:gd name="connsiteY1086" fmla="*/ 836324 h 2013279"/>
                <a:gd name="connsiteX1087" fmla="*/ 2628988 w 2918007"/>
                <a:gd name="connsiteY1087" fmla="*/ 873415 h 2013279"/>
                <a:gd name="connsiteX1088" fmla="*/ 2627243 w 2918007"/>
                <a:gd name="connsiteY1088" fmla="*/ 892919 h 2013279"/>
                <a:gd name="connsiteX1089" fmla="*/ 2621067 w 2918007"/>
                <a:gd name="connsiteY1089" fmla="*/ 930287 h 2013279"/>
                <a:gd name="connsiteX1090" fmla="*/ 2620269 w 2918007"/>
                <a:gd name="connsiteY1090" fmla="*/ 933160 h 2013279"/>
                <a:gd name="connsiteX1091" fmla="*/ 2612234 w 2918007"/>
                <a:gd name="connsiteY1091" fmla="*/ 948308 h 2013279"/>
                <a:gd name="connsiteX1092" fmla="*/ 2612215 w 2918007"/>
                <a:gd name="connsiteY1092" fmla="*/ 948342 h 2013279"/>
                <a:gd name="connsiteX1093" fmla="*/ 2600762 w 2918007"/>
                <a:gd name="connsiteY1093" fmla="*/ 954298 h 2013279"/>
                <a:gd name="connsiteX1094" fmla="*/ 2600762 w 2918007"/>
                <a:gd name="connsiteY1094" fmla="*/ 954298 h 2013279"/>
                <a:gd name="connsiteX1095" fmla="*/ 2612216 w 2918007"/>
                <a:gd name="connsiteY1095" fmla="*/ 948342 h 2013279"/>
                <a:gd name="connsiteX1096" fmla="*/ 2612234 w 2918007"/>
                <a:gd name="connsiteY1096" fmla="*/ 948308 h 2013279"/>
                <a:gd name="connsiteX1097" fmla="*/ 2619829 w 2918007"/>
                <a:gd name="connsiteY1097" fmla="*/ 934746 h 2013279"/>
                <a:gd name="connsiteX1098" fmla="*/ 2620269 w 2918007"/>
                <a:gd name="connsiteY1098" fmla="*/ 933160 h 2013279"/>
                <a:gd name="connsiteX1099" fmla="*/ 2620738 w 2918007"/>
                <a:gd name="connsiteY1099" fmla="*/ 932277 h 2013279"/>
                <a:gd name="connsiteX1100" fmla="*/ 2621067 w 2918007"/>
                <a:gd name="connsiteY1100" fmla="*/ 930287 h 2013279"/>
                <a:gd name="connsiteX1101" fmla="*/ 2625247 w 2918007"/>
                <a:gd name="connsiteY1101" fmla="*/ 915223 h 2013279"/>
                <a:gd name="connsiteX1102" fmla="*/ 2627243 w 2918007"/>
                <a:gd name="connsiteY1102" fmla="*/ 892919 h 2013279"/>
                <a:gd name="connsiteX1103" fmla="*/ 2629271 w 2918007"/>
                <a:gd name="connsiteY1103" fmla="*/ 880646 h 2013279"/>
                <a:gd name="connsiteX1104" fmla="*/ 2628988 w 2918007"/>
                <a:gd name="connsiteY1104" fmla="*/ 873415 h 2013279"/>
                <a:gd name="connsiteX1105" fmla="*/ 2629683 w 2918007"/>
                <a:gd name="connsiteY1105" fmla="*/ 865648 h 2013279"/>
                <a:gd name="connsiteX1106" fmla="*/ 2627538 w 2918007"/>
                <a:gd name="connsiteY1106" fmla="*/ 836324 h 2013279"/>
                <a:gd name="connsiteX1107" fmla="*/ 2626940 w 2918007"/>
                <a:gd name="connsiteY1107" fmla="*/ 821050 h 2013279"/>
                <a:gd name="connsiteX1108" fmla="*/ 2626106 w 2918007"/>
                <a:gd name="connsiteY1108" fmla="*/ 816758 h 2013279"/>
                <a:gd name="connsiteX1109" fmla="*/ 2625913 w 2918007"/>
                <a:gd name="connsiteY1109" fmla="*/ 814118 h 2013279"/>
                <a:gd name="connsiteX1110" fmla="*/ 2624988 w 2918007"/>
                <a:gd name="connsiteY1110" fmla="*/ 811007 h 2013279"/>
                <a:gd name="connsiteX1111" fmla="*/ 2621881 w 2918007"/>
                <a:gd name="connsiteY1111" fmla="*/ 795028 h 2013279"/>
                <a:gd name="connsiteX1112" fmla="*/ 2614323 w 2918007"/>
                <a:gd name="connsiteY1112" fmla="*/ 775133 h 2013279"/>
                <a:gd name="connsiteX1113" fmla="*/ 2601292 w 2918007"/>
                <a:gd name="connsiteY1113" fmla="*/ 757855 h 2013279"/>
                <a:gd name="connsiteX1114" fmla="*/ 694841 w 2918007"/>
                <a:gd name="connsiteY1114" fmla="*/ 739577 h 2013279"/>
                <a:gd name="connsiteX1115" fmla="*/ 681280 w 2918007"/>
                <a:gd name="connsiteY1115" fmla="*/ 791141 h 2013279"/>
                <a:gd name="connsiteX1116" fmla="*/ 684767 w 2918007"/>
                <a:gd name="connsiteY1116" fmla="*/ 753642 h 2013279"/>
                <a:gd name="connsiteX1117" fmla="*/ 694841 w 2918007"/>
                <a:gd name="connsiteY1117" fmla="*/ 739577 h 2013279"/>
                <a:gd name="connsiteX1118" fmla="*/ 1893175 w 2918007"/>
                <a:gd name="connsiteY1118" fmla="*/ 725473 h 2013279"/>
                <a:gd name="connsiteX1119" fmla="*/ 1879630 w 2918007"/>
                <a:gd name="connsiteY1119" fmla="*/ 731521 h 2013279"/>
                <a:gd name="connsiteX1120" fmla="*/ 1875135 w 2918007"/>
                <a:gd name="connsiteY1120" fmla="*/ 734806 h 2013279"/>
                <a:gd name="connsiteX1121" fmla="*/ 1893182 w 2918007"/>
                <a:gd name="connsiteY1121" fmla="*/ 725470 h 2013279"/>
                <a:gd name="connsiteX1122" fmla="*/ 1893182 w 2918007"/>
                <a:gd name="connsiteY1122" fmla="*/ 725470 h 2013279"/>
                <a:gd name="connsiteX1123" fmla="*/ 1900931 w 2918007"/>
                <a:gd name="connsiteY1123" fmla="*/ 726618 h 2013279"/>
                <a:gd name="connsiteX1124" fmla="*/ 1901143 w 2918007"/>
                <a:gd name="connsiteY1124" fmla="*/ 740654 h 2013279"/>
                <a:gd name="connsiteX1125" fmla="*/ 1861693 w 2918007"/>
                <a:gd name="connsiteY1125" fmla="*/ 814537 h 2013279"/>
                <a:gd name="connsiteX1126" fmla="*/ 1866697 w 2918007"/>
                <a:gd name="connsiteY1126" fmla="*/ 839451 h 2013279"/>
                <a:gd name="connsiteX1127" fmla="*/ 1865245 w 2918007"/>
                <a:gd name="connsiteY1127" fmla="*/ 844744 h 2013279"/>
                <a:gd name="connsiteX1128" fmla="*/ 1860015 w 2918007"/>
                <a:gd name="connsiteY1128" fmla="*/ 852338 h 2013279"/>
                <a:gd name="connsiteX1129" fmla="*/ 1836817 w 2918007"/>
                <a:gd name="connsiteY1129" fmla="*/ 861117 h 2013279"/>
                <a:gd name="connsiteX1130" fmla="*/ 1836816 w 2918007"/>
                <a:gd name="connsiteY1130" fmla="*/ 861117 h 2013279"/>
                <a:gd name="connsiteX1131" fmla="*/ 1836816 w 2918007"/>
                <a:gd name="connsiteY1131" fmla="*/ 861117 h 2013279"/>
                <a:gd name="connsiteX1132" fmla="*/ 1836817 w 2918007"/>
                <a:gd name="connsiteY1132" fmla="*/ 861117 h 2013279"/>
                <a:gd name="connsiteX1133" fmla="*/ 1856685 w 2918007"/>
                <a:gd name="connsiteY1133" fmla="*/ 857173 h 2013279"/>
                <a:gd name="connsiteX1134" fmla="*/ 1860015 w 2918007"/>
                <a:gd name="connsiteY1134" fmla="*/ 852338 h 2013279"/>
                <a:gd name="connsiteX1135" fmla="*/ 1863525 w 2918007"/>
                <a:gd name="connsiteY1135" fmla="*/ 851009 h 2013279"/>
                <a:gd name="connsiteX1136" fmla="*/ 1865245 w 2918007"/>
                <a:gd name="connsiteY1136" fmla="*/ 844744 h 2013279"/>
                <a:gd name="connsiteX1137" fmla="*/ 1867193 w 2918007"/>
                <a:gd name="connsiteY1137" fmla="*/ 841916 h 2013279"/>
                <a:gd name="connsiteX1138" fmla="*/ 1866697 w 2918007"/>
                <a:gd name="connsiteY1138" fmla="*/ 839451 h 2013279"/>
                <a:gd name="connsiteX1139" fmla="*/ 1867579 w 2918007"/>
                <a:gd name="connsiteY1139" fmla="*/ 836239 h 2013279"/>
                <a:gd name="connsiteX1140" fmla="*/ 1861694 w 2918007"/>
                <a:gd name="connsiteY1140" fmla="*/ 814537 h 2013279"/>
                <a:gd name="connsiteX1141" fmla="*/ 1901144 w 2918007"/>
                <a:gd name="connsiteY1141" fmla="*/ 740654 h 2013279"/>
                <a:gd name="connsiteX1142" fmla="*/ 1900932 w 2918007"/>
                <a:gd name="connsiteY1142" fmla="*/ 726618 h 2013279"/>
                <a:gd name="connsiteX1143" fmla="*/ 1893182 w 2918007"/>
                <a:gd name="connsiteY1143" fmla="*/ 725470 h 2013279"/>
                <a:gd name="connsiteX1144" fmla="*/ 2497207 w 2918007"/>
                <a:gd name="connsiteY1144" fmla="*/ 706176 h 2013279"/>
                <a:gd name="connsiteX1145" fmla="*/ 2497206 w 2918007"/>
                <a:gd name="connsiteY1145" fmla="*/ 706176 h 2013279"/>
                <a:gd name="connsiteX1146" fmla="*/ 2516440 w 2918007"/>
                <a:gd name="connsiteY1146" fmla="*/ 715281 h 2013279"/>
                <a:gd name="connsiteX1147" fmla="*/ 2516457 w 2918007"/>
                <a:gd name="connsiteY1147" fmla="*/ 715317 h 2013279"/>
                <a:gd name="connsiteX1148" fmla="*/ 2528152 w 2918007"/>
                <a:gd name="connsiteY1148" fmla="*/ 741662 h 2013279"/>
                <a:gd name="connsiteX1149" fmla="*/ 2530663 w 2918007"/>
                <a:gd name="connsiteY1149" fmla="*/ 754192 h 2013279"/>
                <a:gd name="connsiteX1150" fmla="*/ 2534590 w 2918007"/>
                <a:gd name="connsiteY1150" fmla="*/ 777499 h 2013279"/>
                <a:gd name="connsiteX1151" fmla="*/ 2538078 w 2918007"/>
                <a:gd name="connsiteY1151" fmla="*/ 849229 h 2013279"/>
                <a:gd name="connsiteX1152" fmla="*/ 2537954 w 2918007"/>
                <a:gd name="connsiteY1152" fmla="*/ 868880 h 2013279"/>
                <a:gd name="connsiteX1153" fmla="*/ 2537516 w 2918007"/>
                <a:gd name="connsiteY1153" fmla="*/ 886031 h 2013279"/>
                <a:gd name="connsiteX1154" fmla="*/ 2536418 w 2918007"/>
                <a:gd name="connsiteY1154" fmla="*/ 910429 h 2013279"/>
                <a:gd name="connsiteX1155" fmla="*/ 2535701 w 2918007"/>
                <a:gd name="connsiteY1155" fmla="*/ 923568 h 2013279"/>
                <a:gd name="connsiteX1156" fmla="*/ 2534321 w 2918007"/>
                <a:gd name="connsiteY1156" fmla="*/ 942896 h 2013279"/>
                <a:gd name="connsiteX1157" fmla="*/ 2533802 w 2918007"/>
                <a:gd name="connsiteY1157" fmla="*/ 949758 h 2013279"/>
                <a:gd name="connsiteX1158" fmla="*/ 2533020 w 2918007"/>
                <a:gd name="connsiteY1158" fmla="*/ 958530 h 2013279"/>
                <a:gd name="connsiteX1159" fmla="*/ 2532957 w 2918007"/>
                <a:gd name="connsiteY1159" fmla="*/ 959223 h 2013279"/>
                <a:gd name="connsiteX1160" fmla="*/ 2526793 w 2918007"/>
                <a:gd name="connsiteY1160" fmla="*/ 1008478 h 2013279"/>
                <a:gd name="connsiteX1161" fmla="*/ 2526794 w 2918007"/>
                <a:gd name="connsiteY1161" fmla="*/ 1008477 h 2013279"/>
                <a:gd name="connsiteX1162" fmla="*/ 2519474 w 2918007"/>
                <a:gd name="connsiteY1162" fmla="*/ 996318 h 2013279"/>
                <a:gd name="connsiteX1163" fmla="*/ 2532958 w 2918007"/>
                <a:gd name="connsiteY1163" fmla="*/ 959223 h 2013279"/>
                <a:gd name="connsiteX1164" fmla="*/ 2533020 w 2918007"/>
                <a:gd name="connsiteY1164" fmla="*/ 958530 h 2013279"/>
                <a:gd name="connsiteX1165" fmla="*/ 2533738 w 2918007"/>
                <a:gd name="connsiteY1165" fmla="*/ 950607 h 2013279"/>
                <a:gd name="connsiteX1166" fmla="*/ 2533802 w 2918007"/>
                <a:gd name="connsiteY1166" fmla="*/ 949758 h 2013279"/>
                <a:gd name="connsiteX1167" fmla="*/ 2533950 w 2918007"/>
                <a:gd name="connsiteY1167" fmla="*/ 948097 h 2013279"/>
                <a:gd name="connsiteX1168" fmla="*/ 2534321 w 2918007"/>
                <a:gd name="connsiteY1168" fmla="*/ 942896 h 2013279"/>
                <a:gd name="connsiteX1169" fmla="*/ 2535486 w 2918007"/>
                <a:gd name="connsiteY1169" fmla="*/ 927504 h 2013279"/>
                <a:gd name="connsiteX1170" fmla="*/ 2535701 w 2918007"/>
                <a:gd name="connsiteY1170" fmla="*/ 923568 h 2013279"/>
                <a:gd name="connsiteX1171" fmla="*/ 2536040 w 2918007"/>
                <a:gd name="connsiteY1171" fmla="*/ 918818 h 2013279"/>
                <a:gd name="connsiteX1172" fmla="*/ 2536418 w 2918007"/>
                <a:gd name="connsiteY1172" fmla="*/ 910429 h 2013279"/>
                <a:gd name="connsiteX1173" fmla="*/ 2537312 w 2918007"/>
                <a:gd name="connsiteY1173" fmla="*/ 894032 h 2013279"/>
                <a:gd name="connsiteX1174" fmla="*/ 2537516 w 2918007"/>
                <a:gd name="connsiteY1174" fmla="*/ 886031 h 2013279"/>
                <a:gd name="connsiteX1175" fmla="*/ 2537899 w 2918007"/>
                <a:gd name="connsiteY1175" fmla="*/ 877534 h 2013279"/>
                <a:gd name="connsiteX1176" fmla="*/ 2537954 w 2918007"/>
                <a:gd name="connsiteY1176" fmla="*/ 868880 h 2013279"/>
                <a:gd name="connsiteX1177" fmla="*/ 2538325 w 2918007"/>
                <a:gd name="connsiteY1177" fmla="*/ 854310 h 2013279"/>
                <a:gd name="connsiteX1178" fmla="*/ 2538078 w 2918007"/>
                <a:gd name="connsiteY1178" fmla="*/ 849229 h 2013279"/>
                <a:gd name="connsiteX1179" fmla="*/ 2538198 w 2918007"/>
                <a:gd name="connsiteY1179" fmla="*/ 830391 h 2013279"/>
                <a:gd name="connsiteX1180" fmla="*/ 2535607 w 2918007"/>
                <a:gd name="connsiteY1180" fmla="*/ 783536 h 2013279"/>
                <a:gd name="connsiteX1181" fmla="*/ 2534590 w 2918007"/>
                <a:gd name="connsiteY1181" fmla="*/ 777499 h 2013279"/>
                <a:gd name="connsiteX1182" fmla="*/ 2534351 w 2918007"/>
                <a:gd name="connsiteY1182" fmla="*/ 772588 h 2013279"/>
                <a:gd name="connsiteX1183" fmla="*/ 2530663 w 2918007"/>
                <a:gd name="connsiteY1183" fmla="*/ 754192 h 2013279"/>
                <a:gd name="connsiteX1184" fmla="*/ 2528798 w 2918007"/>
                <a:gd name="connsiteY1184" fmla="*/ 743117 h 2013279"/>
                <a:gd name="connsiteX1185" fmla="*/ 2528152 w 2918007"/>
                <a:gd name="connsiteY1185" fmla="*/ 741662 h 2013279"/>
                <a:gd name="connsiteX1186" fmla="*/ 2527583 w 2918007"/>
                <a:gd name="connsiteY1186" fmla="*/ 738823 h 2013279"/>
                <a:gd name="connsiteX1187" fmla="*/ 2516457 w 2918007"/>
                <a:gd name="connsiteY1187" fmla="*/ 715317 h 2013279"/>
                <a:gd name="connsiteX1188" fmla="*/ 2516441 w 2918007"/>
                <a:gd name="connsiteY1188" fmla="*/ 715281 h 2013279"/>
                <a:gd name="connsiteX1189" fmla="*/ 2497207 w 2918007"/>
                <a:gd name="connsiteY1189" fmla="*/ 706176 h 2013279"/>
                <a:gd name="connsiteX1190" fmla="*/ 1827791 w 2918007"/>
                <a:gd name="connsiteY1190" fmla="*/ 682164 h 2013279"/>
                <a:gd name="connsiteX1191" fmla="*/ 1764388 w 2918007"/>
                <a:gd name="connsiteY1191" fmla="*/ 707022 h 2013279"/>
                <a:gd name="connsiteX1192" fmla="*/ 1764375 w 2918007"/>
                <a:gd name="connsiteY1192" fmla="*/ 707035 h 2013279"/>
                <a:gd name="connsiteX1193" fmla="*/ 1730853 w 2918007"/>
                <a:gd name="connsiteY1193" fmla="*/ 736298 h 2013279"/>
                <a:gd name="connsiteX1194" fmla="*/ 1725215 w 2918007"/>
                <a:gd name="connsiteY1194" fmla="*/ 743944 h 2013279"/>
                <a:gd name="connsiteX1195" fmla="*/ 1721847 w 2918007"/>
                <a:gd name="connsiteY1195" fmla="*/ 747119 h 2013279"/>
                <a:gd name="connsiteX1196" fmla="*/ 1715744 w 2918007"/>
                <a:gd name="connsiteY1196" fmla="*/ 756791 h 2013279"/>
                <a:gd name="connsiteX1197" fmla="*/ 1706540 w 2918007"/>
                <a:gd name="connsiteY1197" fmla="*/ 769274 h 2013279"/>
                <a:gd name="connsiteX1198" fmla="*/ 1697088 w 2918007"/>
                <a:gd name="connsiteY1198" fmla="*/ 786356 h 2013279"/>
                <a:gd name="connsiteX1199" fmla="*/ 1694214 w 2918007"/>
                <a:gd name="connsiteY1199" fmla="*/ 790910 h 2013279"/>
                <a:gd name="connsiteX1200" fmla="*/ 1675539 w 2918007"/>
                <a:gd name="connsiteY1200" fmla="*/ 826851 h 2013279"/>
                <a:gd name="connsiteX1201" fmla="*/ 1621912 w 2918007"/>
                <a:gd name="connsiteY1201" fmla="*/ 1018329 h 2013279"/>
                <a:gd name="connsiteX1202" fmla="*/ 1649525 w 2918007"/>
                <a:gd name="connsiteY1202" fmla="*/ 1035732 h 2013279"/>
                <a:gd name="connsiteX1203" fmla="*/ 1649526 w 2918007"/>
                <a:gd name="connsiteY1203" fmla="*/ 1035732 h 2013279"/>
                <a:gd name="connsiteX1204" fmla="*/ 1635940 w 2918007"/>
                <a:gd name="connsiteY1204" fmla="*/ 1032279 h 2013279"/>
                <a:gd name="connsiteX1205" fmla="*/ 1621913 w 2918007"/>
                <a:gd name="connsiteY1205" fmla="*/ 1018329 h 2013279"/>
                <a:gd name="connsiteX1206" fmla="*/ 1675540 w 2918007"/>
                <a:gd name="connsiteY1206" fmla="*/ 826851 h 2013279"/>
                <a:gd name="connsiteX1207" fmla="*/ 1688939 w 2918007"/>
                <a:gd name="connsiteY1207" fmla="*/ 801082 h 2013279"/>
                <a:gd name="connsiteX1208" fmla="*/ 1697088 w 2918007"/>
                <a:gd name="connsiteY1208" fmla="*/ 786356 h 2013279"/>
                <a:gd name="connsiteX1209" fmla="*/ 1715744 w 2918007"/>
                <a:gd name="connsiteY1209" fmla="*/ 756791 h 2013279"/>
                <a:gd name="connsiteX1210" fmla="*/ 1725215 w 2918007"/>
                <a:gd name="connsiteY1210" fmla="*/ 743944 h 2013279"/>
                <a:gd name="connsiteX1211" fmla="*/ 1764375 w 2918007"/>
                <a:gd name="connsiteY1211" fmla="*/ 707035 h 2013279"/>
                <a:gd name="connsiteX1212" fmla="*/ 1764389 w 2918007"/>
                <a:gd name="connsiteY1212" fmla="*/ 707022 h 2013279"/>
                <a:gd name="connsiteX1213" fmla="*/ 1827792 w 2918007"/>
                <a:gd name="connsiteY1213" fmla="*/ 682164 h 2013279"/>
                <a:gd name="connsiteX1214" fmla="*/ 904630 w 2918007"/>
                <a:gd name="connsiteY1214" fmla="*/ 655795 h 2013279"/>
                <a:gd name="connsiteX1215" fmla="*/ 904630 w 2918007"/>
                <a:gd name="connsiteY1215" fmla="*/ 655795 h 2013279"/>
                <a:gd name="connsiteX1216" fmla="*/ 926583 w 2918007"/>
                <a:gd name="connsiteY1216" fmla="*/ 658258 h 2013279"/>
                <a:gd name="connsiteX1217" fmla="*/ 929404 w 2918007"/>
                <a:gd name="connsiteY1217" fmla="*/ 658574 h 2013279"/>
                <a:gd name="connsiteX1218" fmla="*/ 929404 w 2918007"/>
                <a:gd name="connsiteY1218" fmla="*/ 658574 h 2013279"/>
                <a:gd name="connsiteX1219" fmla="*/ 929405 w 2918007"/>
                <a:gd name="connsiteY1219" fmla="*/ 658574 h 2013279"/>
                <a:gd name="connsiteX1220" fmla="*/ 934312 w 2918007"/>
                <a:gd name="connsiteY1220" fmla="*/ 660700 h 2013279"/>
                <a:gd name="connsiteX1221" fmla="*/ 961127 w 2918007"/>
                <a:gd name="connsiteY1221" fmla="*/ 672313 h 2013279"/>
                <a:gd name="connsiteX1222" fmla="*/ 950648 w 2918007"/>
                <a:gd name="connsiteY1222" fmla="*/ 772670 h 2013279"/>
                <a:gd name="connsiteX1223" fmla="*/ 883643 w 2918007"/>
                <a:gd name="connsiteY1223" fmla="*/ 955183 h 2013279"/>
                <a:gd name="connsiteX1224" fmla="*/ 950649 w 2918007"/>
                <a:gd name="connsiteY1224" fmla="*/ 772670 h 2013279"/>
                <a:gd name="connsiteX1225" fmla="*/ 961128 w 2918007"/>
                <a:gd name="connsiteY1225" fmla="*/ 672313 h 2013279"/>
                <a:gd name="connsiteX1226" fmla="*/ 934312 w 2918007"/>
                <a:gd name="connsiteY1226" fmla="*/ 660700 h 2013279"/>
                <a:gd name="connsiteX1227" fmla="*/ 929404 w 2918007"/>
                <a:gd name="connsiteY1227" fmla="*/ 658574 h 2013279"/>
                <a:gd name="connsiteX1228" fmla="*/ 926583 w 2918007"/>
                <a:gd name="connsiteY1228" fmla="*/ 658258 h 2013279"/>
                <a:gd name="connsiteX1229" fmla="*/ 747235 w 2918007"/>
                <a:gd name="connsiteY1229" fmla="*/ 648917 h 2013279"/>
                <a:gd name="connsiteX1230" fmla="*/ 794428 w 2918007"/>
                <a:gd name="connsiteY1230" fmla="*/ 650062 h 2013279"/>
                <a:gd name="connsiteX1231" fmla="*/ 794431 w 2918007"/>
                <a:gd name="connsiteY1231" fmla="*/ 650063 h 2013279"/>
                <a:gd name="connsiteX1232" fmla="*/ 816358 w 2918007"/>
                <a:gd name="connsiteY1232" fmla="*/ 661873 h 2013279"/>
                <a:gd name="connsiteX1233" fmla="*/ 819492 w 2918007"/>
                <a:gd name="connsiteY1233" fmla="*/ 667756 h 2013279"/>
                <a:gd name="connsiteX1234" fmla="*/ 822468 w 2918007"/>
                <a:gd name="connsiteY1234" fmla="*/ 685939 h 2013279"/>
                <a:gd name="connsiteX1235" fmla="*/ 821846 w 2918007"/>
                <a:gd name="connsiteY1235" fmla="*/ 694791 h 2013279"/>
                <a:gd name="connsiteX1236" fmla="*/ 810726 w 2918007"/>
                <a:gd name="connsiteY1236" fmla="*/ 733262 h 2013279"/>
                <a:gd name="connsiteX1237" fmla="*/ 810724 w 2918007"/>
                <a:gd name="connsiteY1237" fmla="*/ 733266 h 2013279"/>
                <a:gd name="connsiteX1238" fmla="*/ 803790 w 2918007"/>
                <a:gd name="connsiteY1238" fmla="*/ 795065 h 2013279"/>
                <a:gd name="connsiteX1239" fmla="*/ 799918 w 2918007"/>
                <a:gd name="connsiteY1239" fmla="*/ 774757 h 2013279"/>
                <a:gd name="connsiteX1240" fmla="*/ 810724 w 2918007"/>
                <a:gd name="connsiteY1240" fmla="*/ 733266 h 2013279"/>
                <a:gd name="connsiteX1241" fmla="*/ 810726 w 2918007"/>
                <a:gd name="connsiteY1241" fmla="*/ 733262 h 2013279"/>
                <a:gd name="connsiteX1242" fmla="*/ 821522 w 2918007"/>
                <a:gd name="connsiteY1242" fmla="*/ 699401 h 2013279"/>
                <a:gd name="connsiteX1243" fmla="*/ 821846 w 2918007"/>
                <a:gd name="connsiteY1243" fmla="*/ 694791 h 2013279"/>
                <a:gd name="connsiteX1244" fmla="*/ 823168 w 2918007"/>
                <a:gd name="connsiteY1244" fmla="*/ 690216 h 2013279"/>
                <a:gd name="connsiteX1245" fmla="*/ 822468 w 2918007"/>
                <a:gd name="connsiteY1245" fmla="*/ 685939 h 2013279"/>
                <a:gd name="connsiteX1246" fmla="*/ 823250 w 2918007"/>
                <a:gd name="connsiteY1246" fmla="*/ 674813 h 2013279"/>
                <a:gd name="connsiteX1247" fmla="*/ 819492 w 2918007"/>
                <a:gd name="connsiteY1247" fmla="*/ 667756 h 2013279"/>
                <a:gd name="connsiteX1248" fmla="*/ 818738 w 2918007"/>
                <a:gd name="connsiteY1248" fmla="*/ 663155 h 2013279"/>
                <a:gd name="connsiteX1249" fmla="*/ 816358 w 2918007"/>
                <a:gd name="connsiteY1249" fmla="*/ 661873 h 2013279"/>
                <a:gd name="connsiteX1250" fmla="*/ 814642 w 2918007"/>
                <a:gd name="connsiteY1250" fmla="*/ 658651 h 2013279"/>
                <a:gd name="connsiteX1251" fmla="*/ 794431 w 2918007"/>
                <a:gd name="connsiteY1251" fmla="*/ 650063 h 2013279"/>
                <a:gd name="connsiteX1252" fmla="*/ 794429 w 2918007"/>
                <a:gd name="connsiteY1252" fmla="*/ 650062 h 2013279"/>
                <a:gd name="connsiteX1253" fmla="*/ 747235 w 2918007"/>
                <a:gd name="connsiteY1253" fmla="*/ 648917 h 2013279"/>
                <a:gd name="connsiteX1254" fmla="*/ 605308 w 2918007"/>
                <a:gd name="connsiteY1254" fmla="*/ 621442 h 2013279"/>
                <a:gd name="connsiteX1255" fmla="*/ 623338 w 2918007"/>
                <a:gd name="connsiteY1255" fmla="*/ 735729 h 2013279"/>
                <a:gd name="connsiteX1256" fmla="*/ 612367 w 2918007"/>
                <a:gd name="connsiteY1256" fmla="*/ 781432 h 2013279"/>
                <a:gd name="connsiteX1257" fmla="*/ 611205 w 2918007"/>
                <a:gd name="connsiteY1257" fmla="*/ 788025 h 2013279"/>
                <a:gd name="connsiteX1258" fmla="*/ 609855 w 2918007"/>
                <a:gd name="connsiteY1258" fmla="*/ 793844 h 2013279"/>
                <a:gd name="connsiteX1259" fmla="*/ 609150 w 2918007"/>
                <a:gd name="connsiteY1259" fmla="*/ 799675 h 2013279"/>
                <a:gd name="connsiteX1260" fmla="*/ 606565 w 2918007"/>
                <a:gd name="connsiteY1260" fmla="*/ 814334 h 2013279"/>
                <a:gd name="connsiteX1261" fmla="*/ 606327 w 2918007"/>
                <a:gd name="connsiteY1261" fmla="*/ 823046 h 2013279"/>
                <a:gd name="connsiteX1262" fmla="*/ 605616 w 2918007"/>
                <a:gd name="connsiteY1262" fmla="*/ 828929 h 2013279"/>
                <a:gd name="connsiteX1263" fmla="*/ 606137 w 2918007"/>
                <a:gd name="connsiteY1263" fmla="*/ 830017 h 2013279"/>
                <a:gd name="connsiteX1264" fmla="*/ 606029 w 2918007"/>
                <a:gd name="connsiteY1264" fmla="*/ 833973 h 2013279"/>
                <a:gd name="connsiteX1265" fmla="*/ 610856 w 2918007"/>
                <a:gd name="connsiteY1265" fmla="*/ 839886 h 2013279"/>
                <a:gd name="connsiteX1266" fmla="*/ 610856 w 2918007"/>
                <a:gd name="connsiteY1266" fmla="*/ 839886 h 2013279"/>
                <a:gd name="connsiteX1267" fmla="*/ 606137 w 2918007"/>
                <a:gd name="connsiteY1267" fmla="*/ 830017 h 2013279"/>
                <a:gd name="connsiteX1268" fmla="*/ 606327 w 2918007"/>
                <a:gd name="connsiteY1268" fmla="*/ 823046 h 2013279"/>
                <a:gd name="connsiteX1269" fmla="*/ 609150 w 2918007"/>
                <a:gd name="connsiteY1269" fmla="*/ 799675 h 2013279"/>
                <a:gd name="connsiteX1270" fmla="*/ 611205 w 2918007"/>
                <a:gd name="connsiteY1270" fmla="*/ 788025 h 2013279"/>
                <a:gd name="connsiteX1271" fmla="*/ 623338 w 2918007"/>
                <a:gd name="connsiteY1271" fmla="*/ 735729 h 2013279"/>
                <a:gd name="connsiteX1272" fmla="*/ 605308 w 2918007"/>
                <a:gd name="connsiteY1272" fmla="*/ 621442 h 2013279"/>
                <a:gd name="connsiteX1273" fmla="*/ 2307354 w 2918007"/>
                <a:gd name="connsiteY1273" fmla="*/ 604048 h 2013279"/>
                <a:gd name="connsiteX1274" fmla="*/ 2323977 w 2918007"/>
                <a:gd name="connsiteY1274" fmla="*/ 605924 h 2013279"/>
                <a:gd name="connsiteX1275" fmla="*/ 2330777 w 2918007"/>
                <a:gd name="connsiteY1275" fmla="*/ 607050 h 2013279"/>
                <a:gd name="connsiteX1276" fmla="*/ 2257424 w 2918007"/>
                <a:gd name="connsiteY1276" fmla="*/ 652611 h 2013279"/>
                <a:gd name="connsiteX1277" fmla="*/ 2229686 w 2918007"/>
                <a:gd name="connsiteY1277" fmla="*/ 868102 h 2013279"/>
                <a:gd name="connsiteX1278" fmla="*/ 2233507 w 2918007"/>
                <a:gd name="connsiteY1278" fmla="*/ 895610 h 2013279"/>
                <a:gd name="connsiteX1279" fmla="*/ 2234832 w 2918007"/>
                <a:gd name="connsiteY1279" fmla="*/ 901179 h 2013279"/>
                <a:gd name="connsiteX1280" fmla="*/ 2235148 w 2918007"/>
                <a:gd name="connsiteY1280" fmla="*/ 903215 h 2013279"/>
                <a:gd name="connsiteX1281" fmla="*/ 2238020 w 2918007"/>
                <a:gd name="connsiteY1281" fmla="*/ 914586 h 2013279"/>
                <a:gd name="connsiteX1282" fmla="*/ 2238408 w 2918007"/>
                <a:gd name="connsiteY1282" fmla="*/ 916219 h 2013279"/>
                <a:gd name="connsiteX1283" fmla="*/ 2241215 w 2918007"/>
                <a:gd name="connsiteY1283" fmla="*/ 939271 h 2013279"/>
                <a:gd name="connsiteX1284" fmla="*/ 2229687 w 2918007"/>
                <a:gd name="connsiteY1284" fmla="*/ 943215 h 2013279"/>
                <a:gd name="connsiteX1285" fmla="*/ 2229687 w 2918007"/>
                <a:gd name="connsiteY1285" fmla="*/ 943215 h 2013279"/>
                <a:gd name="connsiteX1286" fmla="*/ 2241014 w 2918007"/>
                <a:gd name="connsiteY1286" fmla="*/ 926438 h 2013279"/>
                <a:gd name="connsiteX1287" fmla="*/ 2238020 w 2918007"/>
                <a:gd name="connsiteY1287" fmla="*/ 914586 h 2013279"/>
                <a:gd name="connsiteX1288" fmla="*/ 2234832 w 2918007"/>
                <a:gd name="connsiteY1288" fmla="*/ 901179 h 2013279"/>
                <a:gd name="connsiteX1289" fmla="*/ 2229687 w 2918007"/>
                <a:gd name="connsiteY1289" fmla="*/ 868102 h 2013279"/>
                <a:gd name="connsiteX1290" fmla="*/ 2257425 w 2918007"/>
                <a:gd name="connsiteY1290" fmla="*/ 652611 h 2013279"/>
                <a:gd name="connsiteX1291" fmla="*/ 2330778 w 2918007"/>
                <a:gd name="connsiteY1291" fmla="*/ 607050 h 2013279"/>
                <a:gd name="connsiteX1292" fmla="*/ 2307354 w 2918007"/>
                <a:gd name="connsiteY1292" fmla="*/ 604048 h 2013279"/>
                <a:gd name="connsiteX1293" fmla="*/ 726277 w 2918007"/>
                <a:gd name="connsiteY1293" fmla="*/ 595968 h 2013279"/>
                <a:gd name="connsiteX1294" fmla="*/ 722665 w 2918007"/>
                <a:gd name="connsiteY1294" fmla="*/ 600691 h 2013279"/>
                <a:gd name="connsiteX1295" fmla="*/ 722662 w 2918007"/>
                <a:gd name="connsiteY1295" fmla="*/ 600695 h 2013279"/>
                <a:gd name="connsiteX1296" fmla="*/ 711337 w 2918007"/>
                <a:gd name="connsiteY1296" fmla="*/ 613602 h 2013279"/>
                <a:gd name="connsiteX1297" fmla="*/ 683745 w 2918007"/>
                <a:gd name="connsiteY1297" fmla="*/ 637835 h 2013279"/>
                <a:gd name="connsiteX1298" fmla="*/ 706683 w 2918007"/>
                <a:gd name="connsiteY1298" fmla="*/ 618906 h 2013279"/>
                <a:gd name="connsiteX1299" fmla="*/ 711337 w 2918007"/>
                <a:gd name="connsiteY1299" fmla="*/ 613602 h 2013279"/>
                <a:gd name="connsiteX1300" fmla="*/ 713102 w 2918007"/>
                <a:gd name="connsiteY1300" fmla="*/ 612053 h 2013279"/>
                <a:gd name="connsiteX1301" fmla="*/ 722662 w 2918007"/>
                <a:gd name="connsiteY1301" fmla="*/ 600695 h 2013279"/>
                <a:gd name="connsiteX1302" fmla="*/ 722666 w 2918007"/>
                <a:gd name="connsiteY1302" fmla="*/ 600691 h 2013279"/>
                <a:gd name="connsiteX1303" fmla="*/ 1932811 w 2918007"/>
                <a:gd name="connsiteY1303" fmla="*/ 591889 h 2013279"/>
                <a:gd name="connsiteX1304" fmla="*/ 1873405 w 2918007"/>
                <a:gd name="connsiteY1304" fmla="*/ 632909 h 2013279"/>
                <a:gd name="connsiteX1305" fmla="*/ 1859953 w 2918007"/>
                <a:gd name="connsiteY1305" fmla="*/ 663548 h 2013279"/>
                <a:gd name="connsiteX1306" fmla="*/ 1855690 w 2918007"/>
                <a:gd name="connsiteY1306" fmla="*/ 669208 h 2013279"/>
                <a:gd name="connsiteX1307" fmla="*/ 1845833 w 2918007"/>
                <a:gd name="connsiteY1307" fmla="*/ 678556 h 2013279"/>
                <a:gd name="connsiteX1308" fmla="*/ 1842261 w 2918007"/>
                <a:gd name="connsiteY1308" fmla="*/ 680770 h 2013279"/>
                <a:gd name="connsiteX1309" fmla="*/ 1832405 w 2918007"/>
                <a:gd name="connsiteY1309" fmla="*/ 683039 h 2013279"/>
                <a:gd name="connsiteX1310" fmla="*/ 1832405 w 2918007"/>
                <a:gd name="connsiteY1310" fmla="*/ 683039 h 2013279"/>
                <a:gd name="connsiteX1311" fmla="*/ 1840571 w 2918007"/>
                <a:gd name="connsiteY1311" fmla="*/ 681818 h 2013279"/>
                <a:gd name="connsiteX1312" fmla="*/ 1842261 w 2918007"/>
                <a:gd name="connsiteY1312" fmla="*/ 680770 h 2013279"/>
                <a:gd name="connsiteX1313" fmla="*/ 1843895 w 2918007"/>
                <a:gd name="connsiteY1313" fmla="*/ 680394 h 2013279"/>
                <a:gd name="connsiteX1314" fmla="*/ 1845833 w 2918007"/>
                <a:gd name="connsiteY1314" fmla="*/ 678556 h 2013279"/>
                <a:gd name="connsiteX1315" fmla="*/ 1851118 w 2918007"/>
                <a:gd name="connsiteY1315" fmla="*/ 675279 h 2013279"/>
                <a:gd name="connsiteX1316" fmla="*/ 1855690 w 2918007"/>
                <a:gd name="connsiteY1316" fmla="*/ 669208 h 2013279"/>
                <a:gd name="connsiteX1317" fmla="*/ 1858736 w 2918007"/>
                <a:gd name="connsiteY1317" fmla="*/ 666320 h 2013279"/>
                <a:gd name="connsiteX1318" fmla="*/ 1859953 w 2918007"/>
                <a:gd name="connsiteY1318" fmla="*/ 663548 h 2013279"/>
                <a:gd name="connsiteX1319" fmla="*/ 1862559 w 2918007"/>
                <a:gd name="connsiteY1319" fmla="*/ 660089 h 2013279"/>
                <a:gd name="connsiteX1320" fmla="*/ 1873406 w 2918007"/>
                <a:gd name="connsiteY1320" fmla="*/ 632909 h 2013279"/>
                <a:gd name="connsiteX1321" fmla="*/ 1897185 w 2918007"/>
                <a:gd name="connsiteY1321" fmla="*/ 600768 h 2013279"/>
                <a:gd name="connsiteX1322" fmla="*/ 1932811 w 2918007"/>
                <a:gd name="connsiteY1322" fmla="*/ 591889 h 2013279"/>
                <a:gd name="connsiteX1323" fmla="*/ 451361 w 2918007"/>
                <a:gd name="connsiteY1323" fmla="*/ 579960 h 2013279"/>
                <a:gd name="connsiteX1324" fmla="*/ 431422 w 2918007"/>
                <a:gd name="connsiteY1324" fmla="*/ 581574 h 2013279"/>
                <a:gd name="connsiteX1325" fmla="*/ 431423 w 2918007"/>
                <a:gd name="connsiteY1325" fmla="*/ 581574 h 2013279"/>
                <a:gd name="connsiteX1326" fmla="*/ 537889 w 2918007"/>
                <a:gd name="connsiteY1326" fmla="*/ 574419 h 2013279"/>
                <a:gd name="connsiteX1327" fmla="*/ 557065 w 2918007"/>
                <a:gd name="connsiteY1327" fmla="*/ 577228 h 2013279"/>
                <a:gd name="connsiteX1328" fmla="*/ 580806 w 2918007"/>
                <a:gd name="connsiteY1328" fmla="*/ 595968 h 2013279"/>
                <a:gd name="connsiteX1329" fmla="*/ 537889 w 2918007"/>
                <a:gd name="connsiteY1329" fmla="*/ 574419 h 2013279"/>
                <a:gd name="connsiteX1330" fmla="*/ 773740 w 2918007"/>
                <a:gd name="connsiteY1330" fmla="*/ 569493 h 2013279"/>
                <a:gd name="connsiteX1331" fmla="*/ 774875 w 2918007"/>
                <a:gd name="connsiteY1331" fmla="*/ 574803 h 2013279"/>
                <a:gd name="connsiteX1332" fmla="*/ 775099 w 2918007"/>
                <a:gd name="connsiteY1332" fmla="*/ 578074 h 2013279"/>
                <a:gd name="connsiteX1333" fmla="*/ 774153 w 2918007"/>
                <a:gd name="connsiteY1333" fmla="*/ 587305 h 2013279"/>
                <a:gd name="connsiteX1334" fmla="*/ 772800 w 2918007"/>
                <a:gd name="connsiteY1334" fmla="*/ 591350 h 2013279"/>
                <a:gd name="connsiteX1335" fmla="*/ 760478 w 2918007"/>
                <a:gd name="connsiteY1335" fmla="*/ 600662 h 2013279"/>
                <a:gd name="connsiteX1336" fmla="*/ 771949 w 2918007"/>
                <a:gd name="connsiteY1336" fmla="*/ 593893 h 2013279"/>
                <a:gd name="connsiteX1337" fmla="*/ 772800 w 2918007"/>
                <a:gd name="connsiteY1337" fmla="*/ 591350 h 2013279"/>
                <a:gd name="connsiteX1338" fmla="*/ 773817 w 2918007"/>
                <a:gd name="connsiteY1338" fmla="*/ 590580 h 2013279"/>
                <a:gd name="connsiteX1339" fmla="*/ 774153 w 2918007"/>
                <a:gd name="connsiteY1339" fmla="*/ 587305 h 2013279"/>
                <a:gd name="connsiteX1340" fmla="*/ 775463 w 2918007"/>
                <a:gd name="connsiteY1340" fmla="*/ 583389 h 2013279"/>
                <a:gd name="connsiteX1341" fmla="*/ 775099 w 2918007"/>
                <a:gd name="connsiteY1341" fmla="*/ 578074 h 2013279"/>
                <a:gd name="connsiteX1342" fmla="*/ 775252 w 2918007"/>
                <a:gd name="connsiteY1342" fmla="*/ 576573 h 2013279"/>
                <a:gd name="connsiteX1343" fmla="*/ 774875 w 2918007"/>
                <a:gd name="connsiteY1343" fmla="*/ 574803 h 2013279"/>
                <a:gd name="connsiteX1344" fmla="*/ 774801 w 2918007"/>
                <a:gd name="connsiteY1344" fmla="*/ 573730 h 2013279"/>
                <a:gd name="connsiteX1345" fmla="*/ 773740 w 2918007"/>
                <a:gd name="connsiteY1345" fmla="*/ 569493 h 2013279"/>
                <a:gd name="connsiteX1346" fmla="*/ 390953 w 2918007"/>
                <a:gd name="connsiteY1346" fmla="*/ 527011 h 2013279"/>
                <a:gd name="connsiteX1347" fmla="*/ 335246 w 2918007"/>
                <a:gd name="connsiteY1347" fmla="*/ 586809 h 2013279"/>
                <a:gd name="connsiteX1348" fmla="*/ 327799 w 2918007"/>
                <a:gd name="connsiteY1348" fmla="*/ 599892 h 2013279"/>
                <a:gd name="connsiteX1349" fmla="*/ 325383 w 2918007"/>
                <a:gd name="connsiteY1349" fmla="*/ 603400 h 2013279"/>
                <a:gd name="connsiteX1350" fmla="*/ 319755 w 2918007"/>
                <a:gd name="connsiteY1350" fmla="*/ 614021 h 2013279"/>
                <a:gd name="connsiteX1351" fmla="*/ 317880 w 2918007"/>
                <a:gd name="connsiteY1351" fmla="*/ 617315 h 2013279"/>
                <a:gd name="connsiteX1352" fmla="*/ 315820 w 2918007"/>
                <a:gd name="connsiteY1352" fmla="*/ 621448 h 2013279"/>
                <a:gd name="connsiteX1353" fmla="*/ 315131 w 2918007"/>
                <a:gd name="connsiteY1353" fmla="*/ 622747 h 2013279"/>
                <a:gd name="connsiteX1354" fmla="*/ 314090 w 2918007"/>
                <a:gd name="connsiteY1354" fmla="*/ 624918 h 2013279"/>
                <a:gd name="connsiteX1355" fmla="*/ 313109 w 2918007"/>
                <a:gd name="connsiteY1355" fmla="*/ 626885 h 2013279"/>
                <a:gd name="connsiteX1356" fmla="*/ 311437 w 2918007"/>
                <a:gd name="connsiteY1356" fmla="*/ 630446 h 2013279"/>
                <a:gd name="connsiteX1357" fmla="*/ 259043 w 2918007"/>
                <a:gd name="connsiteY1357" fmla="*/ 756662 h 2013279"/>
                <a:gd name="connsiteX1358" fmla="*/ 259012 w 2918007"/>
                <a:gd name="connsiteY1358" fmla="*/ 756691 h 2013279"/>
                <a:gd name="connsiteX1359" fmla="*/ 206741 w 2918007"/>
                <a:gd name="connsiteY1359" fmla="*/ 803126 h 2013279"/>
                <a:gd name="connsiteX1360" fmla="*/ 203351 w 2918007"/>
                <a:gd name="connsiteY1360" fmla="*/ 807716 h 2013279"/>
                <a:gd name="connsiteX1361" fmla="*/ 200581 w 2918007"/>
                <a:gd name="connsiteY1361" fmla="*/ 810256 h 2013279"/>
                <a:gd name="connsiteX1362" fmla="*/ 188925 w 2918007"/>
                <a:gd name="connsiteY1362" fmla="*/ 827247 h 2013279"/>
                <a:gd name="connsiteX1363" fmla="*/ 170002 w 2918007"/>
                <a:gd name="connsiteY1363" fmla="*/ 852866 h 2013279"/>
                <a:gd name="connsiteX1364" fmla="*/ 165453 w 2918007"/>
                <a:gd name="connsiteY1364" fmla="*/ 861463 h 2013279"/>
                <a:gd name="connsiteX1365" fmla="*/ 162113 w 2918007"/>
                <a:gd name="connsiteY1365" fmla="*/ 866331 h 2013279"/>
                <a:gd name="connsiteX1366" fmla="*/ 154938 w 2918007"/>
                <a:gd name="connsiteY1366" fmla="*/ 881335 h 2013279"/>
                <a:gd name="connsiteX1367" fmla="*/ 147044 w 2918007"/>
                <a:gd name="connsiteY1367" fmla="*/ 896253 h 2013279"/>
                <a:gd name="connsiteX1368" fmla="*/ 143176 w 2918007"/>
                <a:gd name="connsiteY1368" fmla="*/ 905929 h 2013279"/>
                <a:gd name="connsiteX1369" fmla="*/ 140982 w 2918007"/>
                <a:gd name="connsiteY1369" fmla="*/ 910517 h 2013279"/>
                <a:gd name="connsiteX1370" fmla="*/ 134529 w 2918007"/>
                <a:gd name="connsiteY1370" fmla="*/ 928439 h 2013279"/>
                <a:gd name="connsiteX1371" fmla="*/ 134530 w 2918007"/>
                <a:gd name="connsiteY1371" fmla="*/ 928438 h 2013279"/>
                <a:gd name="connsiteX1372" fmla="*/ 136088 w 2918007"/>
                <a:gd name="connsiteY1372" fmla="*/ 923659 h 2013279"/>
                <a:gd name="connsiteX1373" fmla="*/ 143176 w 2918007"/>
                <a:gd name="connsiteY1373" fmla="*/ 905929 h 2013279"/>
                <a:gd name="connsiteX1374" fmla="*/ 154938 w 2918007"/>
                <a:gd name="connsiteY1374" fmla="*/ 881335 h 2013279"/>
                <a:gd name="connsiteX1375" fmla="*/ 165453 w 2918007"/>
                <a:gd name="connsiteY1375" fmla="*/ 861463 h 2013279"/>
                <a:gd name="connsiteX1376" fmla="*/ 188925 w 2918007"/>
                <a:gd name="connsiteY1376" fmla="*/ 827247 h 2013279"/>
                <a:gd name="connsiteX1377" fmla="*/ 203351 w 2918007"/>
                <a:gd name="connsiteY1377" fmla="*/ 807716 h 2013279"/>
                <a:gd name="connsiteX1378" fmla="*/ 259012 w 2918007"/>
                <a:gd name="connsiteY1378" fmla="*/ 756691 h 2013279"/>
                <a:gd name="connsiteX1379" fmla="*/ 259044 w 2918007"/>
                <a:gd name="connsiteY1379" fmla="*/ 756662 h 2013279"/>
                <a:gd name="connsiteX1380" fmla="*/ 311438 w 2918007"/>
                <a:gd name="connsiteY1380" fmla="*/ 630446 h 2013279"/>
                <a:gd name="connsiteX1381" fmla="*/ 314090 w 2918007"/>
                <a:gd name="connsiteY1381" fmla="*/ 624918 h 2013279"/>
                <a:gd name="connsiteX1382" fmla="*/ 315820 w 2918007"/>
                <a:gd name="connsiteY1382" fmla="*/ 621448 h 2013279"/>
                <a:gd name="connsiteX1383" fmla="*/ 319755 w 2918007"/>
                <a:gd name="connsiteY1383" fmla="*/ 614021 h 2013279"/>
                <a:gd name="connsiteX1384" fmla="*/ 327799 w 2918007"/>
                <a:gd name="connsiteY1384" fmla="*/ 599892 h 2013279"/>
                <a:gd name="connsiteX1385" fmla="*/ 360587 w 2918007"/>
                <a:gd name="connsiteY1385" fmla="*/ 552264 h 2013279"/>
                <a:gd name="connsiteX1386" fmla="*/ 390953 w 2918007"/>
                <a:gd name="connsiteY1386" fmla="*/ 527012 h 2013279"/>
                <a:gd name="connsiteX1387" fmla="*/ 2482913 w 2918007"/>
                <a:gd name="connsiteY1387" fmla="*/ 510050 h 2013279"/>
                <a:gd name="connsiteX1388" fmla="*/ 2459605 w 2918007"/>
                <a:gd name="connsiteY1388" fmla="*/ 512234 h 2013279"/>
                <a:gd name="connsiteX1389" fmla="*/ 2415840 w 2918007"/>
                <a:gd name="connsiteY1389" fmla="*/ 650764 h 2013279"/>
                <a:gd name="connsiteX1390" fmla="*/ 2463303 w 2918007"/>
                <a:gd name="connsiteY1390" fmla="*/ 846552 h 2013279"/>
                <a:gd name="connsiteX1391" fmla="*/ 2463292 w 2918007"/>
                <a:gd name="connsiteY1391" fmla="*/ 846603 h 2013279"/>
                <a:gd name="connsiteX1392" fmla="*/ 2453259 w 2918007"/>
                <a:gd name="connsiteY1392" fmla="*/ 887244 h 2013279"/>
                <a:gd name="connsiteX1393" fmla="*/ 2450799 w 2918007"/>
                <a:gd name="connsiteY1393" fmla="*/ 894743 h 2013279"/>
                <a:gd name="connsiteX1394" fmla="*/ 2441577 w 2918007"/>
                <a:gd name="connsiteY1394" fmla="*/ 915485 h 2013279"/>
                <a:gd name="connsiteX1395" fmla="*/ 2441568 w 2918007"/>
                <a:gd name="connsiteY1395" fmla="*/ 915503 h 2013279"/>
                <a:gd name="connsiteX1396" fmla="*/ 2441561 w 2918007"/>
                <a:gd name="connsiteY1396" fmla="*/ 915510 h 2013279"/>
                <a:gd name="connsiteX1397" fmla="*/ 2433896 w 2918007"/>
                <a:gd name="connsiteY1397" fmla="*/ 922911 h 2013279"/>
                <a:gd name="connsiteX1398" fmla="*/ 2425684 w 2918007"/>
                <a:gd name="connsiteY1398" fmla="*/ 924388 h 2013279"/>
                <a:gd name="connsiteX1399" fmla="*/ 2425684 w 2918007"/>
                <a:gd name="connsiteY1399" fmla="*/ 924388 h 2013279"/>
                <a:gd name="connsiteX1400" fmla="*/ 2432432 w 2918007"/>
                <a:gd name="connsiteY1400" fmla="*/ 924325 h 2013279"/>
                <a:gd name="connsiteX1401" fmla="*/ 2433896 w 2918007"/>
                <a:gd name="connsiteY1401" fmla="*/ 922911 h 2013279"/>
                <a:gd name="connsiteX1402" fmla="*/ 2435257 w 2918007"/>
                <a:gd name="connsiteY1402" fmla="*/ 922666 h 2013279"/>
                <a:gd name="connsiteX1403" fmla="*/ 2441561 w 2918007"/>
                <a:gd name="connsiteY1403" fmla="*/ 915510 h 2013279"/>
                <a:gd name="connsiteX1404" fmla="*/ 2441569 w 2918007"/>
                <a:gd name="connsiteY1404" fmla="*/ 915503 h 2013279"/>
                <a:gd name="connsiteX1405" fmla="*/ 2441577 w 2918007"/>
                <a:gd name="connsiteY1405" fmla="*/ 915485 h 2013279"/>
                <a:gd name="connsiteX1406" fmla="*/ 2448529 w 2918007"/>
                <a:gd name="connsiteY1406" fmla="*/ 901666 h 2013279"/>
                <a:gd name="connsiteX1407" fmla="*/ 2450799 w 2918007"/>
                <a:gd name="connsiteY1407" fmla="*/ 894743 h 2013279"/>
                <a:gd name="connsiteX1408" fmla="*/ 2452168 w 2918007"/>
                <a:gd name="connsiteY1408" fmla="*/ 891665 h 2013279"/>
                <a:gd name="connsiteX1409" fmla="*/ 2453259 w 2918007"/>
                <a:gd name="connsiteY1409" fmla="*/ 887244 h 2013279"/>
                <a:gd name="connsiteX1410" fmla="*/ 2455865 w 2918007"/>
                <a:gd name="connsiteY1410" fmla="*/ 879300 h 2013279"/>
                <a:gd name="connsiteX1411" fmla="*/ 2463292 w 2918007"/>
                <a:gd name="connsiteY1411" fmla="*/ 846603 h 2013279"/>
                <a:gd name="connsiteX1412" fmla="*/ 2463304 w 2918007"/>
                <a:gd name="connsiteY1412" fmla="*/ 846552 h 2013279"/>
                <a:gd name="connsiteX1413" fmla="*/ 2415841 w 2918007"/>
                <a:gd name="connsiteY1413" fmla="*/ 650764 h 2013279"/>
                <a:gd name="connsiteX1414" fmla="*/ 2459606 w 2918007"/>
                <a:gd name="connsiteY1414" fmla="*/ 512234 h 2013279"/>
                <a:gd name="connsiteX1415" fmla="*/ 2482913 w 2918007"/>
                <a:gd name="connsiteY1415" fmla="*/ 510050 h 2013279"/>
                <a:gd name="connsiteX1416" fmla="*/ 924143 w 2918007"/>
                <a:gd name="connsiteY1416" fmla="*/ 503617 h 2013279"/>
                <a:gd name="connsiteX1417" fmla="*/ 924671 w 2918007"/>
                <a:gd name="connsiteY1417" fmla="*/ 535113 h 2013279"/>
                <a:gd name="connsiteX1418" fmla="*/ 922723 w 2918007"/>
                <a:gd name="connsiteY1418" fmla="*/ 546340 h 2013279"/>
                <a:gd name="connsiteX1419" fmla="*/ 916921 w 2918007"/>
                <a:gd name="connsiteY1419" fmla="*/ 571367 h 2013279"/>
                <a:gd name="connsiteX1420" fmla="*/ 912178 w 2918007"/>
                <a:gd name="connsiteY1420" fmla="*/ 583579 h 2013279"/>
                <a:gd name="connsiteX1421" fmla="*/ 901596 w 2918007"/>
                <a:gd name="connsiteY1421" fmla="*/ 602588 h 2013279"/>
                <a:gd name="connsiteX1422" fmla="*/ 891880 w 2918007"/>
                <a:gd name="connsiteY1422" fmla="*/ 614081 h 2013279"/>
                <a:gd name="connsiteX1423" fmla="*/ 888291 w 2918007"/>
                <a:gd name="connsiteY1423" fmla="*/ 616775 h 2013279"/>
                <a:gd name="connsiteX1424" fmla="*/ 872308 w 2918007"/>
                <a:gd name="connsiteY1424" fmla="*/ 620413 h 2013279"/>
                <a:gd name="connsiteX1425" fmla="*/ 885791 w 2918007"/>
                <a:gd name="connsiteY1425" fmla="*/ 618650 h 2013279"/>
                <a:gd name="connsiteX1426" fmla="*/ 888291 w 2918007"/>
                <a:gd name="connsiteY1426" fmla="*/ 616775 h 2013279"/>
                <a:gd name="connsiteX1427" fmla="*/ 889916 w 2918007"/>
                <a:gd name="connsiteY1427" fmla="*/ 616405 h 2013279"/>
                <a:gd name="connsiteX1428" fmla="*/ 891880 w 2918007"/>
                <a:gd name="connsiteY1428" fmla="*/ 614081 h 2013279"/>
                <a:gd name="connsiteX1429" fmla="*/ 897578 w 2918007"/>
                <a:gd name="connsiteY1429" fmla="*/ 609805 h 2013279"/>
                <a:gd name="connsiteX1430" fmla="*/ 901596 w 2918007"/>
                <a:gd name="connsiteY1430" fmla="*/ 602588 h 2013279"/>
                <a:gd name="connsiteX1431" fmla="*/ 907516 w 2918007"/>
                <a:gd name="connsiteY1431" fmla="*/ 595584 h 2013279"/>
                <a:gd name="connsiteX1432" fmla="*/ 912178 w 2918007"/>
                <a:gd name="connsiteY1432" fmla="*/ 583579 h 2013279"/>
                <a:gd name="connsiteX1433" fmla="*/ 915454 w 2918007"/>
                <a:gd name="connsiteY1433" fmla="*/ 577696 h 2013279"/>
                <a:gd name="connsiteX1434" fmla="*/ 916921 w 2918007"/>
                <a:gd name="connsiteY1434" fmla="*/ 571367 h 2013279"/>
                <a:gd name="connsiteX1435" fmla="*/ 919558 w 2918007"/>
                <a:gd name="connsiteY1435" fmla="*/ 564576 h 2013279"/>
                <a:gd name="connsiteX1436" fmla="*/ 922723 w 2918007"/>
                <a:gd name="connsiteY1436" fmla="*/ 546340 h 2013279"/>
                <a:gd name="connsiteX1437" fmla="*/ 924715 w 2918007"/>
                <a:gd name="connsiteY1437" fmla="*/ 537745 h 2013279"/>
                <a:gd name="connsiteX1438" fmla="*/ 924671 w 2918007"/>
                <a:gd name="connsiteY1438" fmla="*/ 535113 h 2013279"/>
                <a:gd name="connsiteX1439" fmla="*/ 925335 w 2918007"/>
                <a:gd name="connsiteY1439" fmla="*/ 531284 h 2013279"/>
                <a:gd name="connsiteX1440" fmla="*/ 1014140 w 2918007"/>
                <a:gd name="connsiteY1440" fmla="*/ 479603 h 2013279"/>
                <a:gd name="connsiteX1441" fmla="*/ 1014140 w 2918007"/>
                <a:gd name="connsiteY1441" fmla="*/ 479603 h 2013279"/>
                <a:gd name="connsiteX1442" fmla="*/ 1040596 w 2918007"/>
                <a:gd name="connsiteY1442" fmla="*/ 497891 h 2013279"/>
                <a:gd name="connsiteX1443" fmla="*/ 1040600 w 2918007"/>
                <a:gd name="connsiteY1443" fmla="*/ 497903 h 2013279"/>
                <a:gd name="connsiteX1444" fmla="*/ 1049394 w 2918007"/>
                <a:gd name="connsiteY1444" fmla="*/ 527843 h 2013279"/>
                <a:gd name="connsiteX1445" fmla="*/ 1050160 w 2918007"/>
                <a:gd name="connsiteY1445" fmla="*/ 537563 h 2013279"/>
                <a:gd name="connsiteX1446" fmla="*/ 1050268 w 2918007"/>
                <a:gd name="connsiteY1446" fmla="*/ 557925 h 2013279"/>
                <a:gd name="connsiteX1447" fmla="*/ 1049828 w 2918007"/>
                <a:gd name="connsiteY1447" fmla="*/ 565554 h 2013279"/>
                <a:gd name="connsiteX1448" fmla="*/ 1049438 w 2918007"/>
                <a:gd name="connsiteY1448" fmla="*/ 569236 h 2013279"/>
                <a:gd name="connsiteX1449" fmla="*/ 1048657 w 2918007"/>
                <a:gd name="connsiteY1449" fmla="*/ 575035 h 2013279"/>
                <a:gd name="connsiteX1450" fmla="*/ 1027083 w 2918007"/>
                <a:gd name="connsiteY1450" fmla="*/ 680317 h 2013279"/>
                <a:gd name="connsiteX1451" fmla="*/ 1090573 w 2918007"/>
                <a:gd name="connsiteY1451" fmla="*/ 901964 h 2013279"/>
                <a:gd name="connsiteX1452" fmla="*/ 1090577 w 2918007"/>
                <a:gd name="connsiteY1452" fmla="*/ 902036 h 2013279"/>
                <a:gd name="connsiteX1453" fmla="*/ 1093248 w 2918007"/>
                <a:gd name="connsiteY1453" fmla="*/ 961372 h 2013279"/>
                <a:gd name="connsiteX1454" fmla="*/ 1094078 w 2918007"/>
                <a:gd name="connsiteY1454" fmla="*/ 966130 h 2013279"/>
                <a:gd name="connsiteX1455" fmla="*/ 1094307 w 2918007"/>
                <a:gd name="connsiteY1455" fmla="*/ 970326 h 2013279"/>
                <a:gd name="connsiteX1456" fmla="*/ 1097240 w 2918007"/>
                <a:gd name="connsiteY1456" fmla="*/ 984245 h 2013279"/>
                <a:gd name="connsiteX1457" fmla="*/ 1101953 w 2918007"/>
                <a:gd name="connsiteY1457" fmla="*/ 1011247 h 2013279"/>
                <a:gd name="connsiteX1458" fmla="*/ 1104609 w 2918007"/>
                <a:gd name="connsiteY1458" fmla="*/ 1019219 h 2013279"/>
                <a:gd name="connsiteX1459" fmla="*/ 1106013 w 2918007"/>
                <a:gd name="connsiteY1459" fmla="*/ 1025879 h 2013279"/>
                <a:gd name="connsiteX1460" fmla="*/ 1110362 w 2918007"/>
                <a:gd name="connsiteY1460" fmla="*/ 1036484 h 2013279"/>
                <a:gd name="connsiteX1461" fmla="*/ 1115637 w 2918007"/>
                <a:gd name="connsiteY1461" fmla="*/ 1052317 h 2013279"/>
                <a:gd name="connsiteX1462" fmla="*/ 1120896 w 2918007"/>
                <a:gd name="connsiteY1462" fmla="*/ 1062173 h 2013279"/>
                <a:gd name="connsiteX1463" fmla="*/ 1124014 w 2918007"/>
                <a:gd name="connsiteY1463" fmla="*/ 1069778 h 2013279"/>
                <a:gd name="connsiteX1464" fmla="*/ 1128443 w 2918007"/>
                <a:gd name="connsiteY1464" fmla="*/ 1076316 h 2013279"/>
                <a:gd name="connsiteX1465" fmla="*/ 1133243 w 2918007"/>
                <a:gd name="connsiteY1465" fmla="*/ 1085310 h 2013279"/>
                <a:gd name="connsiteX1466" fmla="*/ 1137662 w 2918007"/>
                <a:gd name="connsiteY1466" fmla="*/ 1089926 h 2013279"/>
                <a:gd name="connsiteX1467" fmla="*/ 1146638 w 2918007"/>
                <a:gd name="connsiteY1467" fmla="*/ 1103177 h 2013279"/>
                <a:gd name="connsiteX1468" fmla="*/ 1172210 w 2918007"/>
                <a:gd name="connsiteY1468" fmla="*/ 1127233 h 2013279"/>
                <a:gd name="connsiteX1469" fmla="*/ 1174910 w 2918007"/>
                <a:gd name="connsiteY1469" fmla="*/ 1128829 h 2013279"/>
                <a:gd name="connsiteX1470" fmla="*/ 1176007 w 2918007"/>
                <a:gd name="connsiteY1470" fmla="*/ 1129974 h 2013279"/>
                <a:gd name="connsiteX1471" fmla="*/ 1179808 w 2918007"/>
                <a:gd name="connsiteY1471" fmla="*/ 1131724 h 2013279"/>
                <a:gd name="connsiteX1472" fmla="*/ 1199055 w 2918007"/>
                <a:gd name="connsiteY1472" fmla="*/ 1143099 h 2013279"/>
                <a:gd name="connsiteX1473" fmla="*/ 1210075 w 2918007"/>
                <a:gd name="connsiteY1473" fmla="*/ 1145656 h 2013279"/>
                <a:gd name="connsiteX1474" fmla="*/ 1221810 w 2918007"/>
                <a:gd name="connsiteY1474" fmla="*/ 1151058 h 2013279"/>
                <a:gd name="connsiteX1475" fmla="*/ 1249867 w 2918007"/>
                <a:gd name="connsiteY1475" fmla="*/ 1154887 h 2013279"/>
                <a:gd name="connsiteX1476" fmla="*/ 1249867 w 2918007"/>
                <a:gd name="connsiteY1476" fmla="*/ 1154888 h 2013279"/>
                <a:gd name="connsiteX1477" fmla="*/ 1249868 w 2918007"/>
                <a:gd name="connsiteY1477" fmla="*/ 1154888 h 2013279"/>
                <a:gd name="connsiteX1478" fmla="*/ 1249867 w 2918007"/>
                <a:gd name="connsiteY1478" fmla="*/ 1154887 h 2013279"/>
                <a:gd name="connsiteX1479" fmla="*/ 1210075 w 2918007"/>
                <a:gd name="connsiteY1479" fmla="*/ 1145656 h 2013279"/>
                <a:gd name="connsiteX1480" fmla="*/ 1179808 w 2918007"/>
                <a:gd name="connsiteY1480" fmla="*/ 1131724 h 2013279"/>
                <a:gd name="connsiteX1481" fmla="*/ 1174910 w 2918007"/>
                <a:gd name="connsiteY1481" fmla="*/ 1128829 h 2013279"/>
                <a:gd name="connsiteX1482" fmla="*/ 1137662 w 2918007"/>
                <a:gd name="connsiteY1482" fmla="*/ 1089926 h 2013279"/>
                <a:gd name="connsiteX1483" fmla="*/ 1128443 w 2918007"/>
                <a:gd name="connsiteY1483" fmla="*/ 1076316 h 2013279"/>
                <a:gd name="connsiteX1484" fmla="*/ 1120896 w 2918007"/>
                <a:gd name="connsiteY1484" fmla="*/ 1062173 h 2013279"/>
                <a:gd name="connsiteX1485" fmla="*/ 1110362 w 2918007"/>
                <a:gd name="connsiteY1485" fmla="*/ 1036484 h 2013279"/>
                <a:gd name="connsiteX1486" fmla="*/ 1104609 w 2918007"/>
                <a:gd name="connsiteY1486" fmla="*/ 1019219 h 2013279"/>
                <a:gd name="connsiteX1487" fmla="*/ 1097240 w 2918007"/>
                <a:gd name="connsiteY1487" fmla="*/ 984245 h 2013279"/>
                <a:gd name="connsiteX1488" fmla="*/ 1094078 w 2918007"/>
                <a:gd name="connsiteY1488" fmla="*/ 966130 h 2013279"/>
                <a:gd name="connsiteX1489" fmla="*/ 1090577 w 2918007"/>
                <a:gd name="connsiteY1489" fmla="*/ 902036 h 2013279"/>
                <a:gd name="connsiteX1490" fmla="*/ 1090574 w 2918007"/>
                <a:gd name="connsiteY1490" fmla="*/ 901964 h 2013279"/>
                <a:gd name="connsiteX1491" fmla="*/ 1027084 w 2918007"/>
                <a:gd name="connsiteY1491" fmla="*/ 680317 h 2013279"/>
                <a:gd name="connsiteX1492" fmla="*/ 1048658 w 2918007"/>
                <a:gd name="connsiteY1492" fmla="*/ 575035 h 2013279"/>
                <a:gd name="connsiteX1493" fmla="*/ 1049222 w 2918007"/>
                <a:gd name="connsiteY1493" fmla="*/ 571263 h 2013279"/>
                <a:gd name="connsiteX1494" fmla="*/ 1049438 w 2918007"/>
                <a:gd name="connsiteY1494" fmla="*/ 569236 h 2013279"/>
                <a:gd name="connsiteX1495" fmla="*/ 1049750 w 2918007"/>
                <a:gd name="connsiteY1495" fmla="*/ 566914 h 2013279"/>
                <a:gd name="connsiteX1496" fmla="*/ 1049828 w 2918007"/>
                <a:gd name="connsiteY1496" fmla="*/ 565554 h 2013279"/>
                <a:gd name="connsiteX1497" fmla="*/ 1050285 w 2918007"/>
                <a:gd name="connsiteY1497" fmla="*/ 561249 h 2013279"/>
                <a:gd name="connsiteX1498" fmla="*/ 1050268 w 2918007"/>
                <a:gd name="connsiteY1498" fmla="*/ 557925 h 2013279"/>
                <a:gd name="connsiteX1499" fmla="*/ 1050900 w 2918007"/>
                <a:gd name="connsiteY1499" fmla="*/ 546950 h 2013279"/>
                <a:gd name="connsiteX1500" fmla="*/ 1050160 w 2918007"/>
                <a:gd name="connsiteY1500" fmla="*/ 537563 h 2013279"/>
                <a:gd name="connsiteX1501" fmla="*/ 1050122 w 2918007"/>
                <a:gd name="connsiteY1501" fmla="*/ 530320 h 2013279"/>
                <a:gd name="connsiteX1502" fmla="*/ 1049394 w 2918007"/>
                <a:gd name="connsiteY1502" fmla="*/ 527843 h 2013279"/>
                <a:gd name="connsiteX1503" fmla="*/ 1048913 w 2918007"/>
                <a:gd name="connsiteY1503" fmla="*/ 521743 h 2013279"/>
                <a:gd name="connsiteX1504" fmla="*/ 1040600 w 2918007"/>
                <a:gd name="connsiteY1504" fmla="*/ 497903 h 2013279"/>
                <a:gd name="connsiteX1505" fmla="*/ 1040597 w 2918007"/>
                <a:gd name="connsiteY1505" fmla="*/ 497891 h 2013279"/>
                <a:gd name="connsiteX1506" fmla="*/ 1014140 w 2918007"/>
                <a:gd name="connsiteY1506" fmla="*/ 479603 h 2013279"/>
                <a:gd name="connsiteX1507" fmla="*/ 2005933 w 2918007"/>
                <a:gd name="connsiteY1507" fmla="*/ 437121 h 2013279"/>
                <a:gd name="connsiteX1508" fmla="*/ 2005933 w 2918007"/>
                <a:gd name="connsiteY1508" fmla="*/ 437121 h 2013279"/>
                <a:gd name="connsiteX1509" fmla="*/ 2024244 w 2918007"/>
                <a:gd name="connsiteY1509" fmla="*/ 442561 h 2013279"/>
                <a:gd name="connsiteX1510" fmla="*/ 2049537 w 2918007"/>
                <a:gd name="connsiteY1510" fmla="*/ 466329 h 2013279"/>
                <a:gd name="connsiteX1511" fmla="*/ 2069847 w 2918007"/>
                <a:gd name="connsiteY1511" fmla="*/ 494202 h 2013279"/>
                <a:gd name="connsiteX1512" fmla="*/ 2081254 w 2918007"/>
                <a:gd name="connsiteY1512" fmla="*/ 512574 h 2013279"/>
                <a:gd name="connsiteX1513" fmla="*/ 2097459 w 2918007"/>
                <a:gd name="connsiteY1513" fmla="*/ 548567 h 2013279"/>
                <a:gd name="connsiteX1514" fmla="*/ 2104426 w 2918007"/>
                <a:gd name="connsiteY1514" fmla="*/ 565629 h 2013279"/>
                <a:gd name="connsiteX1515" fmla="*/ 2113178 w 2918007"/>
                <a:gd name="connsiteY1515" fmla="*/ 610697 h 2013279"/>
                <a:gd name="connsiteX1516" fmla="*/ 2113186 w 2918007"/>
                <a:gd name="connsiteY1516" fmla="*/ 610744 h 2013279"/>
                <a:gd name="connsiteX1517" fmla="*/ 2131062 w 2918007"/>
                <a:gd name="connsiteY1517" fmla="*/ 714180 h 2013279"/>
                <a:gd name="connsiteX1518" fmla="*/ 2150787 w 2918007"/>
                <a:gd name="connsiteY1518" fmla="*/ 731419 h 2013279"/>
                <a:gd name="connsiteX1519" fmla="*/ 2101474 w 2918007"/>
                <a:gd name="connsiteY1519" fmla="*/ 747427 h 2013279"/>
                <a:gd name="connsiteX1520" fmla="*/ 1952921 w 2918007"/>
                <a:gd name="connsiteY1520" fmla="*/ 907505 h 2013279"/>
                <a:gd name="connsiteX1521" fmla="*/ 1928881 w 2918007"/>
                <a:gd name="connsiteY1521" fmla="*/ 978925 h 2013279"/>
                <a:gd name="connsiteX1522" fmla="*/ 2073736 w 2918007"/>
                <a:gd name="connsiteY1522" fmla="*/ 1060196 h 2013279"/>
                <a:gd name="connsiteX1523" fmla="*/ 2073743 w 2918007"/>
                <a:gd name="connsiteY1523" fmla="*/ 1060198 h 2013279"/>
                <a:gd name="connsiteX1524" fmla="*/ 2097783 w 2918007"/>
                <a:gd name="connsiteY1524" fmla="*/ 1066644 h 2013279"/>
                <a:gd name="connsiteX1525" fmla="*/ 2100829 w 2918007"/>
                <a:gd name="connsiteY1525" fmla="*/ 1068805 h 2013279"/>
                <a:gd name="connsiteX1526" fmla="*/ 2103045 w 2918007"/>
                <a:gd name="connsiteY1526" fmla="*/ 1072843 h 2013279"/>
                <a:gd name="connsiteX1527" fmla="*/ 2098094 w 2918007"/>
                <a:gd name="connsiteY1527" fmla="*/ 1081062 h 2013279"/>
                <a:gd name="connsiteX1528" fmla="*/ 2093461 w 2918007"/>
                <a:gd name="connsiteY1528" fmla="*/ 1083592 h 2013279"/>
                <a:gd name="connsiteX1529" fmla="*/ 2093462 w 2918007"/>
                <a:gd name="connsiteY1529" fmla="*/ 1083592 h 2013279"/>
                <a:gd name="connsiteX1530" fmla="*/ 2104172 w 2918007"/>
                <a:gd name="connsiteY1530" fmla="*/ 1074895 h 2013279"/>
                <a:gd name="connsiteX1531" fmla="*/ 2103045 w 2918007"/>
                <a:gd name="connsiteY1531" fmla="*/ 1072843 h 2013279"/>
                <a:gd name="connsiteX1532" fmla="*/ 2104086 w 2918007"/>
                <a:gd name="connsiteY1532" fmla="*/ 1071116 h 2013279"/>
                <a:gd name="connsiteX1533" fmla="*/ 2100829 w 2918007"/>
                <a:gd name="connsiteY1533" fmla="*/ 1068805 h 2013279"/>
                <a:gd name="connsiteX1534" fmla="*/ 2099963 w 2918007"/>
                <a:gd name="connsiteY1534" fmla="*/ 1067228 h 2013279"/>
                <a:gd name="connsiteX1535" fmla="*/ 2097783 w 2918007"/>
                <a:gd name="connsiteY1535" fmla="*/ 1066644 h 2013279"/>
                <a:gd name="connsiteX1536" fmla="*/ 2095928 w 2918007"/>
                <a:gd name="connsiteY1536" fmla="*/ 1065327 h 2013279"/>
                <a:gd name="connsiteX1537" fmla="*/ 2073743 w 2918007"/>
                <a:gd name="connsiteY1537" fmla="*/ 1060198 h 2013279"/>
                <a:gd name="connsiteX1538" fmla="*/ 2073737 w 2918007"/>
                <a:gd name="connsiteY1538" fmla="*/ 1060196 h 2013279"/>
                <a:gd name="connsiteX1539" fmla="*/ 1928882 w 2918007"/>
                <a:gd name="connsiteY1539" fmla="*/ 978925 h 2013279"/>
                <a:gd name="connsiteX1540" fmla="*/ 1952922 w 2918007"/>
                <a:gd name="connsiteY1540" fmla="*/ 907505 h 2013279"/>
                <a:gd name="connsiteX1541" fmla="*/ 2101475 w 2918007"/>
                <a:gd name="connsiteY1541" fmla="*/ 747427 h 2013279"/>
                <a:gd name="connsiteX1542" fmla="*/ 2150788 w 2918007"/>
                <a:gd name="connsiteY1542" fmla="*/ 731419 h 2013279"/>
                <a:gd name="connsiteX1543" fmla="*/ 2131063 w 2918007"/>
                <a:gd name="connsiteY1543" fmla="*/ 714180 h 2013279"/>
                <a:gd name="connsiteX1544" fmla="*/ 2113187 w 2918007"/>
                <a:gd name="connsiteY1544" fmla="*/ 610744 h 2013279"/>
                <a:gd name="connsiteX1545" fmla="*/ 2113178 w 2918007"/>
                <a:gd name="connsiteY1545" fmla="*/ 610697 h 2013279"/>
                <a:gd name="connsiteX1546" fmla="*/ 2106098 w 2918007"/>
                <a:gd name="connsiteY1546" fmla="*/ 569726 h 2013279"/>
                <a:gd name="connsiteX1547" fmla="*/ 2104426 w 2918007"/>
                <a:gd name="connsiteY1547" fmla="*/ 565629 h 2013279"/>
                <a:gd name="connsiteX1548" fmla="*/ 2103883 w 2918007"/>
                <a:gd name="connsiteY1548" fmla="*/ 562836 h 2013279"/>
                <a:gd name="connsiteX1549" fmla="*/ 2097459 w 2918007"/>
                <a:gd name="connsiteY1549" fmla="*/ 548567 h 2013279"/>
                <a:gd name="connsiteX1550" fmla="*/ 2085660 w 2918007"/>
                <a:gd name="connsiteY1550" fmla="*/ 519670 h 2013279"/>
                <a:gd name="connsiteX1551" fmla="*/ 2081254 w 2918007"/>
                <a:gd name="connsiteY1551" fmla="*/ 512574 h 2013279"/>
                <a:gd name="connsiteX1552" fmla="*/ 2078052 w 2918007"/>
                <a:gd name="connsiteY1552" fmla="*/ 505462 h 2013279"/>
                <a:gd name="connsiteX1553" fmla="*/ 2069847 w 2918007"/>
                <a:gd name="connsiteY1553" fmla="*/ 494202 h 2013279"/>
                <a:gd name="connsiteX1554" fmla="*/ 2056749 w 2918007"/>
                <a:gd name="connsiteY1554" fmla="*/ 473106 h 2013279"/>
                <a:gd name="connsiteX1555" fmla="*/ 2049537 w 2918007"/>
                <a:gd name="connsiteY1555" fmla="*/ 466329 h 2013279"/>
                <a:gd name="connsiteX1556" fmla="*/ 2042975 w 2918007"/>
                <a:gd name="connsiteY1556" fmla="*/ 457323 h 2013279"/>
                <a:gd name="connsiteX1557" fmla="*/ 2005933 w 2918007"/>
                <a:gd name="connsiteY1557" fmla="*/ 437121 h 2013279"/>
                <a:gd name="connsiteX1558" fmla="*/ 702237 w 2918007"/>
                <a:gd name="connsiteY1558" fmla="*/ 416803 h 2013279"/>
                <a:gd name="connsiteX1559" fmla="*/ 705907 w 2918007"/>
                <a:gd name="connsiteY1559" fmla="*/ 417178 h 2013279"/>
                <a:gd name="connsiteX1560" fmla="*/ 705909 w 2918007"/>
                <a:gd name="connsiteY1560" fmla="*/ 417180 h 2013279"/>
                <a:gd name="connsiteX1561" fmla="*/ 712474 w 2918007"/>
                <a:gd name="connsiteY1561" fmla="*/ 422995 h 2013279"/>
                <a:gd name="connsiteX1562" fmla="*/ 714429 w 2918007"/>
                <a:gd name="connsiteY1562" fmla="*/ 426794 h 2013279"/>
                <a:gd name="connsiteX1563" fmla="*/ 718821 w 2918007"/>
                <a:gd name="connsiteY1563" fmla="*/ 441180 h 2013279"/>
                <a:gd name="connsiteX1564" fmla="*/ 720598 w 2918007"/>
                <a:gd name="connsiteY1564" fmla="*/ 451547 h 2013279"/>
                <a:gd name="connsiteX1565" fmla="*/ 721049 w 2918007"/>
                <a:gd name="connsiteY1565" fmla="*/ 457921 h 2013279"/>
                <a:gd name="connsiteX1566" fmla="*/ 720729 w 2918007"/>
                <a:gd name="connsiteY1566" fmla="*/ 490685 h 2013279"/>
                <a:gd name="connsiteX1567" fmla="*/ 721528 w 2918007"/>
                <a:gd name="connsiteY1567" fmla="*/ 464707 h 2013279"/>
                <a:gd name="connsiteX1568" fmla="*/ 721049 w 2918007"/>
                <a:gd name="connsiteY1568" fmla="*/ 457921 h 2013279"/>
                <a:gd name="connsiteX1569" fmla="*/ 721083 w 2918007"/>
                <a:gd name="connsiteY1569" fmla="*/ 454374 h 2013279"/>
                <a:gd name="connsiteX1570" fmla="*/ 720598 w 2918007"/>
                <a:gd name="connsiteY1570" fmla="*/ 451547 h 2013279"/>
                <a:gd name="connsiteX1571" fmla="*/ 720181 w 2918007"/>
                <a:gd name="connsiteY1571" fmla="*/ 445634 h 2013279"/>
                <a:gd name="connsiteX1572" fmla="*/ 718821 w 2918007"/>
                <a:gd name="connsiteY1572" fmla="*/ 441180 h 2013279"/>
                <a:gd name="connsiteX1573" fmla="*/ 717317 w 2918007"/>
                <a:gd name="connsiteY1573" fmla="*/ 432406 h 2013279"/>
                <a:gd name="connsiteX1574" fmla="*/ 714429 w 2918007"/>
                <a:gd name="connsiteY1574" fmla="*/ 426794 h 2013279"/>
                <a:gd name="connsiteX1575" fmla="*/ 713564 w 2918007"/>
                <a:gd name="connsiteY1575" fmla="*/ 423960 h 2013279"/>
                <a:gd name="connsiteX1576" fmla="*/ 712474 w 2918007"/>
                <a:gd name="connsiteY1576" fmla="*/ 422995 h 2013279"/>
                <a:gd name="connsiteX1577" fmla="*/ 711551 w 2918007"/>
                <a:gd name="connsiteY1577" fmla="*/ 421200 h 2013279"/>
                <a:gd name="connsiteX1578" fmla="*/ 705909 w 2918007"/>
                <a:gd name="connsiteY1578" fmla="*/ 417180 h 2013279"/>
                <a:gd name="connsiteX1579" fmla="*/ 705907 w 2918007"/>
                <a:gd name="connsiteY1579" fmla="*/ 417178 h 2013279"/>
                <a:gd name="connsiteX1580" fmla="*/ 702237 w 2918007"/>
                <a:gd name="connsiteY1580" fmla="*/ 416803 h 2013279"/>
                <a:gd name="connsiteX1581" fmla="*/ 2390433 w 2918007"/>
                <a:gd name="connsiteY1581" fmla="*/ 412599 h 2013279"/>
                <a:gd name="connsiteX1582" fmla="*/ 2350501 w 2918007"/>
                <a:gd name="connsiteY1582" fmla="*/ 422960 h 2013279"/>
                <a:gd name="connsiteX1583" fmla="*/ 2295025 w 2918007"/>
                <a:gd name="connsiteY1583" fmla="*/ 553486 h 2013279"/>
                <a:gd name="connsiteX1584" fmla="*/ 2295000 w 2918007"/>
                <a:gd name="connsiteY1584" fmla="*/ 553516 h 2013279"/>
                <a:gd name="connsiteX1585" fmla="*/ 2275528 w 2918007"/>
                <a:gd name="connsiteY1585" fmla="*/ 576033 h 2013279"/>
                <a:gd name="connsiteX1586" fmla="*/ 2273410 w 2918007"/>
                <a:gd name="connsiteY1586" fmla="*/ 579494 h 2013279"/>
                <a:gd name="connsiteX1587" fmla="*/ 2271448 w 2918007"/>
                <a:gd name="connsiteY1587" fmla="*/ 581855 h 2013279"/>
                <a:gd name="connsiteX1588" fmla="*/ 2269925 w 2918007"/>
                <a:gd name="connsiteY1588" fmla="*/ 585188 h 2013279"/>
                <a:gd name="connsiteX1589" fmla="*/ 2266204 w 2918007"/>
                <a:gd name="connsiteY1589" fmla="*/ 591267 h 2013279"/>
                <a:gd name="connsiteX1590" fmla="*/ 2266031 w 2918007"/>
                <a:gd name="connsiteY1590" fmla="*/ 593710 h 2013279"/>
                <a:gd name="connsiteX1591" fmla="*/ 2264051 w 2918007"/>
                <a:gd name="connsiteY1591" fmla="*/ 598046 h 2013279"/>
                <a:gd name="connsiteX1592" fmla="*/ 2267287 w 2918007"/>
                <a:gd name="connsiteY1592" fmla="*/ 607050 h 2013279"/>
                <a:gd name="connsiteX1593" fmla="*/ 2267288 w 2918007"/>
                <a:gd name="connsiteY1593" fmla="*/ 607050 h 2013279"/>
                <a:gd name="connsiteX1594" fmla="*/ 2265208 w 2918007"/>
                <a:gd name="connsiteY1594" fmla="*/ 605347 h 2013279"/>
                <a:gd name="connsiteX1595" fmla="*/ 2266031 w 2918007"/>
                <a:gd name="connsiteY1595" fmla="*/ 593710 h 2013279"/>
                <a:gd name="connsiteX1596" fmla="*/ 2269925 w 2918007"/>
                <a:gd name="connsiteY1596" fmla="*/ 585188 h 2013279"/>
                <a:gd name="connsiteX1597" fmla="*/ 2273410 w 2918007"/>
                <a:gd name="connsiteY1597" fmla="*/ 579494 h 2013279"/>
                <a:gd name="connsiteX1598" fmla="*/ 2295000 w 2918007"/>
                <a:gd name="connsiteY1598" fmla="*/ 553516 h 2013279"/>
                <a:gd name="connsiteX1599" fmla="*/ 2295026 w 2918007"/>
                <a:gd name="connsiteY1599" fmla="*/ 553486 h 2013279"/>
                <a:gd name="connsiteX1600" fmla="*/ 2350502 w 2918007"/>
                <a:gd name="connsiteY1600" fmla="*/ 422960 h 2013279"/>
                <a:gd name="connsiteX1601" fmla="*/ 2390433 w 2918007"/>
                <a:gd name="connsiteY1601" fmla="*/ 412599 h 2013279"/>
                <a:gd name="connsiteX1602" fmla="*/ 1963939 w 2918007"/>
                <a:gd name="connsiteY1602" fmla="*/ 378169 h 2013279"/>
                <a:gd name="connsiteX1603" fmla="*/ 1912855 w 2918007"/>
                <a:gd name="connsiteY1603" fmla="*/ 417419 h 2013279"/>
                <a:gd name="connsiteX1604" fmla="*/ 1966482 w 2918007"/>
                <a:gd name="connsiteY1604" fmla="*/ 553486 h 2013279"/>
                <a:gd name="connsiteX1605" fmla="*/ 2021958 w 2918007"/>
                <a:gd name="connsiteY1605" fmla="*/ 632909 h 2013279"/>
                <a:gd name="connsiteX1606" fmla="*/ 2019057 w 2918007"/>
                <a:gd name="connsiteY1606" fmla="*/ 647243 h 2013279"/>
                <a:gd name="connsiteX1607" fmla="*/ 2015158 w 2918007"/>
                <a:gd name="connsiteY1607" fmla="*/ 654188 h 2013279"/>
                <a:gd name="connsiteX1608" fmla="*/ 2015159 w 2918007"/>
                <a:gd name="connsiteY1608" fmla="*/ 654189 h 2013279"/>
                <a:gd name="connsiteX1609" fmla="*/ 2021959 w 2918007"/>
                <a:gd name="connsiteY1609" fmla="*/ 632909 h 2013279"/>
                <a:gd name="connsiteX1610" fmla="*/ 1966483 w 2918007"/>
                <a:gd name="connsiteY1610" fmla="*/ 553486 h 2013279"/>
                <a:gd name="connsiteX1611" fmla="*/ 1912856 w 2918007"/>
                <a:gd name="connsiteY1611" fmla="*/ 417419 h 2013279"/>
                <a:gd name="connsiteX1612" fmla="*/ 1931377 w 2918007"/>
                <a:gd name="connsiteY1612" fmla="*/ 390579 h 2013279"/>
                <a:gd name="connsiteX1613" fmla="*/ 1963940 w 2918007"/>
                <a:gd name="connsiteY1613" fmla="*/ 378169 h 2013279"/>
                <a:gd name="connsiteX1614" fmla="*/ 1376701 w 2918007"/>
                <a:gd name="connsiteY1614" fmla="*/ 374570 h 2013279"/>
                <a:gd name="connsiteX1615" fmla="*/ 1376700 w 2918007"/>
                <a:gd name="connsiteY1615" fmla="*/ 374571 h 2013279"/>
                <a:gd name="connsiteX1616" fmla="*/ 1388912 w 2918007"/>
                <a:gd name="connsiteY1616" fmla="*/ 376783 h 2013279"/>
                <a:gd name="connsiteX1617" fmla="*/ 1407404 w 2918007"/>
                <a:gd name="connsiteY1617" fmla="*/ 427270 h 2013279"/>
                <a:gd name="connsiteX1618" fmla="*/ 1446315 w 2918007"/>
                <a:gd name="connsiteY1618" fmla="*/ 466751 h 2013279"/>
                <a:gd name="connsiteX1619" fmla="*/ 1446315 w 2918007"/>
                <a:gd name="connsiteY1619" fmla="*/ 466750 h 2013279"/>
                <a:gd name="connsiteX1620" fmla="*/ 1427640 w 2918007"/>
                <a:gd name="connsiteY1620" fmla="*/ 458929 h 2013279"/>
                <a:gd name="connsiteX1621" fmla="*/ 1407405 w 2918007"/>
                <a:gd name="connsiteY1621" fmla="*/ 427270 h 2013279"/>
                <a:gd name="connsiteX1622" fmla="*/ 1388913 w 2918007"/>
                <a:gd name="connsiteY1622" fmla="*/ 376783 h 2013279"/>
                <a:gd name="connsiteX1623" fmla="*/ 1376701 w 2918007"/>
                <a:gd name="connsiteY1623" fmla="*/ 374570 h 2013279"/>
                <a:gd name="connsiteX1624" fmla="*/ 2162702 w 2918007"/>
                <a:gd name="connsiteY1624" fmla="*/ 330126 h 2013279"/>
                <a:gd name="connsiteX1625" fmla="*/ 2162702 w 2918007"/>
                <a:gd name="connsiteY1625" fmla="*/ 330126 h 2013279"/>
                <a:gd name="connsiteX1626" fmla="*/ 2198250 w 2918007"/>
                <a:gd name="connsiteY1626" fmla="*/ 339842 h 2013279"/>
                <a:gd name="connsiteX1627" fmla="*/ 2235564 w 2918007"/>
                <a:gd name="connsiteY1627" fmla="*/ 358774 h 2013279"/>
                <a:gd name="connsiteX1628" fmla="*/ 2242980 w 2918007"/>
                <a:gd name="connsiteY1628" fmla="*/ 363926 h 2013279"/>
                <a:gd name="connsiteX1629" fmla="*/ 2254374 w 2918007"/>
                <a:gd name="connsiteY1629" fmla="*/ 373450 h 2013279"/>
                <a:gd name="connsiteX1630" fmla="*/ 2266805 w 2918007"/>
                <a:gd name="connsiteY1630" fmla="*/ 386930 h 2013279"/>
                <a:gd name="connsiteX1631" fmla="*/ 2266815 w 2918007"/>
                <a:gd name="connsiteY1631" fmla="*/ 386942 h 2013279"/>
                <a:gd name="connsiteX1632" fmla="*/ 2277149 w 2918007"/>
                <a:gd name="connsiteY1632" fmla="*/ 391560 h 2013279"/>
                <a:gd name="connsiteX1633" fmla="*/ 2277150 w 2918007"/>
                <a:gd name="connsiteY1633" fmla="*/ 391560 h 2013279"/>
                <a:gd name="connsiteX1634" fmla="*/ 2266816 w 2918007"/>
                <a:gd name="connsiteY1634" fmla="*/ 386942 h 2013279"/>
                <a:gd name="connsiteX1635" fmla="*/ 2266805 w 2918007"/>
                <a:gd name="connsiteY1635" fmla="*/ 386930 h 2013279"/>
                <a:gd name="connsiteX1636" fmla="*/ 2257810 w 2918007"/>
                <a:gd name="connsiteY1636" fmla="*/ 376322 h 2013279"/>
                <a:gd name="connsiteX1637" fmla="*/ 2254374 w 2918007"/>
                <a:gd name="connsiteY1637" fmla="*/ 373450 h 2013279"/>
                <a:gd name="connsiteX1638" fmla="*/ 2250249 w 2918007"/>
                <a:gd name="connsiteY1638" fmla="*/ 368977 h 2013279"/>
                <a:gd name="connsiteX1639" fmla="*/ 2242980 w 2918007"/>
                <a:gd name="connsiteY1639" fmla="*/ 363926 h 2013279"/>
                <a:gd name="connsiteX1640" fmla="*/ 2238750 w 2918007"/>
                <a:gd name="connsiteY1640" fmla="*/ 360391 h 2013279"/>
                <a:gd name="connsiteX1641" fmla="*/ 2235564 w 2918007"/>
                <a:gd name="connsiteY1641" fmla="*/ 358774 h 2013279"/>
                <a:gd name="connsiteX1642" fmla="*/ 2231080 w 2918007"/>
                <a:gd name="connsiteY1642" fmla="*/ 355659 h 2013279"/>
                <a:gd name="connsiteX1643" fmla="*/ 2198251 w 2918007"/>
                <a:gd name="connsiteY1643" fmla="*/ 339842 h 2013279"/>
                <a:gd name="connsiteX1644" fmla="*/ 2162702 w 2918007"/>
                <a:gd name="connsiteY1644" fmla="*/ 330126 h 2013279"/>
                <a:gd name="connsiteX1645" fmla="*/ 1722646 w 2918007"/>
                <a:gd name="connsiteY1645" fmla="*/ 308865 h 2013279"/>
                <a:gd name="connsiteX1646" fmla="*/ 1634240 w 2918007"/>
                <a:gd name="connsiteY1646" fmla="*/ 321372 h 2013279"/>
                <a:gd name="connsiteX1647" fmla="*/ 1722646 w 2918007"/>
                <a:gd name="connsiteY1647" fmla="*/ 308865 h 2013279"/>
                <a:gd name="connsiteX1648" fmla="*/ 2276677 w 2918007"/>
                <a:gd name="connsiteY1648" fmla="*/ 307057 h 2013279"/>
                <a:gd name="connsiteX1649" fmla="*/ 2261739 w 2918007"/>
                <a:gd name="connsiteY1649" fmla="*/ 308442 h 2013279"/>
                <a:gd name="connsiteX1650" fmla="*/ 2201515 w 2918007"/>
                <a:gd name="connsiteY1650" fmla="*/ 313492 h 2013279"/>
                <a:gd name="connsiteX1651" fmla="*/ 2201515 w 2918007"/>
                <a:gd name="connsiteY1651" fmla="*/ 313492 h 2013279"/>
                <a:gd name="connsiteX1652" fmla="*/ 2261740 w 2918007"/>
                <a:gd name="connsiteY1652" fmla="*/ 308442 h 2013279"/>
                <a:gd name="connsiteX1653" fmla="*/ 2276678 w 2918007"/>
                <a:gd name="connsiteY1653" fmla="*/ 307057 h 2013279"/>
                <a:gd name="connsiteX1654" fmla="*/ 1491852 w 2918007"/>
                <a:gd name="connsiteY1654" fmla="*/ 284430 h 2013279"/>
                <a:gd name="connsiteX1655" fmla="*/ 1491852 w 2918007"/>
                <a:gd name="connsiteY1655" fmla="*/ 284430 h 2013279"/>
                <a:gd name="connsiteX1656" fmla="*/ 1528527 w 2918007"/>
                <a:gd name="connsiteY1656" fmla="*/ 291683 h 2013279"/>
                <a:gd name="connsiteX1657" fmla="*/ 1528528 w 2918007"/>
                <a:gd name="connsiteY1657" fmla="*/ 291683 h 2013279"/>
                <a:gd name="connsiteX1658" fmla="*/ 2045959 w 2918007"/>
                <a:gd name="connsiteY1658" fmla="*/ 268836 h 2013279"/>
                <a:gd name="connsiteX1659" fmla="*/ 2000798 w 2918007"/>
                <a:gd name="connsiteY1659" fmla="*/ 296574 h 2013279"/>
                <a:gd name="connsiteX1660" fmla="*/ 1999405 w 2918007"/>
                <a:gd name="connsiteY1660" fmla="*/ 303145 h 2013279"/>
                <a:gd name="connsiteX1661" fmla="*/ 1996823 w 2918007"/>
                <a:gd name="connsiteY1661" fmla="*/ 306490 h 2013279"/>
                <a:gd name="connsiteX1662" fmla="*/ 1997476 w 2918007"/>
                <a:gd name="connsiteY1662" fmla="*/ 312248 h 2013279"/>
                <a:gd name="connsiteX1663" fmla="*/ 1996746 w 2918007"/>
                <a:gd name="connsiteY1663" fmla="*/ 315691 h 2013279"/>
                <a:gd name="connsiteX1664" fmla="*/ 1997997 w 2918007"/>
                <a:gd name="connsiteY1664" fmla="*/ 316846 h 2013279"/>
                <a:gd name="connsiteX1665" fmla="*/ 1998324 w 2918007"/>
                <a:gd name="connsiteY1665" fmla="*/ 319727 h 2013279"/>
                <a:gd name="connsiteX1666" fmla="*/ 2010243 w 2918007"/>
                <a:gd name="connsiteY1666" fmla="*/ 328141 h 2013279"/>
                <a:gd name="connsiteX1667" fmla="*/ 2010246 w 2918007"/>
                <a:gd name="connsiteY1667" fmla="*/ 328144 h 2013279"/>
                <a:gd name="connsiteX1668" fmla="*/ 2152636 w 2918007"/>
                <a:gd name="connsiteY1668" fmla="*/ 405105 h 2013279"/>
                <a:gd name="connsiteX1669" fmla="*/ 2152644 w 2918007"/>
                <a:gd name="connsiteY1669" fmla="*/ 405111 h 2013279"/>
                <a:gd name="connsiteX1670" fmla="*/ 2174052 w 2918007"/>
                <a:gd name="connsiteY1670" fmla="*/ 422941 h 2013279"/>
                <a:gd name="connsiteX1671" fmla="*/ 2178554 w 2918007"/>
                <a:gd name="connsiteY1671" fmla="*/ 436361 h 2013279"/>
                <a:gd name="connsiteX1672" fmla="*/ 2162499 w 2918007"/>
                <a:gd name="connsiteY1672" fmla="*/ 440815 h 2013279"/>
                <a:gd name="connsiteX1673" fmla="*/ 2162499 w 2918007"/>
                <a:gd name="connsiteY1673" fmla="*/ 440815 h 2013279"/>
                <a:gd name="connsiteX1674" fmla="*/ 2177679 w 2918007"/>
                <a:gd name="connsiteY1674" fmla="*/ 425961 h 2013279"/>
                <a:gd name="connsiteX1675" fmla="*/ 2174052 w 2918007"/>
                <a:gd name="connsiteY1675" fmla="*/ 422941 h 2013279"/>
                <a:gd name="connsiteX1676" fmla="*/ 2173039 w 2918007"/>
                <a:gd name="connsiteY1676" fmla="*/ 419921 h 2013279"/>
                <a:gd name="connsiteX1677" fmla="*/ 2152644 w 2918007"/>
                <a:gd name="connsiteY1677" fmla="*/ 405111 h 2013279"/>
                <a:gd name="connsiteX1678" fmla="*/ 2152637 w 2918007"/>
                <a:gd name="connsiteY1678" fmla="*/ 405105 h 2013279"/>
                <a:gd name="connsiteX1679" fmla="*/ 2010247 w 2918007"/>
                <a:gd name="connsiteY1679" fmla="*/ 328144 h 2013279"/>
                <a:gd name="connsiteX1680" fmla="*/ 2010243 w 2918007"/>
                <a:gd name="connsiteY1680" fmla="*/ 328141 h 2013279"/>
                <a:gd name="connsiteX1681" fmla="*/ 1997997 w 2918007"/>
                <a:gd name="connsiteY1681" fmla="*/ 316846 h 2013279"/>
                <a:gd name="connsiteX1682" fmla="*/ 1997476 w 2918007"/>
                <a:gd name="connsiteY1682" fmla="*/ 312248 h 2013279"/>
                <a:gd name="connsiteX1683" fmla="*/ 1999405 w 2918007"/>
                <a:gd name="connsiteY1683" fmla="*/ 303145 h 2013279"/>
                <a:gd name="connsiteX1684" fmla="*/ 2018504 w 2918007"/>
                <a:gd name="connsiteY1684" fmla="*/ 278415 h 2013279"/>
                <a:gd name="connsiteX1685" fmla="*/ 2045960 w 2918007"/>
                <a:gd name="connsiteY1685" fmla="*/ 268836 h 2013279"/>
                <a:gd name="connsiteX1686" fmla="*/ 1742188 w 2918007"/>
                <a:gd name="connsiteY1686" fmla="*/ 244411 h 2013279"/>
                <a:gd name="connsiteX1687" fmla="*/ 1782072 w 2918007"/>
                <a:gd name="connsiteY1687" fmla="*/ 251164 h 2013279"/>
                <a:gd name="connsiteX1688" fmla="*/ 1798204 w 2918007"/>
                <a:gd name="connsiteY1688" fmla="*/ 255493 h 2013279"/>
                <a:gd name="connsiteX1689" fmla="*/ 1846861 w 2918007"/>
                <a:gd name="connsiteY1689" fmla="*/ 264921 h 2013279"/>
                <a:gd name="connsiteX1690" fmla="*/ 1846861 w 2918007"/>
                <a:gd name="connsiteY1690" fmla="*/ 264920 h 2013279"/>
                <a:gd name="connsiteX1691" fmla="*/ 1826983 w 2918007"/>
                <a:gd name="connsiteY1691" fmla="*/ 264406 h 2013279"/>
                <a:gd name="connsiteX1692" fmla="*/ 1798205 w 2918007"/>
                <a:gd name="connsiteY1692" fmla="*/ 255493 h 2013279"/>
                <a:gd name="connsiteX1693" fmla="*/ 1742189 w 2918007"/>
                <a:gd name="connsiteY1693" fmla="*/ 244411 h 2013279"/>
                <a:gd name="connsiteX1694" fmla="*/ 1258331 w 2918007"/>
                <a:gd name="connsiteY1694" fmla="*/ 208229 h 2013279"/>
                <a:gd name="connsiteX1695" fmla="*/ 1235624 w 2918007"/>
                <a:gd name="connsiteY1695" fmla="*/ 208510 h 2013279"/>
                <a:gd name="connsiteX1696" fmla="*/ 1228251 w 2918007"/>
                <a:gd name="connsiteY1696" fmla="*/ 210998 h 2013279"/>
                <a:gd name="connsiteX1697" fmla="*/ 1224160 w 2918007"/>
                <a:gd name="connsiteY1697" fmla="*/ 211375 h 2013279"/>
                <a:gd name="connsiteX1698" fmla="*/ 1216328 w 2918007"/>
                <a:gd name="connsiteY1698" fmla="*/ 215022 h 2013279"/>
                <a:gd name="connsiteX1699" fmla="*/ 1207474 w 2918007"/>
                <a:gd name="connsiteY1699" fmla="*/ 218011 h 2013279"/>
                <a:gd name="connsiteX1700" fmla="*/ 1197153 w 2918007"/>
                <a:gd name="connsiteY1700" fmla="*/ 223954 h 2013279"/>
                <a:gd name="connsiteX1701" fmla="*/ 1192085 w 2918007"/>
                <a:gd name="connsiteY1701" fmla="*/ 226314 h 2013279"/>
                <a:gd name="connsiteX1702" fmla="*/ 1187324 w 2918007"/>
                <a:gd name="connsiteY1702" fmla="*/ 229613 h 2013279"/>
                <a:gd name="connsiteX1703" fmla="*/ 1182930 w 2918007"/>
                <a:gd name="connsiteY1703" fmla="*/ 232143 h 2013279"/>
                <a:gd name="connsiteX1704" fmla="*/ 1171833 w 2918007"/>
                <a:gd name="connsiteY1704" fmla="*/ 240347 h 2013279"/>
                <a:gd name="connsiteX1705" fmla="*/ 1168299 w 2918007"/>
                <a:gd name="connsiteY1705" fmla="*/ 242796 h 2013279"/>
                <a:gd name="connsiteX1706" fmla="*/ 1166591 w 2918007"/>
                <a:gd name="connsiteY1706" fmla="*/ 244223 h 2013279"/>
                <a:gd name="connsiteX1707" fmla="*/ 1165576 w 2918007"/>
                <a:gd name="connsiteY1707" fmla="*/ 244973 h 2013279"/>
                <a:gd name="connsiteX1708" fmla="*/ 1159034 w 2918007"/>
                <a:gd name="connsiteY1708" fmla="*/ 250535 h 2013279"/>
                <a:gd name="connsiteX1709" fmla="*/ 1158994 w 2918007"/>
                <a:gd name="connsiteY1709" fmla="*/ 250568 h 2013279"/>
                <a:gd name="connsiteX1710" fmla="*/ 1000578 w 2918007"/>
                <a:gd name="connsiteY1710" fmla="*/ 419266 h 2013279"/>
                <a:gd name="connsiteX1711" fmla="*/ 966676 w 2918007"/>
                <a:gd name="connsiteY1711" fmla="*/ 540556 h 2013279"/>
                <a:gd name="connsiteX1712" fmla="*/ 959020 w 2918007"/>
                <a:gd name="connsiteY1712" fmla="*/ 574964 h 2013279"/>
                <a:gd name="connsiteX1713" fmla="*/ 958252 w 2918007"/>
                <a:gd name="connsiteY1713" fmla="*/ 583939 h 2013279"/>
                <a:gd name="connsiteX1714" fmla="*/ 957341 w 2918007"/>
                <a:gd name="connsiteY1714" fmla="*/ 588629 h 2013279"/>
                <a:gd name="connsiteX1715" fmla="*/ 957531 w 2918007"/>
                <a:gd name="connsiteY1715" fmla="*/ 592353 h 2013279"/>
                <a:gd name="connsiteX1716" fmla="*/ 956862 w 2918007"/>
                <a:gd name="connsiteY1716" fmla="*/ 600172 h 2013279"/>
                <a:gd name="connsiteX1717" fmla="*/ 963517 w 2918007"/>
                <a:gd name="connsiteY1717" fmla="*/ 628677 h 2013279"/>
                <a:gd name="connsiteX1718" fmla="*/ 965238 w 2918007"/>
                <a:gd name="connsiteY1718" fmla="*/ 629924 h 2013279"/>
                <a:gd name="connsiteX1719" fmla="*/ 966461 w 2918007"/>
                <a:gd name="connsiteY1719" fmla="*/ 632274 h 2013279"/>
                <a:gd name="connsiteX1720" fmla="*/ 975601 w 2918007"/>
                <a:gd name="connsiteY1720" fmla="*/ 637438 h 2013279"/>
                <a:gd name="connsiteX1721" fmla="*/ 975604 w 2918007"/>
                <a:gd name="connsiteY1721" fmla="*/ 637440 h 2013279"/>
                <a:gd name="connsiteX1722" fmla="*/ 982086 w 2918007"/>
                <a:gd name="connsiteY1722" fmla="*/ 637835 h 2013279"/>
                <a:gd name="connsiteX1723" fmla="*/ 982086 w 2918007"/>
                <a:gd name="connsiteY1723" fmla="*/ 637835 h 2013279"/>
                <a:gd name="connsiteX1724" fmla="*/ 975605 w 2918007"/>
                <a:gd name="connsiteY1724" fmla="*/ 637440 h 2013279"/>
                <a:gd name="connsiteX1725" fmla="*/ 975601 w 2918007"/>
                <a:gd name="connsiteY1725" fmla="*/ 637438 h 2013279"/>
                <a:gd name="connsiteX1726" fmla="*/ 965238 w 2918007"/>
                <a:gd name="connsiteY1726" fmla="*/ 629924 h 2013279"/>
                <a:gd name="connsiteX1727" fmla="*/ 958821 w 2918007"/>
                <a:gd name="connsiteY1727" fmla="*/ 617603 h 2013279"/>
                <a:gd name="connsiteX1728" fmla="*/ 957531 w 2918007"/>
                <a:gd name="connsiteY1728" fmla="*/ 592353 h 2013279"/>
                <a:gd name="connsiteX1729" fmla="*/ 958252 w 2918007"/>
                <a:gd name="connsiteY1729" fmla="*/ 583939 h 2013279"/>
                <a:gd name="connsiteX1730" fmla="*/ 966677 w 2918007"/>
                <a:gd name="connsiteY1730" fmla="*/ 540556 h 2013279"/>
                <a:gd name="connsiteX1731" fmla="*/ 1000579 w 2918007"/>
                <a:gd name="connsiteY1731" fmla="*/ 419266 h 2013279"/>
                <a:gd name="connsiteX1732" fmla="*/ 1158995 w 2918007"/>
                <a:gd name="connsiteY1732" fmla="*/ 250568 h 2013279"/>
                <a:gd name="connsiteX1733" fmla="*/ 1159034 w 2918007"/>
                <a:gd name="connsiteY1733" fmla="*/ 250535 h 2013279"/>
                <a:gd name="connsiteX1734" fmla="*/ 1166591 w 2918007"/>
                <a:gd name="connsiteY1734" fmla="*/ 244223 h 2013279"/>
                <a:gd name="connsiteX1735" fmla="*/ 1171833 w 2918007"/>
                <a:gd name="connsiteY1735" fmla="*/ 240347 h 2013279"/>
                <a:gd name="connsiteX1736" fmla="*/ 1187324 w 2918007"/>
                <a:gd name="connsiteY1736" fmla="*/ 229613 h 2013279"/>
                <a:gd name="connsiteX1737" fmla="*/ 1197153 w 2918007"/>
                <a:gd name="connsiteY1737" fmla="*/ 223954 h 2013279"/>
                <a:gd name="connsiteX1738" fmla="*/ 1216328 w 2918007"/>
                <a:gd name="connsiteY1738" fmla="*/ 215022 h 2013279"/>
                <a:gd name="connsiteX1739" fmla="*/ 1228251 w 2918007"/>
                <a:gd name="connsiteY1739" fmla="*/ 210998 h 2013279"/>
                <a:gd name="connsiteX1740" fmla="*/ 1240946 w 2918007"/>
                <a:gd name="connsiteY1740" fmla="*/ 169855 h 2013279"/>
                <a:gd name="connsiteX1741" fmla="*/ 1195047 w 2918007"/>
                <a:gd name="connsiteY1741" fmla="*/ 173960 h 2013279"/>
                <a:gd name="connsiteX1742" fmla="*/ 1187197 w 2918007"/>
                <a:gd name="connsiteY1742" fmla="*/ 176966 h 2013279"/>
                <a:gd name="connsiteX1743" fmla="*/ 1182340 w 2918007"/>
                <a:gd name="connsiteY1743" fmla="*/ 177609 h 2013279"/>
                <a:gd name="connsiteX1744" fmla="*/ 1174148 w 2918007"/>
                <a:gd name="connsiteY1744" fmla="*/ 181965 h 2013279"/>
                <a:gd name="connsiteX1745" fmla="*/ 1160387 w 2918007"/>
                <a:gd name="connsiteY1745" fmla="*/ 187236 h 2013279"/>
                <a:gd name="connsiteX1746" fmla="*/ 1152591 w 2918007"/>
                <a:gd name="connsiteY1746" fmla="*/ 193427 h 2013279"/>
                <a:gd name="connsiteX1747" fmla="*/ 1142573 w 2918007"/>
                <a:gd name="connsiteY1747" fmla="*/ 198754 h 2013279"/>
                <a:gd name="connsiteX1748" fmla="*/ 1117081 w 2918007"/>
                <a:gd name="connsiteY1748" fmla="*/ 221627 h 2013279"/>
                <a:gd name="connsiteX1749" fmla="*/ 1117078 w 2918007"/>
                <a:gd name="connsiteY1749" fmla="*/ 221630 h 2013279"/>
                <a:gd name="connsiteX1750" fmla="*/ 1006125 w 2918007"/>
                <a:gd name="connsiteY1750" fmla="*/ 350925 h 2013279"/>
                <a:gd name="connsiteX1751" fmla="*/ 919887 w 2918007"/>
                <a:gd name="connsiteY1751" fmla="*/ 432760 h 2013279"/>
                <a:gd name="connsiteX1752" fmla="*/ 1006125 w 2918007"/>
                <a:gd name="connsiteY1752" fmla="*/ 350925 h 2013279"/>
                <a:gd name="connsiteX1753" fmla="*/ 1117078 w 2918007"/>
                <a:gd name="connsiteY1753" fmla="*/ 221630 h 2013279"/>
                <a:gd name="connsiteX1754" fmla="*/ 1117081 w 2918007"/>
                <a:gd name="connsiteY1754" fmla="*/ 221627 h 2013279"/>
                <a:gd name="connsiteX1755" fmla="*/ 1152591 w 2918007"/>
                <a:gd name="connsiteY1755" fmla="*/ 193427 h 2013279"/>
                <a:gd name="connsiteX1756" fmla="*/ 1174148 w 2918007"/>
                <a:gd name="connsiteY1756" fmla="*/ 181965 h 2013279"/>
                <a:gd name="connsiteX1757" fmla="*/ 1187197 w 2918007"/>
                <a:gd name="connsiteY1757" fmla="*/ 176966 h 2013279"/>
                <a:gd name="connsiteX1758" fmla="*/ 1240946 w 2918007"/>
                <a:gd name="connsiteY1758" fmla="*/ 169855 h 2013279"/>
                <a:gd name="connsiteX1759" fmla="*/ 1250154 w 2918007"/>
                <a:gd name="connsiteY1759" fmla="*/ 106699 h 2013279"/>
                <a:gd name="connsiteX1760" fmla="*/ 1301999 w 2918007"/>
                <a:gd name="connsiteY1760" fmla="*/ 118811 h 2013279"/>
                <a:gd name="connsiteX1761" fmla="*/ 1302001 w 2918007"/>
                <a:gd name="connsiteY1761" fmla="*/ 118813 h 2013279"/>
                <a:gd name="connsiteX1762" fmla="*/ 1327415 w 2918007"/>
                <a:gd name="connsiteY1762" fmla="*/ 138605 h 2013279"/>
                <a:gd name="connsiteX1763" fmla="*/ 1330640 w 2918007"/>
                <a:gd name="connsiteY1763" fmla="*/ 144977 h 2013279"/>
                <a:gd name="connsiteX1764" fmla="*/ 1333005 w 2918007"/>
                <a:gd name="connsiteY1764" fmla="*/ 156715 h 2013279"/>
                <a:gd name="connsiteX1765" fmla="*/ 1327830 w 2918007"/>
                <a:gd name="connsiteY1765" fmla="*/ 180110 h 2013279"/>
                <a:gd name="connsiteX1766" fmla="*/ 1322957 w 2918007"/>
                <a:gd name="connsiteY1766" fmla="*/ 187152 h 2013279"/>
                <a:gd name="connsiteX1767" fmla="*/ 1322957 w 2918007"/>
                <a:gd name="connsiteY1767" fmla="*/ 187152 h 2013279"/>
                <a:gd name="connsiteX1768" fmla="*/ 1334206 w 2918007"/>
                <a:gd name="connsiteY1768" fmla="*/ 162678 h 2013279"/>
                <a:gd name="connsiteX1769" fmla="*/ 1333005 w 2918007"/>
                <a:gd name="connsiteY1769" fmla="*/ 156715 h 2013279"/>
                <a:gd name="connsiteX1770" fmla="*/ 1334093 w 2918007"/>
                <a:gd name="connsiteY1770" fmla="*/ 151798 h 2013279"/>
                <a:gd name="connsiteX1771" fmla="*/ 1330640 w 2918007"/>
                <a:gd name="connsiteY1771" fmla="*/ 144977 h 2013279"/>
                <a:gd name="connsiteX1772" fmla="*/ 1329718 w 2918007"/>
                <a:gd name="connsiteY1772" fmla="*/ 140398 h 2013279"/>
                <a:gd name="connsiteX1773" fmla="*/ 1327415 w 2918007"/>
                <a:gd name="connsiteY1773" fmla="*/ 138605 h 2013279"/>
                <a:gd name="connsiteX1774" fmla="*/ 1325449 w 2918007"/>
                <a:gd name="connsiteY1774" fmla="*/ 134720 h 2013279"/>
                <a:gd name="connsiteX1775" fmla="*/ 1302001 w 2918007"/>
                <a:gd name="connsiteY1775" fmla="*/ 118813 h 2013279"/>
                <a:gd name="connsiteX1776" fmla="*/ 1301999 w 2918007"/>
                <a:gd name="connsiteY1776" fmla="*/ 118811 h 2013279"/>
                <a:gd name="connsiteX1777" fmla="*/ 1250154 w 2918007"/>
                <a:gd name="connsiteY1777" fmla="*/ 106699 h 2013279"/>
                <a:gd name="connsiteX1778" fmla="*/ 1563370 w 2918007"/>
                <a:gd name="connsiteY1778" fmla="*/ 77426 h 2013279"/>
                <a:gd name="connsiteX1779" fmla="*/ 1522116 w 2918007"/>
                <a:gd name="connsiteY1779" fmla="*/ 79997 h 2013279"/>
                <a:gd name="connsiteX1780" fmla="*/ 1519315 w 2918007"/>
                <a:gd name="connsiteY1780" fmla="*/ 80733 h 2013279"/>
                <a:gd name="connsiteX1781" fmla="*/ 1516864 w 2918007"/>
                <a:gd name="connsiteY1781" fmla="*/ 80917 h 2013279"/>
                <a:gd name="connsiteX1782" fmla="*/ 1512508 w 2918007"/>
                <a:gd name="connsiteY1782" fmla="*/ 82522 h 2013279"/>
                <a:gd name="connsiteX1783" fmla="*/ 1488353 w 2918007"/>
                <a:gd name="connsiteY1783" fmla="*/ 88869 h 2013279"/>
                <a:gd name="connsiteX1784" fmla="*/ 1477324 w 2918007"/>
                <a:gd name="connsiteY1784" fmla="*/ 95483 h 2013279"/>
                <a:gd name="connsiteX1785" fmla="*/ 1464426 w 2918007"/>
                <a:gd name="connsiteY1785" fmla="*/ 100234 h 2013279"/>
                <a:gd name="connsiteX1786" fmla="*/ 1447183 w 2918007"/>
                <a:gd name="connsiteY1786" fmla="*/ 113555 h 2013279"/>
                <a:gd name="connsiteX1787" fmla="*/ 1438286 w 2918007"/>
                <a:gd name="connsiteY1787" fmla="*/ 118890 h 2013279"/>
                <a:gd name="connsiteX1788" fmla="*/ 1431677 w 2918007"/>
                <a:gd name="connsiteY1788" fmla="*/ 125534 h 2013279"/>
                <a:gd name="connsiteX1789" fmla="*/ 1427160 w 2918007"/>
                <a:gd name="connsiteY1789" fmla="*/ 129023 h 2013279"/>
                <a:gd name="connsiteX1790" fmla="*/ 1405024 w 2918007"/>
                <a:gd name="connsiteY1790" fmla="*/ 152329 h 2013279"/>
                <a:gd name="connsiteX1791" fmla="*/ 1403139 w 2918007"/>
                <a:gd name="connsiteY1791" fmla="*/ 154225 h 2013279"/>
                <a:gd name="connsiteX1792" fmla="*/ 1372886 w 2918007"/>
                <a:gd name="connsiteY1792" fmla="*/ 181611 h 2013279"/>
                <a:gd name="connsiteX1793" fmla="*/ 1343915 w 2918007"/>
                <a:gd name="connsiteY1793" fmla="*/ 345383 h 2013279"/>
                <a:gd name="connsiteX1794" fmla="*/ 1296452 w 2918007"/>
                <a:gd name="connsiteY1794" fmla="*/ 427270 h 2013279"/>
                <a:gd name="connsiteX1795" fmla="*/ 1251454 w 2918007"/>
                <a:gd name="connsiteY1795" fmla="*/ 530089 h 2013279"/>
                <a:gd name="connsiteX1796" fmla="*/ 1232962 w 2918007"/>
                <a:gd name="connsiteY1796" fmla="*/ 711717 h 2013279"/>
                <a:gd name="connsiteX1797" fmla="*/ 1283507 w 2918007"/>
                <a:gd name="connsiteY1797" fmla="*/ 938906 h 2013279"/>
                <a:gd name="connsiteX1798" fmla="*/ 1283525 w 2918007"/>
                <a:gd name="connsiteY1798" fmla="*/ 938921 h 2013279"/>
                <a:gd name="connsiteX1799" fmla="*/ 1312878 w 2918007"/>
                <a:gd name="connsiteY1799" fmla="*/ 964229 h 2013279"/>
                <a:gd name="connsiteX1800" fmla="*/ 1317923 w 2918007"/>
                <a:gd name="connsiteY1800" fmla="*/ 970009 h 2013279"/>
                <a:gd name="connsiteX1801" fmla="*/ 1324020 w 2918007"/>
                <a:gd name="connsiteY1801" fmla="*/ 978931 h 2013279"/>
                <a:gd name="connsiteX1802" fmla="*/ 1327369 w 2918007"/>
                <a:gd name="connsiteY1802" fmla="*/ 991979 h 2013279"/>
                <a:gd name="connsiteX1803" fmla="*/ 1325423 w 2918007"/>
                <a:gd name="connsiteY1803" fmla="*/ 994317 h 2013279"/>
                <a:gd name="connsiteX1804" fmla="*/ 1325424 w 2918007"/>
                <a:gd name="connsiteY1804" fmla="*/ 994317 h 2013279"/>
                <a:gd name="connsiteX1805" fmla="*/ 1327119 w 2918007"/>
                <a:gd name="connsiteY1805" fmla="*/ 983466 h 2013279"/>
                <a:gd name="connsiteX1806" fmla="*/ 1324020 w 2918007"/>
                <a:gd name="connsiteY1806" fmla="*/ 978931 h 2013279"/>
                <a:gd name="connsiteX1807" fmla="*/ 1323316 w 2918007"/>
                <a:gd name="connsiteY1807" fmla="*/ 976190 h 2013279"/>
                <a:gd name="connsiteX1808" fmla="*/ 1317923 w 2918007"/>
                <a:gd name="connsiteY1808" fmla="*/ 970009 h 2013279"/>
                <a:gd name="connsiteX1809" fmla="*/ 1315542 w 2918007"/>
                <a:gd name="connsiteY1809" fmla="*/ 966525 h 2013279"/>
                <a:gd name="connsiteX1810" fmla="*/ 1312878 w 2918007"/>
                <a:gd name="connsiteY1810" fmla="*/ 964229 h 2013279"/>
                <a:gd name="connsiteX1811" fmla="*/ 1309807 w 2918007"/>
                <a:gd name="connsiteY1811" fmla="*/ 960709 h 2013279"/>
                <a:gd name="connsiteX1812" fmla="*/ 1283525 w 2918007"/>
                <a:gd name="connsiteY1812" fmla="*/ 938921 h 2013279"/>
                <a:gd name="connsiteX1813" fmla="*/ 1283508 w 2918007"/>
                <a:gd name="connsiteY1813" fmla="*/ 938906 h 2013279"/>
                <a:gd name="connsiteX1814" fmla="*/ 1232963 w 2918007"/>
                <a:gd name="connsiteY1814" fmla="*/ 711717 h 2013279"/>
                <a:gd name="connsiteX1815" fmla="*/ 1251455 w 2918007"/>
                <a:gd name="connsiteY1815" fmla="*/ 530089 h 2013279"/>
                <a:gd name="connsiteX1816" fmla="*/ 1296453 w 2918007"/>
                <a:gd name="connsiteY1816" fmla="*/ 427270 h 2013279"/>
                <a:gd name="connsiteX1817" fmla="*/ 1343916 w 2918007"/>
                <a:gd name="connsiteY1817" fmla="*/ 345383 h 2013279"/>
                <a:gd name="connsiteX1818" fmla="*/ 1372887 w 2918007"/>
                <a:gd name="connsiteY1818" fmla="*/ 181611 h 2013279"/>
                <a:gd name="connsiteX1819" fmla="*/ 1398752 w 2918007"/>
                <a:gd name="connsiteY1819" fmla="*/ 158933 h 2013279"/>
                <a:gd name="connsiteX1820" fmla="*/ 1405024 w 2918007"/>
                <a:gd name="connsiteY1820" fmla="*/ 152329 h 2013279"/>
                <a:gd name="connsiteX1821" fmla="*/ 1431677 w 2918007"/>
                <a:gd name="connsiteY1821" fmla="*/ 125534 h 2013279"/>
                <a:gd name="connsiteX1822" fmla="*/ 1447183 w 2918007"/>
                <a:gd name="connsiteY1822" fmla="*/ 113555 h 2013279"/>
                <a:gd name="connsiteX1823" fmla="*/ 1477324 w 2918007"/>
                <a:gd name="connsiteY1823" fmla="*/ 95483 h 2013279"/>
                <a:gd name="connsiteX1824" fmla="*/ 1512508 w 2918007"/>
                <a:gd name="connsiteY1824" fmla="*/ 82522 h 2013279"/>
                <a:gd name="connsiteX1825" fmla="*/ 1519315 w 2918007"/>
                <a:gd name="connsiteY1825" fmla="*/ 80733 h 2013279"/>
                <a:gd name="connsiteX1826" fmla="*/ 1563370 w 2918007"/>
                <a:gd name="connsiteY1826" fmla="*/ 77426 h 2013279"/>
                <a:gd name="connsiteX1827" fmla="*/ 1758754 w 2918007"/>
                <a:gd name="connsiteY1827" fmla="*/ 70787 h 2013279"/>
                <a:gd name="connsiteX1828" fmla="*/ 1728001 w 2918007"/>
                <a:gd name="connsiteY1828" fmla="*/ 75520 h 2013279"/>
                <a:gd name="connsiteX1829" fmla="*/ 1727998 w 2918007"/>
                <a:gd name="connsiteY1829" fmla="*/ 75525 h 2013279"/>
                <a:gd name="connsiteX1830" fmla="*/ 1720376 w 2918007"/>
                <a:gd name="connsiteY1830" fmla="*/ 84789 h 2013279"/>
                <a:gd name="connsiteX1831" fmla="*/ 1720467 w 2918007"/>
                <a:gd name="connsiteY1831" fmla="*/ 87354 h 2013279"/>
                <a:gd name="connsiteX1832" fmla="*/ 1719843 w 2918007"/>
                <a:gd name="connsiteY1832" fmla="*/ 88334 h 2013279"/>
                <a:gd name="connsiteX1833" fmla="*/ 1720613 w 2918007"/>
                <a:gd name="connsiteY1833" fmla="*/ 91443 h 2013279"/>
                <a:gd name="connsiteX1834" fmla="*/ 1720753 w 2918007"/>
                <a:gd name="connsiteY1834" fmla="*/ 95390 h 2013279"/>
                <a:gd name="connsiteX1835" fmla="*/ 1722774 w 2918007"/>
                <a:gd name="connsiteY1835" fmla="*/ 100181 h 2013279"/>
                <a:gd name="connsiteX1836" fmla="*/ 1723128 w 2918007"/>
                <a:gd name="connsiteY1836" fmla="*/ 101610 h 2013279"/>
                <a:gd name="connsiteX1837" fmla="*/ 1724025 w 2918007"/>
                <a:gd name="connsiteY1837" fmla="*/ 103145 h 2013279"/>
                <a:gd name="connsiteX1838" fmla="*/ 1724431 w 2918007"/>
                <a:gd name="connsiteY1838" fmla="*/ 104108 h 2013279"/>
                <a:gd name="connsiteX1839" fmla="*/ 1726687 w 2918007"/>
                <a:gd name="connsiteY1839" fmla="*/ 107704 h 2013279"/>
                <a:gd name="connsiteX1840" fmla="*/ 1726701 w 2918007"/>
                <a:gd name="connsiteY1840" fmla="*/ 107728 h 2013279"/>
                <a:gd name="connsiteX1841" fmla="*/ 1726708 w 2918007"/>
                <a:gd name="connsiteY1841" fmla="*/ 107741 h 2013279"/>
                <a:gd name="connsiteX1842" fmla="*/ 1741857 w 2918007"/>
                <a:gd name="connsiteY1842" fmla="*/ 142460 h 2013279"/>
                <a:gd name="connsiteX1843" fmla="*/ 1742335 w 2918007"/>
                <a:gd name="connsiteY1843" fmla="*/ 152329 h 2013279"/>
                <a:gd name="connsiteX1844" fmla="*/ 1738549 w 2918007"/>
                <a:gd name="connsiteY1844" fmla="*/ 175334 h 2013279"/>
                <a:gd name="connsiteX1845" fmla="*/ 1735331 w 2918007"/>
                <a:gd name="connsiteY1845" fmla="*/ 183550 h 2013279"/>
                <a:gd name="connsiteX1846" fmla="*/ 1715961 w 2918007"/>
                <a:gd name="connsiteY1846" fmla="*/ 206248 h 2013279"/>
                <a:gd name="connsiteX1847" fmla="*/ 1715952 w 2918007"/>
                <a:gd name="connsiteY1847" fmla="*/ 206257 h 2013279"/>
                <a:gd name="connsiteX1848" fmla="*/ 1684786 w 2918007"/>
                <a:gd name="connsiteY1848" fmla="*/ 216089 h 2013279"/>
                <a:gd name="connsiteX1849" fmla="*/ 1684786 w 2918007"/>
                <a:gd name="connsiteY1849" fmla="*/ 216089 h 2013279"/>
                <a:gd name="connsiteX1850" fmla="*/ 1715953 w 2918007"/>
                <a:gd name="connsiteY1850" fmla="*/ 206257 h 2013279"/>
                <a:gd name="connsiteX1851" fmla="*/ 1715961 w 2918007"/>
                <a:gd name="connsiteY1851" fmla="*/ 206248 h 2013279"/>
                <a:gd name="connsiteX1852" fmla="*/ 1733462 w 2918007"/>
                <a:gd name="connsiteY1852" fmla="*/ 188322 h 2013279"/>
                <a:gd name="connsiteX1853" fmla="*/ 1735331 w 2918007"/>
                <a:gd name="connsiteY1853" fmla="*/ 183550 h 2013279"/>
                <a:gd name="connsiteX1854" fmla="*/ 1737643 w 2918007"/>
                <a:gd name="connsiteY1854" fmla="*/ 180841 h 2013279"/>
                <a:gd name="connsiteX1855" fmla="*/ 1738549 w 2918007"/>
                <a:gd name="connsiteY1855" fmla="*/ 175334 h 2013279"/>
                <a:gd name="connsiteX1856" fmla="*/ 1742910 w 2918007"/>
                <a:gd name="connsiteY1856" fmla="*/ 164201 h 2013279"/>
                <a:gd name="connsiteX1857" fmla="*/ 1742335 w 2918007"/>
                <a:gd name="connsiteY1857" fmla="*/ 152329 h 2013279"/>
                <a:gd name="connsiteX1858" fmla="*/ 1743383 w 2918007"/>
                <a:gd name="connsiteY1858" fmla="*/ 145959 h 2013279"/>
                <a:gd name="connsiteX1859" fmla="*/ 1741857 w 2918007"/>
                <a:gd name="connsiteY1859" fmla="*/ 142460 h 2013279"/>
                <a:gd name="connsiteX1860" fmla="*/ 1741567 w 2918007"/>
                <a:gd name="connsiteY1860" fmla="*/ 136476 h 2013279"/>
                <a:gd name="connsiteX1861" fmla="*/ 1726708 w 2918007"/>
                <a:gd name="connsiteY1861" fmla="*/ 107741 h 2013279"/>
                <a:gd name="connsiteX1862" fmla="*/ 1726702 w 2918007"/>
                <a:gd name="connsiteY1862" fmla="*/ 107728 h 2013279"/>
                <a:gd name="connsiteX1863" fmla="*/ 1726687 w 2918007"/>
                <a:gd name="connsiteY1863" fmla="*/ 107704 h 2013279"/>
                <a:gd name="connsiteX1864" fmla="*/ 1724025 w 2918007"/>
                <a:gd name="connsiteY1864" fmla="*/ 103145 h 2013279"/>
                <a:gd name="connsiteX1865" fmla="*/ 1722774 w 2918007"/>
                <a:gd name="connsiteY1865" fmla="*/ 100181 h 2013279"/>
                <a:gd name="connsiteX1866" fmla="*/ 1720613 w 2918007"/>
                <a:gd name="connsiteY1866" fmla="*/ 91443 h 2013279"/>
                <a:gd name="connsiteX1867" fmla="*/ 1720467 w 2918007"/>
                <a:gd name="connsiteY1867" fmla="*/ 87354 h 2013279"/>
                <a:gd name="connsiteX1868" fmla="*/ 1727998 w 2918007"/>
                <a:gd name="connsiteY1868" fmla="*/ 75525 h 2013279"/>
                <a:gd name="connsiteX1869" fmla="*/ 1728002 w 2918007"/>
                <a:gd name="connsiteY1869" fmla="*/ 75520 h 2013279"/>
                <a:gd name="connsiteX1870" fmla="*/ 1758754 w 2918007"/>
                <a:gd name="connsiteY1870" fmla="*/ 70787 h 2013279"/>
                <a:gd name="connsiteX1871" fmla="*/ 1761849 w 2918007"/>
                <a:gd name="connsiteY1871" fmla="*/ 144 h 2013279"/>
                <a:gd name="connsiteX1872" fmla="*/ 1877103 w 2918007"/>
                <a:gd name="connsiteY1872" fmla="*/ 39387 h 2013279"/>
                <a:gd name="connsiteX1873" fmla="*/ 2079284 w 2918007"/>
                <a:gd name="connsiteY1873" fmla="*/ 86795 h 2013279"/>
                <a:gd name="connsiteX1874" fmla="*/ 2253726 w 2918007"/>
                <a:gd name="connsiteY1874" fmla="*/ 185920 h 2013279"/>
                <a:gd name="connsiteX1875" fmla="*/ 2463303 w 2918007"/>
                <a:gd name="connsiteY1875" fmla="*/ 355850 h 2013279"/>
                <a:gd name="connsiteX1876" fmla="*/ 2704934 w 2918007"/>
                <a:gd name="connsiteY1876" fmla="*/ 660615 h 2013279"/>
                <a:gd name="connsiteX1877" fmla="*/ 2867664 w 2918007"/>
                <a:gd name="connsiteY1877" fmla="*/ 937674 h 2013279"/>
                <a:gd name="connsiteX1878" fmla="*/ 2796161 w 2918007"/>
                <a:gd name="connsiteY1878" fmla="*/ 1585992 h 2013279"/>
                <a:gd name="connsiteX1879" fmla="*/ 2665484 w 2918007"/>
                <a:gd name="connsiteY1879" fmla="*/ 1582298 h 2013279"/>
                <a:gd name="connsiteX1880" fmla="*/ 2447893 w 2918007"/>
                <a:gd name="connsiteY1880" fmla="*/ 1633400 h 2013279"/>
                <a:gd name="connsiteX1881" fmla="*/ 2304888 w 2918007"/>
                <a:gd name="connsiteY1881" fmla="*/ 1724522 h 2013279"/>
                <a:gd name="connsiteX1882" fmla="*/ 2095310 w 2918007"/>
                <a:gd name="connsiteY1882" fmla="*/ 1799636 h 2013279"/>
                <a:gd name="connsiteX1883" fmla="*/ 1877103 w 2918007"/>
                <a:gd name="connsiteY1883" fmla="*/ 1847044 h 2013279"/>
                <a:gd name="connsiteX1884" fmla="*/ 1445621 w 2918007"/>
                <a:gd name="connsiteY1884" fmla="*/ 1965871 h 2013279"/>
                <a:gd name="connsiteX1885" fmla="*/ 1243441 w 2918007"/>
                <a:gd name="connsiteY1885" fmla="*/ 2013279 h 2013279"/>
                <a:gd name="connsiteX1886" fmla="*/ 811957 w 2918007"/>
                <a:gd name="connsiteY1886" fmla="*/ 1902456 h 2013279"/>
                <a:gd name="connsiteX1887" fmla="*/ 705319 w 2918007"/>
                <a:gd name="connsiteY1887" fmla="*/ 1763926 h 2013279"/>
                <a:gd name="connsiteX1888" fmla="*/ 558615 w 2918007"/>
                <a:gd name="connsiteY1888" fmla="*/ 1744224 h 2013279"/>
                <a:gd name="connsiteX1889" fmla="*/ 67341 w 2918007"/>
                <a:gd name="connsiteY1889" fmla="*/ 1424067 h 2013279"/>
                <a:gd name="connsiteX1890" fmla="*/ 11865 w 2918007"/>
                <a:gd name="connsiteY1890" fmla="*/ 1238129 h 2013279"/>
                <a:gd name="connsiteX1891" fmla="*/ 59328 w 2918007"/>
                <a:gd name="connsiteY1891" fmla="*/ 1024486 h 2013279"/>
                <a:gd name="connsiteX1892" fmla="*/ 178294 w 2918007"/>
                <a:gd name="connsiteY1892" fmla="*/ 724031 h 2013279"/>
                <a:gd name="connsiteX1893" fmla="*/ 238085 w 2918007"/>
                <a:gd name="connsiteY1893" fmla="*/ 640913 h 2013279"/>
                <a:gd name="connsiteX1894" fmla="*/ 344723 w 2918007"/>
                <a:gd name="connsiteY1894" fmla="*/ 478372 h 2013279"/>
                <a:gd name="connsiteX1895" fmla="*/ 511152 w 2918007"/>
                <a:gd name="connsiteY1895" fmla="*/ 347846 h 2013279"/>
                <a:gd name="connsiteX1896" fmla="*/ 776206 w 2918007"/>
                <a:gd name="connsiteY1896" fmla="*/ 225324 h 2013279"/>
                <a:gd name="connsiteX1897" fmla="*/ 994414 w 2918007"/>
                <a:gd name="connsiteY1897" fmla="*/ 134203 h 2013279"/>
                <a:gd name="connsiteX1898" fmla="*/ 1188581 w 2918007"/>
                <a:gd name="connsiteY1898" fmla="*/ 39387 h 2013279"/>
                <a:gd name="connsiteX1899" fmla="*/ 1378433 w 2918007"/>
                <a:gd name="connsiteY1899" fmla="*/ 70787 h 2013279"/>
                <a:gd name="connsiteX1900" fmla="*/ 1655814 w 2918007"/>
                <a:gd name="connsiteY1900" fmla="*/ 19685 h 2013279"/>
                <a:gd name="connsiteX1901" fmla="*/ 1761849 w 2918007"/>
                <a:gd name="connsiteY1901" fmla="*/ 144 h 201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</a:cxnLst>
              <a:rect l="l" t="t" r="r" b="b"/>
              <a:pathLst>
                <a:path w="2918007" h="2013279">
                  <a:moveTo>
                    <a:pt x="919617" y="1842840"/>
                  </a:moveTo>
                  <a:lnTo>
                    <a:pt x="946395" y="1843537"/>
                  </a:lnTo>
                  <a:cubicBezTo>
                    <a:pt x="955561" y="1845197"/>
                    <a:pt x="964981" y="1848661"/>
                    <a:pt x="974689" y="1855048"/>
                  </a:cubicBezTo>
                  <a:cubicBezTo>
                    <a:pt x="1013214" y="1880907"/>
                    <a:pt x="1048811" y="1890758"/>
                    <a:pt x="1080710" y="1890450"/>
                  </a:cubicBezTo>
                  <a:lnTo>
                    <a:pt x="1080710" y="1890450"/>
                  </a:lnTo>
                  <a:lnTo>
                    <a:pt x="1030185" y="1882561"/>
                  </a:lnTo>
                  <a:cubicBezTo>
                    <a:pt x="1012483" y="1876905"/>
                    <a:pt x="993952" y="1867978"/>
                    <a:pt x="974690" y="1855048"/>
                  </a:cubicBezTo>
                  <a:cubicBezTo>
                    <a:pt x="955273" y="1842273"/>
                    <a:pt x="937011" y="1841195"/>
                    <a:pt x="919617" y="1842840"/>
                  </a:cubicBezTo>
                  <a:close/>
                  <a:moveTo>
                    <a:pt x="1312420" y="1839964"/>
                  </a:moveTo>
                  <a:lnTo>
                    <a:pt x="1352544" y="1841503"/>
                  </a:lnTo>
                  <a:lnTo>
                    <a:pt x="1352544" y="1841503"/>
                  </a:lnTo>
                  <a:lnTo>
                    <a:pt x="1312421" y="1839964"/>
                  </a:lnTo>
                  <a:close/>
                  <a:moveTo>
                    <a:pt x="1403032" y="1782012"/>
                  </a:moveTo>
                  <a:lnTo>
                    <a:pt x="1403034" y="1782014"/>
                  </a:lnTo>
                  <a:lnTo>
                    <a:pt x="1411936" y="1798116"/>
                  </a:lnTo>
                  <a:lnTo>
                    <a:pt x="1413421" y="1803975"/>
                  </a:lnTo>
                  <a:lnTo>
                    <a:pt x="1416034" y="1835335"/>
                  </a:lnTo>
                  <a:lnTo>
                    <a:pt x="1416034" y="1835346"/>
                  </a:lnTo>
                  <a:cubicBezTo>
                    <a:pt x="1414185" y="1871056"/>
                    <a:pt x="1313095" y="1887063"/>
                    <a:pt x="1259467" y="1890757"/>
                  </a:cubicBezTo>
                  <a:cubicBezTo>
                    <a:pt x="1205840" y="1894452"/>
                    <a:pt x="1198443" y="1926467"/>
                    <a:pt x="1210155" y="1942475"/>
                  </a:cubicBezTo>
                  <a:cubicBezTo>
                    <a:pt x="1213083" y="1946323"/>
                    <a:pt x="1217514" y="1950595"/>
                    <a:pt x="1224246" y="1953933"/>
                  </a:cubicBezTo>
                  <a:lnTo>
                    <a:pt x="1224246" y="1953933"/>
                  </a:lnTo>
                  <a:lnTo>
                    <a:pt x="1228713" y="1954871"/>
                  </a:lnTo>
                  <a:lnTo>
                    <a:pt x="1252148" y="1959791"/>
                  </a:lnTo>
                  <a:lnTo>
                    <a:pt x="1252148" y="1959791"/>
                  </a:lnTo>
                  <a:lnTo>
                    <a:pt x="1228713" y="1954871"/>
                  </a:lnTo>
                  <a:lnTo>
                    <a:pt x="1224246" y="1953933"/>
                  </a:lnTo>
                  <a:lnTo>
                    <a:pt x="1224246" y="1953933"/>
                  </a:lnTo>
                  <a:lnTo>
                    <a:pt x="1210156" y="1942475"/>
                  </a:lnTo>
                  <a:cubicBezTo>
                    <a:pt x="1198444" y="1926467"/>
                    <a:pt x="1205841" y="1894452"/>
                    <a:pt x="1259468" y="1890757"/>
                  </a:cubicBezTo>
                  <a:cubicBezTo>
                    <a:pt x="1313096" y="1887063"/>
                    <a:pt x="1414186" y="1871056"/>
                    <a:pt x="1416035" y="1835346"/>
                  </a:cubicBezTo>
                  <a:lnTo>
                    <a:pt x="1416034" y="1835335"/>
                  </a:lnTo>
                  <a:lnTo>
                    <a:pt x="1415090" y="1810565"/>
                  </a:lnTo>
                  <a:lnTo>
                    <a:pt x="1413421" y="1803975"/>
                  </a:lnTo>
                  <a:lnTo>
                    <a:pt x="1413109" y="1800238"/>
                  </a:lnTo>
                  <a:lnTo>
                    <a:pt x="1411936" y="1798116"/>
                  </a:lnTo>
                  <a:lnTo>
                    <a:pt x="1410332" y="1791786"/>
                  </a:lnTo>
                  <a:lnTo>
                    <a:pt x="1403034" y="1782014"/>
                  </a:lnTo>
                  <a:lnTo>
                    <a:pt x="1403033" y="1782012"/>
                  </a:lnTo>
                  <a:close/>
                  <a:moveTo>
                    <a:pt x="1499248" y="1696816"/>
                  </a:moveTo>
                  <a:cubicBezTo>
                    <a:pt x="1460723" y="1695893"/>
                    <a:pt x="1438379" y="1701434"/>
                    <a:pt x="1417806" y="1712132"/>
                  </a:cubicBezTo>
                  <a:lnTo>
                    <a:pt x="1405848" y="1719670"/>
                  </a:lnTo>
                  <a:lnTo>
                    <a:pt x="1402485" y="1721101"/>
                  </a:lnTo>
                  <a:lnTo>
                    <a:pt x="1347578" y="1757996"/>
                  </a:lnTo>
                  <a:lnTo>
                    <a:pt x="1346997" y="1758385"/>
                  </a:lnTo>
                  <a:lnTo>
                    <a:pt x="1312122" y="1775875"/>
                  </a:lnTo>
                  <a:lnTo>
                    <a:pt x="1312122" y="1775875"/>
                  </a:lnTo>
                  <a:lnTo>
                    <a:pt x="1297300" y="1775932"/>
                  </a:lnTo>
                  <a:lnTo>
                    <a:pt x="1312122" y="1775875"/>
                  </a:lnTo>
                  <a:lnTo>
                    <a:pt x="1312122" y="1775875"/>
                  </a:lnTo>
                  <a:cubicBezTo>
                    <a:pt x="1319953" y="1773508"/>
                    <a:pt x="1331125" y="1768236"/>
                    <a:pt x="1346998" y="1758385"/>
                  </a:cubicBezTo>
                  <a:lnTo>
                    <a:pt x="1347578" y="1757996"/>
                  </a:lnTo>
                  <a:lnTo>
                    <a:pt x="1386476" y="1731882"/>
                  </a:lnTo>
                  <a:lnTo>
                    <a:pt x="1405848" y="1719670"/>
                  </a:lnTo>
                  <a:lnTo>
                    <a:pt x="1451796" y="1700116"/>
                  </a:lnTo>
                  <a:lnTo>
                    <a:pt x="1499248" y="1696816"/>
                  </a:lnTo>
                  <a:close/>
                  <a:moveTo>
                    <a:pt x="2079592" y="1655104"/>
                  </a:moveTo>
                  <a:lnTo>
                    <a:pt x="2089127" y="1660087"/>
                  </a:lnTo>
                  <a:cubicBezTo>
                    <a:pt x="2091727" y="1661953"/>
                    <a:pt x="2093461" y="1663569"/>
                    <a:pt x="2093461" y="1663569"/>
                  </a:cubicBezTo>
                  <a:lnTo>
                    <a:pt x="2093466" y="1663573"/>
                  </a:lnTo>
                  <a:lnTo>
                    <a:pt x="2115252" y="1687244"/>
                  </a:lnTo>
                  <a:lnTo>
                    <a:pt x="2116852" y="1690459"/>
                  </a:lnTo>
                  <a:lnTo>
                    <a:pt x="2116752" y="1701539"/>
                  </a:lnTo>
                  <a:lnTo>
                    <a:pt x="2114804" y="1717519"/>
                  </a:lnTo>
                  <a:lnTo>
                    <a:pt x="2114752" y="1717783"/>
                  </a:lnTo>
                  <a:lnTo>
                    <a:pt x="2111000" y="1729487"/>
                  </a:lnTo>
                  <a:lnTo>
                    <a:pt x="2112139" y="1731085"/>
                  </a:lnTo>
                  <a:lnTo>
                    <a:pt x="2111404" y="1734825"/>
                  </a:lnTo>
                  <a:cubicBezTo>
                    <a:pt x="2113224" y="1738876"/>
                    <a:pt x="2119504" y="1740992"/>
                    <a:pt x="2134760" y="1740530"/>
                  </a:cubicBezTo>
                  <a:lnTo>
                    <a:pt x="2134760" y="1740530"/>
                  </a:lnTo>
                  <a:lnTo>
                    <a:pt x="2118045" y="1739370"/>
                  </a:lnTo>
                  <a:lnTo>
                    <a:pt x="2112139" y="1731085"/>
                  </a:lnTo>
                  <a:lnTo>
                    <a:pt x="2114752" y="1717783"/>
                  </a:lnTo>
                  <a:lnTo>
                    <a:pt x="2116659" y="1711833"/>
                  </a:lnTo>
                  <a:lnTo>
                    <a:pt x="2116752" y="1701539"/>
                  </a:lnTo>
                  <a:lnTo>
                    <a:pt x="2117857" y="1692478"/>
                  </a:lnTo>
                  <a:lnTo>
                    <a:pt x="2116852" y="1690459"/>
                  </a:lnTo>
                  <a:lnTo>
                    <a:pt x="2116865" y="1688996"/>
                  </a:lnTo>
                  <a:lnTo>
                    <a:pt x="2115252" y="1687244"/>
                  </a:lnTo>
                  <a:lnTo>
                    <a:pt x="2110784" y="1678265"/>
                  </a:lnTo>
                  <a:lnTo>
                    <a:pt x="2093466" y="1663573"/>
                  </a:lnTo>
                  <a:lnTo>
                    <a:pt x="2093462" y="1663569"/>
                  </a:lnTo>
                  <a:cubicBezTo>
                    <a:pt x="2093462" y="1663569"/>
                    <a:pt x="2086528" y="1657105"/>
                    <a:pt x="2079593" y="1655104"/>
                  </a:cubicBezTo>
                  <a:close/>
                  <a:moveTo>
                    <a:pt x="289776" y="1591004"/>
                  </a:moveTo>
                  <a:cubicBezTo>
                    <a:pt x="309482" y="1597873"/>
                    <a:pt x="346716" y="1607243"/>
                    <a:pt x="392773" y="1601644"/>
                  </a:cubicBezTo>
                  <a:lnTo>
                    <a:pt x="392773" y="1601644"/>
                  </a:lnTo>
                  <a:lnTo>
                    <a:pt x="331393" y="1600999"/>
                  </a:lnTo>
                  <a:cubicBezTo>
                    <a:pt x="313864" y="1598498"/>
                    <a:pt x="299629" y="1594439"/>
                    <a:pt x="289776" y="1591004"/>
                  </a:cubicBezTo>
                  <a:close/>
                  <a:moveTo>
                    <a:pt x="2232084" y="1584289"/>
                  </a:moveTo>
                  <a:lnTo>
                    <a:pt x="2232081" y="1584290"/>
                  </a:lnTo>
                  <a:lnTo>
                    <a:pt x="2172593" y="1592226"/>
                  </a:lnTo>
                  <a:lnTo>
                    <a:pt x="2147248" y="1597613"/>
                  </a:lnTo>
                  <a:lnTo>
                    <a:pt x="2142293" y="1598391"/>
                  </a:lnTo>
                  <a:cubicBezTo>
                    <a:pt x="2112319" y="1604866"/>
                    <a:pt x="2083830" y="1611851"/>
                    <a:pt x="2061408" y="1615545"/>
                  </a:cubicBezTo>
                  <a:cubicBezTo>
                    <a:pt x="2002233" y="1626012"/>
                    <a:pt x="1980659" y="1643251"/>
                    <a:pt x="1980659" y="1706667"/>
                  </a:cubicBezTo>
                  <a:lnTo>
                    <a:pt x="1978131" y="1739592"/>
                  </a:lnTo>
                  <a:lnTo>
                    <a:pt x="1976523" y="1746054"/>
                  </a:lnTo>
                  <a:lnTo>
                    <a:pt x="1971531" y="1757635"/>
                  </a:lnTo>
                  <a:lnTo>
                    <a:pt x="1969185" y="1760677"/>
                  </a:lnTo>
                  <a:lnTo>
                    <a:pt x="1959596" y="1764157"/>
                  </a:lnTo>
                  <a:lnTo>
                    <a:pt x="1959597" y="1764157"/>
                  </a:lnTo>
                  <a:cubicBezTo>
                    <a:pt x="1962609" y="1764388"/>
                    <a:pt x="1965431" y="1763883"/>
                    <a:pt x="1967971" y="1762252"/>
                  </a:cubicBezTo>
                  <a:lnTo>
                    <a:pt x="1969185" y="1760677"/>
                  </a:lnTo>
                  <a:lnTo>
                    <a:pt x="1970411" y="1760232"/>
                  </a:lnTo>
                  <a:lnTo>
                    <a:pt x="1971531" y="1757635"/>
                  </a:lnTo>
                  <a:lnTo>
                    <a:pt x="1974647" y="1753594"/>
                  </a:lnTo>
                  <a:lnTo>
                    <a:pt x="1976523" y="1746054"/>
                  </a:lnTo>
                  <a:lnTo>
                    <a:pt x="1977876" y="1742916"/>
                  </a:lnTo>
                  <a:lnTo>
                    <a:pt x="1978131" y="1739592"/>
                  </a:lnTo>
                  <a:lnTo>
                    <a:pt x="1979063" y="1735845"/>
                  </a:lnTo>
                  <a:cubicBezTo>
                    <a:pt x="1980097" y="1728154"/>
                    <a:pt x="1980660" y="1718558"/>
                    <a:pt x="1980660" y="1706667"/>
                  </a:cubicBezTo>
                  <a:cubicBezTo>
                    <a:pt x="1980660" y="1643251"/>
                    <a:pt x="2002234" y="1626012"/>
                    <a:pt x="2061409" y="1615545"/>
                  </a:cubicBezTo>
                  <a:cubicBezTo>
                    <a:pt x="2076357" y="1613082"/>
                    <a:pt x="2094001" y="1609157"/>
                    <a:pt x="2112985" y="1604895"/>
                  </a:cubicBezTo>
                  <a:lnTo>
                    <a:pt x="2147248" y="1597613"/>
                  </a:lnTo>
                  <a:lnTo>
                    <a:pt x="2232081" y="1584290"/>
                  </a:lnTo>
                  <a:lnTo>
                    <a:pt x="2232085" y="1584289"/>
                  </a:lnTo>
                  <a:close/>
                  <a:moveTo>
                    <a:pt x="1522672" y="1576141"/>
                  </a:moveTo>
                  <a:lnTo>
                    <a:pt x="1522671" y="1576141"/>
                  </a:lnTo>
                  <a:lnTo>
                    <a:pt x="1541086" y="1594140"/>
                  </a:lnTo>
                  <a:lnTo>
                    <a:pt x="1566281" y="1629863"/>
                  </a:lnTo>
                  <a:lnTo>
                    <a:pt x="1573075" y="1640544"/>
                  </a:lnTo>
                  <a:lnTo>
                    <a:pt x="1576192" y="1645623"/>
                  </a:lnTo>
                  <a:lnTo>
                    <a:pt x="1580518" y="1652941"/>
                  </a:lnTo>
                  <a:lnTo>
                    <a:pt x="1580613" y="1653102"/>
                  </a:lnTo>
                  <a:lnTo>
                    <a:pt x="1580665" y="1653155"/>
                  </a:lnTo>
                  <a:lnTo>
                    <a:pt x="1617078" y="1690618"/>
                  </a:lnTo>
                  <a:lnTo>
                    <a:pt x="1624194" y="1697080"/>
                  </a:lnTo>
                  <a:lnTo>
                    <a:pt x="1628623" y="1701549"/>
                  </a:lnTo>
                  <a:lnTo>
                    <a:pt x="1636422" y="1708185"/>
                  </a:lnTo>
                  <a:lnTo>
                    <a:pt x="1650764" y="1721209"/>
                  </a:lnTo>
                  <a:lnTo>
                    <a:pt x="1658267" y="1726770"/>
                  </a:lnTo>
                  <a:lnTo>
                    <a:pt x="1671590" y="1738106"/>
                  </a:lnTo>
                  <a:cubicBezTo>
                    <a:pt x="1698462" y="1758885"/>
                    <a:pt x="1721693" y="1772854"/>
                    <a:pt x="1740724" y="1782243"/>
                  </a:cubicBezTo>
                  <a:lnTo>
                    <a:pt x="1746978" y="1784615"/>
                  </a:lnTo>
                  <a:lnTo>
                    <a:pt x="1754203" y="1788461"/>
                  </a:lnTo>
                  <a:lnTo>
                    <a:pt x="1784658" y="1798903"/>
                  </a:lnTo>
                  <a:lnTo>
                    <a:pt x="1784662" y="1798905"/>
                  </a:lnTo>
                  <a:lnTo>
                    <a:pt x="1784663" y="1798905"/>
                  </a:lnTo>
                  <a:lnTo>
                    <a:pt x="1785936" y="1799118"/>
                  </a:lnTo>
                  <a:lnTo>
                    <a:pt x="1800053" y="1801483"/>
                  </a:lnTo>
                  <a:lnTo>
                    <a:pt x="1800054" y="1801483"/>
                  </a:lnTo>
                  <a:lnTo>
                    <a:pt x="1785936" y="1799118"/>
                  </a:lnTo>
                  <a:lnTo>
                    <a:pt x="1784663" y="1798905"/>
                  </a:lnTo>
                  <a:lnTo>
                    <a:pt x="1784663" y="1798905"/>
                  </a:lnTo>
                  <a:lnTo>
                    <a:pt x="1784658" y="1798903"/>
                  </a:lnTo>
                  <a:lnTo>
                    <a:pt x="1746978" y="1784615"/>
                  </a:lnTo>
                  <a:lnTo>
                    <a:pt x="1709098" y="1764446"/>
                  </a:lnTo>
                  <a:lnTo>
                    <a:pt x="1658267" y="1726770"/>
                  </a:lnTo>
                  <a:lnTo>
                    <a:pt x="1636422" y="1708185"/>
                  </a:lnTo>
                  <a:lnTo>
                    <a:pt x="1624194" y="1697080"/>
                  </a:lnTo>
                  <a:lnTo>
                    <a:pt x="1580665" y="1653155"/>
                  </a:lnTo>
                  <a:lnTo>
                    <a:pt x="1580614" y="1653102"/>
                  </a:lnTo>
                  <a:lnTo>
                    <a:pt x="1580518" y="1652941"/>
                  </a:lnTo>
                  <a:lnTo>
                    <a:pt x="1577167" y="1647213"/>
                  </a:lnTo>
                  <a:lnTo>
                    <a:pt x="1576192" y="1645623"/>
                  </a:lnTo>
                  <a:lnTo>
                    <a:pt x="1574681" y="1643068"/>
                  </a:lnTo>
                  <a:lnTo>
                    <a:pt x="1573075" y="1640544"/>
                  </a:lnTo>
                  <a:lnTo>
                    <a:pt x="1568131" y="1632485"/>
                  </a:lnTo>
                  <a:lnTo>
                    <a:pt x="1566281" y="1629863"/>
                  </a:lnTo>
                  <a:lnTo>
                    <a:pt x="1559965" y="1619932"/>
                  </a:lnTo>
                  <a:cubicBezTo>
                    <a:pt x="1548253" y="1602461"/>
                    <a:pt x="1533768" y="1583221"/>
                    <a:pt x="1522672" y="1576141"/>
                  </a:cubicBezTo>
                  <a:close/>
                  <a:moveTo>
                    <a:pt x="506760" y="1570139"/>
                  </a:moveTo>
                  <a:lnTo>
                    <a:pt x="506760" y="1570139"/>
                  </a:lnTo>
                  <a:lnTo>
                    <a:pt x="520992" y="1573342"/>
                  </a:lnTo>
                  <a:cubicBezTo>
                    <a:pt x="534518" y="1579402"/>
                    <a:pt x="544978" y="1595074"/>
                    <a:pt x="543822" y="1629706"/>
                  </a:cubicBezTo>
                  <a:cubicBezTo>
                    <a:pt x="543206" y="1652794"/>
                    <a:pt x="530222" y="1665993"/>
                    <a:pt x="510054" y="1671688"/>
                  </a:cubicBezTo>
                  <a:lnTo>
                    <a:pt x="475062" y="1674902"/>
                  </a:lnTo>
                  <a:lnTo>
                    <a:pt x="475062" y="1674902"/>
                  </a:lnTo>
                  <a:cubicBezTo>
                    <a:pt x="514148" y="1676720"/>
                    <a:pt x="542898" y="1664339"/>
                    <a:pt x="543822" y="1629706"/>
                  </a:cubicBezTo>
                  <a:cubicBezTo>
                    <a:pt x="545363" y="1583530"/>
                    <a:pt x="526254" y="1571062"/>
                    <a:pt x="506760" y="1570139"/>
                  </a:cubicBezTo>
                  <a:close/>
                  <a:moveTo>
                    <a:pt x="2203394" y="1547435"/>
                  </a:moveTo>
                  <a:lnTo>
                    <a:pt x="2253726" y="1548436"/>
                  </a:lnTo>
                  <a:lnTo>
                    <a:pt x="2253734" y="1548438"/>
                  </a:lnTo>
                  <a:lnTo>
                    <a:pt x="2283955" y="1559558"/>
                  </a:lnTo>
                  <a:lnTo>
                    <a:pt x="2288138" y="1563215"/>
                  </a:lnTo>
                  <a:lnTo>
                    <a:pt x="2291836" y="1569999"/>
                  </a:lnTo>
                  <a:lnTo>
                    <a:pt x="2288138" y="1583674"/>
                  </a:lnTo>
                  <a:lnTo>
                    <a:pt x="2283313" y="1587840"/>
                  </a:lnTo>
                  <a:lnTo>
                    <a:pt x="2283314" y="1587840"/>
                  </a:lnTo>
                  <a:cubicBezTo>
                    <a:pt x="2283314" y="1587840"/>
                    <a:pt x="2292714" y="1581529"/>
                    <a:pt x="2293716" y="1573448"/>
                  </a:cubicBezTo>
                  <a:lnTo>
                    <a:pt x="2291836" y="1569999"/>
                  </a:lnTo>
                  <a:lnTo>
                    <a:pt x="2292614" y="1567126"/>
                  </a:lnTo>
                  <a:lnTo>
                    <a:pt x="2288138" y="1563215"/>
                  </a:lnTo>
                  <a:lnTo>
                    <a:pt x="2286695" y="1560566"/>
                  </a:lnTo>
                  <a:lnTo>
                    <a:pt x="2283955" y="1559558"/>
                  </a:lnTo>
                  <a:lnTo>
                    <a:pt x="2281406" y="1557330"/>
                  </a:lnTo>
                  <a:lnTo>
                    <a:pt x="2253734" y="1548438"/>
                  </a:lnTo>
                  <a:lnTo>
                    <a:pt x="2253727" y="1548436"/>
                  </a:lnTo>
                  <a:cubicBezTo>
                    <a:pt x="2236930" y="1545049"/>
                    <a:pt x="2220095" y="1545203"/>
                    <a:pt x="2203394" y="1547435"/>
                  </a:cubicBezTo>
                  <a:close/>
                  <a:moveTo>
                    <a:pt x="989426" y="1534746"/>
                  </a:moveTo>
                  <a:lnTo>
                    <a:pt x="994414" y="1534890"/>
                  </a:lnTo>
                  <a:lnTo>
                    <a:pt x="1021357" y="1548766"/>
                  </a:lnTo>
                  <a:lnTo>
                    <a:pt x="1027313" y="1560173"/>
                  </a:lnTo>
                  <a:lnTo>
                    <a:pt x="1034865" y="1577065"/>
                  </a:lnTo>
                  <a:lnTo>
                    <a:pt x="1036500" y="1580109"/>
                  </a:lnTo>
                  <a:lnTo>
                    <a:pt x="1042287" y="1594415"/>
                  </a:lnTo>
                  <a:lnTo>
                    <a:pt x="1045707" y="1597251"/>
                  </a:lnTo>
                  <a:lnTo>
                    <a:pt x="1048763" y="1602943"/>
                  </a:lnTo>
                  <a:cubicBezTo>
                    <a:pt x="1052158" y="1606262"/>
                    <a:pt x="1056331" y="1608874"/>
                    <a:pt x="1061639" y="1610464"/>
                  </a:cubicBezTo>
                  <a:lnTo>
                    <a:pt x="1061640" y="1610464"/>
                  </a:lnTo>
                  <a:lnTo>
                    <a:pt x="1079977" y="1611756"/>
                  </a:lnTo>
                  <a:lnTo>
                    <a:pt x="1081327" y="1611851"/>
                  </a:lnTo>
                  <a:lnTo>
                    <a:pt x="1081327" y="1611851"/>
                  </a:lnTo>
                  <a:lnTo>
                    <a:pt x="1079977" y="1611756"/>
                  </a:lnTo>
                  <a:lnTo>
                    <a:pt x="1061640" y="1610464"/>
                  </a:lnTo>
                  <a:lnTo>
                    <a:pt x="1061640" y="1610464"/>
                  </a:lnTo>
                  <a:lnTo>
                    <a:pt x="1045707" y="1597251"/>
                  </a:lnTo>
                  <a:lnTo>
                    <a:pt x="1036500" y="1580109"/>
                  </a:lnTo>
                  <a:lnTo>
                    <a:pt x="1032297" y="1569716"/>
                  </a:lnTo>
                  <a:lnTo>
                    <a:pt x="1027313" y="1560173"/>
                  </a:lnTo>
                  <a:lnTo>
                    <a:pt x="1022470" y="1549340"/>
                  </a:lnTo>
                  <a:lnTo>
                    <a:pt x="1021357" y="1548766"/>
                  </a:lnTo>
                  <a:lnTo>
                    <a:pt x="1020172" y="1546497"/>
                  </a:lnTo>
                  <a:cubicBezTo>
                    <a:pt x="1014497" y="1540130"/>
                    <a:pt x="1006550" y="1535698"/>
                    <a:pt x="994415" y="1534890"/>
                  </a:cubicBezTo>
                  <a:cubicBezTo>
                    <a:pt x="994415" y="1534890"/>
                    <a:pt x="992296" y="1534620"/>
                    <a:pt x="989426" y="1534746"/>
                  </a:cubicBezTo>
                  <a:close/>
                  <a:moveTo>
                    <a:pt x="1798204" y="1483173"/>
                  </a:moveTo>
                  <a:lnTo>
                    <a:pt x="1750510" y="1483740"/>
                  </a:lnTo>
                  <a:lnTo>
                    <a:pt x="1750511" y="1483740"/>
                  </a:lnTo>
                  <a:close/>
                  <a:moveTo>
                    <a:pt x="1566975" y="1449156"/>
                  </a:moveTo>
                  <a:lnTo>
                    <a:pt x="1529034" y="1450063"/>
                  </a:lnTo>
                  <a:lnTo>
                    <a:pt x="1521929" y="1450233"/>
                  </a:lnTo>
                  <a:lnTo>
                    <a:pt x="1516975" y="1450767"/>
                  </a:lnTo>
                  <a:lnTo>
                    <a:pt x="1473359" y="1455467"/>
                  </a:lnTo>
                  <a:cubicBezTo>
                    <a:pt x="1404322" y="1463471"/>
                    <a:pt x="1390145" y="1510879"/>
                    <a:pt x="1301383" y="1534890"/>
                  </a:cubicBezTo>
                  <a:cubicBezTo>
                    <a:pt x="1212004" y="1558287"/>
                    <a:pt x="1148515" y="1598306"/>
                    <a:pt x="1148515" y="1598306"/>
                  </a:cubicBezTo>
                  <a:cubicBezTo>
                    <a:pt x="1077628" y="1673420"/>
                    <a:pt x="1033864" y="1704820"/>
                    <a:pt x="952498" y="1716518"/>
                  </a:cubicBezTo>
                  <a:lnTo>
                    <a:pt x="909764" y="1718058"/>
                  </a:lnTo>
                  <a:cubicBezTo>
                    <a:pt x="918750" y="1719674"/>
                    <a:pt x="932311" y="1719597"/>
                    <a:pt x="952499" y="1716518"/>
                  </a:cubicBezTo>
                  <a:cubicBezTo>
                    <a:pt x="1033865" y="1704820"/>
                    <a:pt x="1077629" y="1673420"/>
                    <a:pt x="1148516" y="1598306"/>
                  </a:cubicBezTo>
                  <a:cubicBezTo>
                    <a:pt x="1148516" y="1598306"/>
                    <a:pt x="1212005" y="1558287"/>
                    <a:pt x="1301384" y="1534890"/>
                  </a:cubicBezTo>
                  <a:cubicBezTo>
                    <a:pt x="1390146" y="1510879"/>
                    <a:pt x="1404323" y="1463471"/>
                    <a:pt x="1473360" y="1455467"/>
                  </a:cubicBezTo>
                  <a:lnTo>
                    <a:pt x="1516975" y="1450767"/>
                  </a:lnTo>
                  <a:lnTo>
                    <a:pt x="1521930" y="1450233"/>
                  </a:lnTo>
                  <a:lnTo>
                    <a:pt x="1529034" y="1450063"/>
                  </a:lnTo>
                  <a:lnTo>
                    <a:pt x="1566975" y="1449156"/>
                  </a:lnTo>
                  <a:close/>
                  <a:moveTo>
                    <a:pt x="786454" y="1421835"/>
                  </a:moveTo>
                  <a:cubicBezTo>
                    <a:pt x="779172" y="1420334"/>
                    <a:pt x="769117" y="1421296"/>
                    <a:pt x="755248" y="1426530"/>
                  </a:cubicBezTo>
                  <a:lnTo>
                    <a:pt x="736786" y="1426943"/>
                  </a:lnTo>
                  <a:lnTo>
                    <a:pt x="736786" y="1426943"/>
                  </a:lnTo>
                  <a:cubicBezTo>
                    <a:pt x="748161" y="1426876"/>
                    <a:pt x="755249" y="1426530"/>
                    <a:pt x="755249" y="1426530"/>
                  </a:cubicBezTo>
                  <a:lnTo>
                    <a:pt x="786454" y="1421835"/>
                  </a:lnTo>
                  <a:close/>
                  <a:moveTo>
                    <a:pt x="2099009" y="1376659"/>
                  </a:moveTo>
                  <a:lnTo>
                    <a:pt x="2120265" y="1381382"/>
                  </a:lnTo>
                  <a:lnTo>
                    <a:pt x="2122596" y="1393508"/>
                  </a:lnTo>
                  <a:lnTo>
                    <a:pt x="2121071" y="1396565"/>
                  </a:lnTo>
                  <a:lnTo>
                    <a:pt x="2116884" y="1401902"/>
                  </a:lnTo>
                  <a:cubicBezTo>
                    <a:pt x="2053395" y="1443769"/>
                    <a:pt x="1857378" y="1378506"/>
                    <a:pt x="1875254" y="1507185"/>
                  </a:cubicBezTo>
                  <a:lnTo>
                    <a:pt x="1875262" y="1507214"/>
                  </a:lnTo>
                  <a:lnTo>
                    <a:pt x="1882616" y="1538957"/>
                  </a:lnTo>
                  <a:lnTo>
                    <a:pt x="1885021" y="1543882"/>
                  </a:lnTo>
                  <a:lnTo>
                    <a:pt x="1886034" y="1547689"/>
                  </a:lnTo>
                  <a:lnTo>
                    <a:pt x="1889193" y="1552426"/>
                  </a:lnTo>
                  <a:lnTo>
                    <a:pt x="1894160" y="1562598"/>
                  </a:lnTo>
                  <a:lnTo>
                    <a:pt x="1898216" y="1565956"/>
                  </a:lnTo>
                  <a:lnTo>
                    <a:pt x="1903821" y="1574361"/>
                  </a:lnTo>
                  <a:cubicBezTo>
                    <a:pt x="1917632" y="1588089"/>
                    <a:pt x="1934968" y="1594265"/>
                    <a:pt x="1953537" y="1596228"/>
                  </a:cubicBezTo>
                  <a:lnTo>
                    <a:pt x="1953538" y="1596228"/>
                  </a:lnTo>
                  <a:lnTo>
                    <a:pt x="1926896" y="1589707"/>
                  </a:lnTo>
                  <a:lnTo>
                    <a:pt x="1898216" y="1565956"/>
                  </a:lnTo>
                  <a:lnTo>
                    <a:pt x="1889193" y="1552426"/>
                  </a:lnTo>
                  <a:lnTo>
                    <a:pt x="1885021" y="1543882"/>
                  </a:lnTo>
                  <a:lnTo>
                    <a:pt x="1875262" y="1507214"/>
                  </a:lnTo>
                  <a:lnTo>
                    <a:pt x="1875255" y="1507185"/>
                  </a:lnTo>
                  <a:cubicBezTo>
                    <a:pt x="1857379" y="1378506"/>
                    <a:pt x="2053396" y="1443769"/>
                    <a:pt x="2116885" y="1401902"/>
                  </a:cubicBezTo>
                  <a:cubicBezTo>
                    <a:pt x="2116885" y="1401902"/>
                    <a:pt x="2118503" y="1400439"/>
                    <a:pt x="2120246" y="1398217"/>
                  </a:cubicBezTo>
                  <a:lnTo>
                    <a:pt x="2121071" y="1396565"/>
                  </a:lnTo>
                  <a:lnTo>
                    <a:pt x="2122768" y="1394402"/>
                  </a:lnTo>
                  <a:lnTo>
                    <a:pt x="2122596" y="1393508"/>
                  </a:lnTo>
                  <a:lnTo>
                    <a:pt x="2124359" y="1389973"/>
                  </a:lnTo>
                  <a:cubicBezTo>
                    <a:pt x="2125361" y="1383893"/>
                    <a:pt x="2120892" y="1377582"/>
                    <a:pt x="2099010" y="1376659"/>
                  </a:cubicBezTo>
                  <a:close/>
                  <a:moveTo>
                    <a:pt x="602255" y="1376380"/>
                  </a:moveTo>
                  <a:lnTo>
                    <a:pt x="631351" y="1381584"/>
                  </a:lnTo>
                  <a:cubicBezTo>
                    <a:pt x="651076" y="1386817"/>
                    <a:pt x="689910" y="1392205"/>
                    <a:pt x="734060" y="1390973"/>
                  </a:cubicBezTo>
                  <a:lnTo>
                    <a:pt x="734060" y="1390973"/>
                  </a:lnTo>
                  <a:lnTo>
                    <a:pt x="673547" y="1388703"/>
                  </a:lnTo>
                  <a:cubicBezTo>
                    <a:pt x="655854" y="1386856"/>
                    <a:pt x="641215" y="1384201"/>
                    <a:pt x="631352" y="1381584"/>
                  </a:cubicBezTo>
                  <a:cubicBezTo>
                    <a:pt x="621490" y="1378967"/>
                    <a:pt x="611280" y="1377159"/>
                    <a:pt x="602256" y="1376380"/>
                  </a:cubicBezTo>
                  <a:close/>
                  <a:moveTo>
                    <a:pt x="1133105" y="1339718"/>
                  </a:moveTo>
                  <a:lnTo>
                    <a:pt x="1149459" y="1347135"/>
                  </a:lnTo>
                  <a:lnTo>
                    <a:pt x="1149464" y="1347150"/>
                  </a:lnTo>
                  <a:lnTo>
                    <a:pt x="1155365" y="1367673"/>
                  </a:lnTo>
                  <a:lnTo>
                    <a:pt x="1156844" y="1380140"/>
                  </a:lnTo>
                  <a:lnTo>
                    <a:pt x="1158590" y="1397987"/>
                  </a:lnTo>
                  <a:lnTo>
                    <a:pt x="1164537" y="1426510"/>
                  </a:lnTo>
                  <a:lnTo>
                    <a:pt x="1164541" y="1426530"/>
                  </a:lnTo>
                  <a:lnTo>
                    <a:pt x="1164558" y="1426562"/>
                  </a:lnTo>
                  <a:lnTo>
                    <a:pt x="1178873" y="1455380"/>
                  </a:lnTo>
                  <a:lnTo>
                    <a:pt x="1190453" y="1476316"/>
                  </a:lnTo>
                  <a:lnTo>
                    <a:pt x="1195535" y="1486112"/>
                  </a:lnTo>
                  <a:lnTo>
                    <a:pt x="1201985" y="1505913"/>
                  </a:lnTo>
                  <a:lnTo>
                    <a:pt x="1201988" y="1505924"/>
                  </a:lnTo>
                  <a:lnTo>
                    <a:pt x="1188581" y="1510879"/>
                  </a:lnTo>
                  <a:lnTo>
                    <a:pt x="1188582" y="1510879"/>
                  </a:lnTo>
                  <a:cubicBezTo>
                    <a:pt x="1197674" y="1512880"/>
                    <a:pt x="1201526" y="1510763"/>
                    <a:pt x="1201989" y="1505924"/>
                  </a:cubicBezTo>
                  <a:lnTo>
                    <a:pt x="1201985" y="1505913"/>
                  </a:lnTo>
                  <a:lnTo>
                    <a:pt x="1198087" y="1491031"/>
                  </a:lnTo>
                  <a:lnTo>
                    <a:pt x="1195535" y="1486112"/>
                  </a:lnTo>
                  <a:lnTo>
                    <a:pt x="1195054" y="1484635"/>
                  </a:lnTo>
                  <a:lnTo>
                    <a:pt x="1190453" y="1476316"/>
                  </a:lnTo>
                  <a:lnTo>
                    <a:pt x="1187425" y="1470480"/>
                  </a:lnTo>
                  <a:lnTo>
                    <a:pt x="1164558" y="1426562"/>
                  </a:lnTo>
                  <a:lnTo>
                    <a:pt x="1164542" y="1426530"/>
                  </a:lnTo>
                  <a:lnTo>
                    <a:pt x="1164537" y="1426510"/>
                  </a:lnTo>
                  <a:lnTo>
                    <a:pt x="1157195" y="1383098"/>
                  </a:lnTo>
                  <a:lnTo>
                    <a:pt x="1156844" y="1380140"/>
                  </a:lnTo>
                  <a:lnTo>
                    <a:pt x="1155758" y="1369040"/>
                  </a:lnTo>
                  <a:lnTo>
                    <a:pt x="1155365" y="1367673"/>
                  </a:lnTo>
                  <a:lnTo>
                    <a:pt x="1154765" y="1362612"/>
                  </a:lnTo>
                  <a:lnTo>
                    <a:pt x="1149464" y="1347150"/>
                  </a:lnTo>
                  <a:lnTo>
                    <a:pt x="1149459" y="1347135"/>
                  </a:lnTo>
                  <a:cubicBezTo>
                    <a:pt x="1146050" y="1341834"/>
                    <a:pt x="1140965" y="1338948"/>
                    <a:pt x="1133106" y="1339718"/>
                  </a:cubicBezTo>
                  <a:close/>
                  <a:moveTo>
                    <a:pt x="185076" y="1331714"/>
                  </a:moveTo>
                  <a:lnTo>
                    <a:pt x="229280" y="1341324"/>
                  </a:lnTo>
                  <a:cubicBezTo>
                    <a:pt x="242367" y="1343479"/>
                    <a:pt x="253910" y="1344643"/>
                    <a:pt x="264225" y="1344989"/>
                  </a:cubicBezTo>
                  <a:lnTo>
                    <a:pt x="264225" y="1344989"/>
                  </a:lnTo>
                  <a:lnTo>
                    <a:pt x="229281" y="1341324"/>
                  </a:lnTo>
                  <a:cubicBezTo>
                    <a:pt x="216195" y="1339169"/>
                    <a:pt x="201565" y="1336023"/>
                    <a:pt x="185076" y="1331714"/>
                  </a:cubicBezTo>
                  <a:close/>
                  <a:moveTo>
                    <a:pt x="1069254" y="1312314"/>
                  </a:moveTo>
                  <a:cubicBezTo>
                    <a:pt x="1055420" y="1311283"/>
                    <a:pt x="1042903" y="1311515"/>
                    <a:pt x="1031589" y="1312711"/>
                  </a:cubicBezTo>
                  <a:lnTo>
                    <a:pt x="1029025" y="1313231"/>
                  </a:lnTo>
                  <a:lnTo>
                    <a:pt x="1026814" y="1313281"/>
                  </a:lnTo>
                  <a:lnTo>
                    <a:pt x="1022870" y="1314480"/>
                  </a:lnTo>
                  <a:lnTo>
                    <a:pt x="1001144" y="1318888"/>
                  </a:lnTo>
                  <a:lnTo>
                    <a:pt x="991719" y="1323946"/>
                  </a:lnTo>
                  <a:lnTo>
                    <a:pt x="980282" y="1327421"/>
                  </a:lnTo>
                  <a:lnTo>
                    <a:pt x="966848" y="1337292"/>
                  </a:lnTo>
                  <a:lnTo>
                    <a:pt x="959205" y="1341393"/>
                  </a:lnTo>
                  <a:lnTo>
                    <a:pt x="955423" y="1345686"/>
                  </a:lnTo>
                  <a:lnTo>
                    <a:pt x="951271" y="1348736"/>
                  </a:lnTo>
                  <a:lnTo>
                    <a:pt x="941420" y="1361580"/>
                  </a:lnTo>
                  <a:lnTo>
                    <a:pt x="938015" y="1365445"/>
                  </a:lnTo>
                  <a:lnTo>
                    <a:pt x="937074" y="1367247"/>
                  </a:lnTo>
                  <a:lnTo>
                    <a:pt x="936367" y="1368168"/>
                  </a:lnTo>
                  <a:lnTo>
                    <a:pt x="932176" y="1376621"/>
                  </a:lnTo>
                  <a:lnTo>
                    <a:pt x="932156" y="1376659"/>
                  </a:lnTo>
                  <a:cubicBezTo>
                    <a:pt x="839695" y="1410522"/>
                    <a:pt x="821203" y="1500412"/>
                    <a:pt x="821203" y="1500412"/>
                  </a:cubicBezTo>
                  <a:cubicBezTo>
                    <a:pt x="834764" y="1519498"/>
                    <a:pt x="826135" y="1562596"/>
                    <a:pt x="826135" y="1562596"/>
                  </a:cubicBezTo>
                  <a:cubicBezTo>
                    <a:pt x="778671" y="1598306"/>
                    <a:pt x="778671" y="1688812"/>
                    <a:pt x="778671" y="1688812"/>
                  </a:cubicBezTo>
                  <a:cubicBezTo>
                    <a:pt x="782370" y="1704512"/>
                    <a:pt x="786068" y="1718700"/>
                    <a:pt x="789771" y="1731514"/>
                  </a:cubicBezTo>
                  <a:lnTo>
                    <a:pt x="793560" y="1743252"/>
                  </a:lnTo>
                  <a:lnTo>
                    <a:pt x="795330" y="1749724"/>
                  </a:lnTo>
                  <a:lnTo>
                    <a:pt x="797268" y="1754737"/>
                  </a:lnTo>
                  <a:lnTo>
                    <a:pt x="800898" y="1765981"/>
                  </a:lnTo>
                  <a:lnTo>
                    <a:pt x="804874" y="1774412"/>
                  </a:lnTo>
                  <a:lnTo>
                    <a:pt x="812080" y="1793054"/>
                  </a:lnTo>
                  <a:lnTo>
                    <a:pt x="819852" y="1806177"/>
                  </a:lnTo>
                  <a:lnTo>
                    <a:pt x="823342" y="1813575"/>
                  </a:lnTo>
                  <a:lnTo>
                    <a:pt x="825829" y="1816267"/>
                  </a:lnTo>
                  <a:lnTo>
                    <a:pt x="829013" y="1821642"/>
                  </a:lnTo>
                  <a:lnTo>
                    <a:pt x="846210" y="1838318"/>
                  </a:lnTo>
                  <a:lnTo>
                    <a:pt x="846218" y="1838327"/>
                  </a:lnTo>
                  <a:cubicBezTo>
                    <a:pt x="853940" y="1843518"/>
                    <a:pt x="861770" y="1846024"/>
                    <a:pt x="869745" y="1846967"/>
                  </a:cubicBezTo>
                  <a:lnTo>
                    <a:pt x="869746" y="1846967"/>
                  </a:lnTo>
                  <a:lnTo>
                    <a:pt x="846219" y="1838327"/>
                  </a:lnTo>
                  <a:lnTo>
                    <a:pt x="846210" y="1838318"/>
                  </a:lnTo>
                  <a:lnTo>
                    <a:pt x="825829" y="1816267"/>
                  </a:lnTo>
                  <a:lnTo>
                    <a:pt x="819852" y="1806177"/>
                  </a:lnTo>
                  <a:lnTo>
                    <a:pt x="804874" y="1774412"/>
                  </a:lnTo>
                  <a:lnTo>
                    <a:pt x="797268" y="1754737"/>
                  </a:lnTo>
                  <a:lnTo>
                    <a:pt x="793560" y="1743252"/>
                  </a:lnTo>
                  <a:lnTo>
                    <a:pt x="778672" y="1688812"/>
                  </a:lnTo>
                  <a:cubicBezTo>
                    <a:pt x="778672" y="1688812"/>
                    <a:pt x="778672" y="1598306"/>
                    <a:pt x="826136" y="1562596"/>
                  </a:cubicBezTo>
                  <a:cubicBezTo>
                    <a:pt x="826136" y="1562596"/>
                    <a:pt x="834765" y="1519498"/>
                    <a:pt x="821204" y="1500412"/>
                  </a:cubicBezTo>
                  <a:cubicBezTo>
                    <a:pt x="821204" y="1500412"/>
                    <a:pt x="839696" y="1410522"/>
                    <a:pt x="932157" y="1376659"/>
                  </a:cubicBezTo>
                  <a:lnTo>
                    <a:pt x="932176" y="1376621"/>
                  </a:lnTo>
                  <a:lnTo>
                    <a:pt x="937074" y="1367247"/>
                  </a:lnTo>
                  <a:lnTo>
                    <a:pt x="941420" y="1361580"/>
                  </a:lnTo>
                  <a:lnTo>
                    <a:pt x="955423" y="1345686"/>
                  </a:lnTo>
                  <a:lnTo>
                    <a:pt x="966848" y="1337292"/>
                  </a:lnTo>
                  <a:lnTo>
                    <a:pt x="991719" y="1323946"/>
                  </a:lnTo>
                  <a:lnTo>
                    <a:pt x="1022870" y="1314480"/>
                  </a:lnTo>
                  <a:lnTo>
                    <a:pt x="1029025" y="1313231"/>
                  </a:lnTo>
                  <a:lnTo>
                    <a:pt x="1069254" y="1312314"/>
                  </a:lnTo>
                  <a:close/>
                  <a:moveTo>
                    <a:pt x="454443" y="1310780"/>
                  </a:moveTo>
                  <a:cubicBezTo>
                    <a:pt x="449050" y="1318014"/>
                    <a:pt x="441730" y="1324595"/>
                    <a:pt x="433784" y="1330395"/>
                  </a:cubicBezTo>
                  <a:lnTo>
                    <a:pt x="433777" y="1330400"/>
                  </a:lnTo>
                  <a:lnTo>
                    <a:pt x="400643" y="1349411"/>
                  </a:lnTo>
                  <a:lnTo>
                    <a:pt x="391172" y="1353835"/>
                  </a:lnTo>
                  <a:lnTo>
                    <a:pt x="386877" y="1355680"/>
                  </a:lnTo>
                  <a:lnTo>
                    <a:pt x="380475" y="1358188"/>
                  </a:lnTo>
                  <a:lnTo>
                    <a:pt x="311377" y="1375258"/>
                  </a:lnTo>
                  <a:lnTo>
                    <a:pt x="311376" y="1375258"/>
                  </a:lnTo>
                  <a:lnTo>
                    <a:pt x="279114" y="1378792"/>
                  </a:lnTo>
                  <a:lnTo>
                    <a:pt x="260748" y="1380805"/>
                  </a:lnTo>
                  <a:lnTo>
                    <a:pt x="260749" y="1380805"/>
                  </a:lnTo>
                  <a:lnTo>
                    <a:pt x="279114" y="1378792"/>
                  </a:lnTo>
                  <a:lnTo>
                    <a:pt x="311377" y="1375258"/>
                  </a:lnTo>
                  <a:lnTo>
                    <a:pt x="311377" y="1375258"/>
                  </a:lnTo>
                  <a:cubicBezTo>
                    <a:pt x="331173" y="1371646"/>
                    <a:pt x="354048" y="1366115"/>
                    <a:pt x="380476" y="1358188"/>
                  </a:cubicBezTo>
                  <a:cubicBezTo>
                    <a:pt x="380476" y="1358188"/>
                    <a:pt x="382318" y="1357538"/>
                    <a:pt x="385453" y="1356292"/>
                  </a:cubicBezTo>
                  <a:lnTo>
                    <a:pt x="386877" y="1355680"/>
                  </a:lnTo>
                  <a:lnTo>
                    <a:pt x="388999" y="1354850"/>
                  </a:lnTo>
                  <a:lnTo>
                    <a:pt x="391172" y="1353835"/>
                  </a:lnTo>
                  <a:lnTo>
                    <a:pt x="398192" y="1350818"/>
                  </a:lnTo>
                  <a:lnTo>
                    <a:pt x="400643" y="1349411"/>
                  </a:lnTo>
                  <a:lnTo>
                    <a:pt x="409369" y="1345336"/>
                  </a:lnTo>
                  <a:lnTo>
                    <a:pt x="433777" y="1330400"/>
                  </a:lnTo>
                  <a:lnTo>
                    <a:pt x="433785" y="1330395"/>
                  </a:lnTo>
                  <a:lnTo>
                    <a:pt x="454443" y="1310781"/>
                  </a:lnTo>
                  <a:close/>
                  <a:moveTo>
                    <a:pt x="586165" y="1241610"/>
                  </a:moveTo>
                  <a:cubicBezTo>
                    <a:pt x="571627" y="1242228"/>
                    <a:pt x="555225" y="1244056"/>
                    <a:pt x="536425" y="1247365"/>
                  </a:cubicBezTo>
                  <a:cubicBezTo>
                    <a:pt x="536425" y="1247365"/>
                    <a:pt x="451361" y="1305239"/>
                    <a:pt x="528411" y="1424067"/>
                  </a:cubicBezTo>
                  <a:cubicBezTo>
                    <a:pt x="528411" y="1424067"/>
                    <a:pt x="504372" y="1508416"/>
                    <a:pt x="538890" y="1547820"/>
                  </a:cubicBezTo>
                  <a:lnTo>
                    <a:pt x="538915" y="1547827"/>
                  </a:lnTo>
                  <a:lnTo>
                    <a:pt x="547132" y="1550259"/>
                  </a:lnTo>
                  <a:lnTo>
                    <a:pt x="548826" y="1550691"/>
                  </a:lnTo>
                  <a:lnTo>
                    <a:pt x="551509" y="1551467"/>
                  </a:lnTo>
                  <a:lnTo>
                    <a:pt x="555815" y="1552476"/>
                  </a:lnTo>
                  <a:lnTo>
                    <a:pt x="569220" y="1555901"/>
                  </a:lnTo>
                  <a:lnTo>
                    <a:pt x="572756" y="1556450"/>
                  </a:lnTo>
                  <a:lnTo>
                    <a:pt x="584222" y="1559138"/>
                  </a:lnTo>
                  <a:cubicBezTo>
                    <a:pt x="597617" y="1561822"/>
                    <a:pt x="613075" y="1564358"/>
                    <a:pt x="629310" y="1565931"/>
                  </a:cubicBezTo>
                  <a:lnTo>
                    <a:pt x="634523" y="1566037"/>
                  </a:lnTo>
                  <a:lnTo>
                    <a:pt x="639134" y="1566752"/>
                  </a:lnTo>
                  <a:lnTo>
                    <a:pt x="679056" y="1566940"/>
                  </a:lnTo>
                  <a:lnTo>
                    <a:pt x="634523" y="1566037"/>
                  </a:lnTo>
                  <a:lnTo>
                    <a:pt x="572756" y="1556450"/>
                  </a:lnTo>
                  <a:lnTo>
                    <a:pt x="555815" y="1552476"/>
                  </a:lnTo>
                  <a:lnTo>
                    <a:pt x="548826" y="1550691"/>
                  </a:lnTo>
                  <a:lnTo>
                    <a:pt x="538915" y="1547827"/>
                  </a:lnTo>
                  <a:lnTo>
                    <a:pt x="538891" y="1547820"/>
                  </a:lnTo>
                  <a:cubicBezTo>
                    <a:pt x="504373" y="1508416"/>
                    <a:pt x="528412" y="1424067"/>
                    <a:pt x="528412" y="1424067"/>
                  </a:cubicBezTo>
                  <a:cubicBezTo>
                    <a:pt x="451362" y="1305239"/>
                    <a:pt x="536426" y="1247365"/>
                    <a:pt x="536426" y="1247365"/>
                  </a:cubicBezTo>
                  <a:lnTo>
                    <a:pt x="586166" y="1241610"/>
                  </a:lnTo>
                  <a:close/>
                  <a:moveTo>
                    <a:pt x="1596385" y="1215105"/>
                  </a:moveTo>
                  <a:lnTo>
                    <a:pt x="1609230" y="1218911"/>
                  </a:lnTo>
                  <a:lnTo>
                    <a:pt x="1613762" y="1223843"/>
                  </a:lnTo>
                  <a:lnTo>
                    <a:pt x="1619447" y="1235897"/>
                  </a:lnTo>
                  <a:lnTo>
                    <a:pt x="1622205" y="1244422"/>
                  </a:lnTo>
                  <a:lnTo>
                    <a:pt x="1624213" y="1255240"/>
                  </a:lnTo>
                  <a:lnTo>
                    <a:pt x="1629925" y="1301545"/>
                  </a:lnTo>
                  <a:cubicBezTo>
                    <a:pt x="1633624" y="1348953"/>
                    <a:pt x="1578147" y="1417910"/>
                    <a:pt x="1695264" y="1432071"/>
                  </a:cubicBezTo>
                  <a:cubicBezTo>
                    <a:pt x="1724389" y="1435457"/>
                    <a:pt x="1754169" y="1435419"/>
                    <a:pt x="1782764" y="1432311"/>
                  </a:cubicBezTo>
                  <a:lnTo>
                    <a:pt x="1782764" y="1432311"/>
                  </a:lnTo>
                  <a:lnTo>
                    <a:pt x="1695265" y="1432071"/>
                  </a:lnTo>
                  <a:cubicBezTo>
                    <a:pt x="1578148" y="1417910"/>
                    <a:pt x="1633625" y="1348953"/>
                    <a:pt x="1629926" y="1301545"/>
                  </a:cubicBezTo>
                  <a:cubicBezTo>
                    <a:pt x="1629117" y="1291174"/>
                    <a:pt x="1628190" y="1280126"/>
                    <a:pt x="1626861" y="1269503"/>
                  </a:cubicBezTo>
                  <a:lnTo>
                    <a:pt x="1624213" y="1255240"/>
                  </a:lnTo>
                  <a:lnTo>
                    <a:pt x="1623294" y="1247789"/>
                  </a:lnTo>
                  <a:lnTo>
                    <a:pt x="1622205" y="1244422"/>
                  </a:lnTo>
                  <a:lnTo>
                    <a:pt x="1621385" y="1240007"/>
                  </a:lnTo>
                  <a:lnTo>
                    <a:pt x="1619447" y="1235897"/>
                  </a:lnTo>
                  <a:lnTo>
                    <a:pt x="1616517" y="1226841"/>
                  </a:lnTo>
                  <a:lnTo>
                    <a:pt x="1613762" y="1223843"/>
                  </a:lnTo>
                  <a:lnTo>
                    <a:pt x="1611794" y="1219671"/>
                  </a:lnTo>
                  <a:lnTo>
                    <a:pt x="1609230" y="1218911"/>
                  </a:lnTo>
                  <a:lnTo>
                    <a:pt x="1606001" y="1215397"/>
                  </a:lnTo>
                  <a:close/>
                  <a:moveTo>
                    <a:pt x="633567" y="1197003"/>
                  </a:moveTo>
                  <a:lnTo>
                    <a:pt x="690534" y="1210912"/>
                  </a:lnTo>
                  <a:lnTo>
                    <a:pt x="706433" y="1218144"/>
                  </a:lnTo>
                  <a:lnTo>
                    <a:pt x="739870" y="1236231"/>
                  </a:lnTo>
                  <a:lnTo>
                    <a:pt x="752530" y="1243801"/>
                  </a:lnTo>
                  <a:lnTo>
                    <a:pt x="784196" y="1260281"/>
                  </a:lnTo>
                  <a:lnTo>
                    <a:pt x="784219" y="1260294"/>
                  </a:lnTo>
                  <a:lnTo>
                    <a:pt x="784239" y="1260301"/>
                  </a:lnTo>
                  <a:lnTo>
                    <a:pt x="827638" y="1277033"/>
                  </a:lnTo>
                  <a:lnTo>
                    <a:pt x="839282" y="1280442"/>
                  </a:lnTo>
                  <a:lnTo>
                    <a:pt x="848104" y="1283671"/>
                  </a:lnTo>
                  <a:lnTo>
                    <a:pt x="859369" y="1286325"/>
                  </a:lnTo>
                  <a:lnTo>
                    <a:pt x="866665" y="1288461"/>
                  </a:lnTo>
                  <a:lnTo>
                    <a:pt x="869181" y="1288637"/>
                  </a:lnTo>
                  <a:lnTo>
                    <a:pt x="874976" y="1290002"/>
                  </a:lnTo>
                  <a:cubicBezTo>
                    <a:pt x="882914" y="1291225"/>
                    <a:pt x="889683" y="1291463"/>
                    <a:pt x="894826" y="1290424"/>
                  </a:cubicBezTo>
                  <a:lnTo>
                    <a:pt x="894826" y="1290424"/>
                  </a:lnTo>
                  <a:lnTo>
                    <a:pt x="869181" y="1288637"/>
                  </a:lnTo>
                  <a:lnTo>
                    <a:pt x="859369" y="1286325"/>
                  </a:lnTo>
                  <a:lnTo>
                    <a:pt x="839282" y="1280442"/>
                  </a:lnTo>
                  <a:lnTo>
                    <a:pt x="784239" y="1260301"/>
                  </a:lnTo>
                  <a:lnTo>
                    <a:pt x="784220" y="1260294"/>
                  </a:lnTo>
                  <a:lnTo>
                    <a:pt x="784196" y="1260281"/>
                  </a:lnTo>
                  <a:lnTo>
                    <a:pt x="741938" y="1237350"/>
                  </a:lnTo>
                  <a:lnTo>
                    <a:pt x="739870" y="1236231"/>
                  </a:lnTo>
                  <a:lnTo>
                    <a:pt x="719751" y="1224200"/>
                  </a:lnTo>
                  <a:lnTo>
                    <a:pt x="706433" y="1218144"/>
                  </a:lnTo>
                  <a:lnTo>
                    <a:pt x="695149" y="1212039"/>
                  </a:lnTo>
                  <a:lnTo>
                    <a:pt x="690534" y="1210912"/>
                  </a:lnTo>
                  <a:lnTo>
                    <a:pt x="681543" y="1206823"/>
                  </a:lnTo>
                  <a:cubicBezTo>
                    <a:pt x="667420" y="1201994"/>
                    <a:pt x="651669" y="1198424"/>
                    <a:pt x="633567" y="1197003"/>
                  </a:cubicBezTo>
                  <a:close/>
                  <a:moveTo>
                    <a:pt x="1407010" y="1171394"/>
                  </a:moveTo>
                  <a:lnTo>
                    <a:pt x="1407010" y="1171395"/>
                  </a:lnTo>
                  <a:lnTo>
                    <a:pt x="1425562" y="1177487"/>
                  </a:lnTo>
                  <a:lnTo>
                    <a:pt x="1431431" y="1182672"/>
                  </a:lnTo>
                  <a:lnTo>
                    <a:pt x="1446527" y="1202532"/>
                  </a:lnTo>
                  <a:lnTo>
                    <a:pt x="1451935" y="1213121"/>
                  </a:lnTo>
                  <a:lnTo>
                    <a:pt x="1459798" y="1261525"/>
                  </a:lnTo>
                  <a:cubicBezTo>
                    <a:pt x="1453635" y="1347106"/>
                    <a:pt x="1406172" y="1334792"/>
                    <a:pt x="1477674" y="1382200"/>
                  </a:cubicBezTo>
                  <a:cubicBezTo>
                    <a:pt x="1495396" y="1394052"/>
                    <a:pt x="1509573" y="1399862"/>
                    <a:pt x="1520899" y="1401228"/>
                  </a:cubicBezTo>
                  <a:lnTo>
                    <a:pt x="1520900" y="1401228"/>
                  </a:lnTo>
                  <a:lnTo>
                    <a:pt x="1501686" y="1395646"/>
                  </a:lnTo>
                  <a:cubicBezTo>
                    <a:pt x="1494510" y="1392541"/>
                    <a:pt x="1486536" y="1388126"/>
                    <a:pt x="1477675" y="1382200"/>
                  </a:cubicBezTo>
                  <a:cubicBezTo>
                    <a:pt x="1406173" y="1334792"/>
                    <a:pt x="1453636" y="1347106"/>
                    <a:pt x="1459799" y="1261525"/>
                  </a:cubicBezTo>
                  <a:cubicBezTo>
                    <a:pt x="1460839" y="1245594"/>
                    <a:pt x="1458976" y="1231676"/>
                    <a:pt x="1455366" y="1219840"/>
                  </a:cubicBezTo>
                  <a:lnTo>
                    <a:pt x="1451935" y="1213121"/>
                  </a:lnTo>
                  <a:lnTo>
                    <a:pt x="1451217" y="1208701"/>
                  </a:lnTo>
                  <a:lnTo>
                    <a:pt x="1446527" y="1202532"/>
                  </a:lnTo>
                  <a:lnTo>
                    <a:pt x="1440458" y="1190648"/>
                  </a:lnTo>
                  <a:lnTo>
                    <a:pt x="1431431" y="1182672"/>
                  </a:lnTo>
                  <a:lnTo>
                    <a:pt x="1428131" y="1178331"/>
                  </a:lnTo>
                  <a:lnTo>
                    <a:pt x="1425562" y="1177487"/>
                  </a:lnTo>
                  <a:lnTo>
                    <a:pt x="1422024" y="1174361"/>
                  </a:lnTo>
                  <a:cubicBezTo>
                    <a:pt x="1416063" y="1171129"/>
                    <a:pt x="1410672" y="1170117"/>
                    <a:pt x="1407010" y="1171394"/>
                  </a:cubicBezTo>
                  <a:close/>
                  <a:moveTo>
                    <a:pt x="2454771" y="1162313"/>
                  </a:moveTo>
                  <a:lnTo>
                    <a:pt x="2497449" y="1166697"/>
                  </a:lnTo>
                  <a:lnTo>
                    <a:pt x="2509074" y="1169436"/>
                  </a:lnTo>
                  <a:lnTo>
                    <a:pt x="2514272" y="1170919"/>
                  </a:lnTo>
                  <a:lnTo>
                    <a:pt x="2521862" y="1173482"/>
                  </a:lnTo>
                  <a:cubicBezTo>
                    <a:pt x="2537580" y="1186719"/>
                    <a:pt x="2549562" y="1193838"/>
                    <a:pt x="2559183" y="1196657"/>
                  </a:cubicBezTo>
                  <a:lnTo>
                    <a:pt x="2559184" y="1196656"/>
                  </a:lnTo>
                  <a:lnTo>
                    <a:pt x="2542810" y="1188976"/>
                  </a:lnTo>
                  <a:cubicBezTo>
                    <a:pt x="2536647" y="1185189"/>
                    <a:pt x="2529722" y="1180100"/>
                    <a:pt x="2521863" y="1173482"/>
                  </a:cubicBezTo>
                  <a:cubicBezTo>
                    <a:pt x="2521863" y="1173482"/>
                    <a:pt x="2519718" y="1172638"/>
                    <a:pt x="2515988" y="1171408"/>
                  </a:cubicBezTo>
                  <a:lnTo>
                    <a:pt x="2514272" y="1170919"/>
                  </a:lnTo>
                  <a:lnTo>
                    <a:pt x="2511749" y="1170067"/>
                  </a:lnTo>
                  <a:lnTo>
                    <a:pt x="2509074" y="1169436"/>
                  </a:lnTo>
                  <a:lnTo>
                    <a:pt x="2500604" y="1167021"/>
                  </a:lnTo>
                  <a:lnTo>
                    <a:pt x="2497449" y="1166697"/>
                  </a:lnTo>
                  <a:lnTo>
                    <a:pt x="2486727" y="1164170"/>
                  </a:lnTo>
                  <a:close/>
                  <a:moveTo>
                    <a:pt x="2216125" y="1161169"/>
                  </a:moveTo>
                  <a:cubicBezTo>
                    <a:pt x="2198250" y="1163016"/>
                    <a:pt x="2175443" y="1172405"/>
                    <a:pt x="2149939" y="1185257"/>
                  </a:cubicBezTo>
                  <a:lnTo>
                    <a:pt x="2136818" y="1192404"/>
                  </a:lnTo>
                  <a:lnTo>
                    <a:pt x="2130342" y="1195482"/>
                  </a:lnTo>
                  <a:lnTo>
                    <a:pt x="2067649" y="1230083"/>
                  </a:lnTo>
                  <a:lnTo>
                    <a:pt x="2067572" y="1230125"/>
                  </a:lnTo>
                  <a:cubicBezTo>
                    <a:pt x="2010246" y="1261525"/>
                    <a:pt x="2047847" y="1279380"/>
                    <a:pt x="2015794" y="1331098"/>
                  </a:cubicBezTo>
                  <a:lnTo>
                    <a:pt x="2015718" y="1331227"/>
                  </a:lnTo>
                  <a:lnTo>
                    <a:pt x="2001220" y="1355699"/>
                  </a:lnTo>
                  <a:lnTo>
                    <a:pt x="1999141" y="1359578"/>
                  </a:lnTo>
                  <a:lnTo>
                    <a:pt x="1997620" y="1362180"/>
                  </a:lnTo>
                  <a:lnTo>
                    <a:pt x="1995686" y="1366025"/>
                  </a:lnTo>
                  <a:lnTo>
                    <a:pt x="1992033" y="1372841"/>
                  </a:lnTo>
                  <a:lnTo>
                    <a:pt x="1990791" y="1375758"/>
                  </a:lnTo>
                  <a:lnTo>
                    <a:pt x="1988287" y="1380738"/>
                  </a:lnTo>
                  <a:cubicBezTo>
                    <a:pt x="1984357" y="1389588"/>
                    <a:pt x="1984357" y="1392051"/>
                    <a:pt x="1984357" y="1392051"/>
                  </a:cubicBezTo>
                  <a:lnTo>
                    <a:pt x="1984358" y="1392050"/>
                  </a:lnTo>
                  <a:lnTo>
                    <a:pt x="1984849" y="1389713"/>
                  </a:lnTo>
                  <a:lnTo>
                    <a:pt x="1990791" y="1375758"/>
                  </a:lnTo>
                  <a:lnTo>
                    <a:pt x="1995686" y="1366025"/>
                  </a:lnTo>
                  <a:lnTo>
                    <a:pt x="1999141" y="1359578"/>
                  </a:lnTo>
                  <a:lnTo>
                    <a:pt x="2015718" y="1331227"/>
                  </a:lnTo>
                  <a:lnTo>
                    <a:pt x="2015795" y="1331098"/>
                  </a:lnTo>
                  <a:cubicBezTo>
                    <a:pt x="2047848" y="1279380"/>
                    <a:pt x="2010247" y="1261525"/>
                    <a:pt x="2067573" y="1230125"/>
                  </a:cubicBezTo>
                  <a:lnTo>
                    <a:pt x="2067649" y="1230083"/>
                  </a:lnTo>
                  <a:lnTo>
                    <a:pt x="2136818" y="1192404"/>
                  </a:lnTo>
                  <a:lnTo>
                    <a:pt x="2185894" y="1169086"/>
                  </a:lnTo>
                  <a:lnTo>
                    <a:pt x="2216126" y="1161169"/>
                  </a:lnTo>
                  <a:close/>
                  <a:moveTo>
                    <a:pt x="1140501" y="1144545"/>
                  </a:moveTo>
                  <a:cubicBezTo>
                    <a:pt x="1140501" y="1144545"/>
                    <a:pt x="1131255" y="1152395"/>
                    <a:pt x="1121084" y="1164247"/>
                  </a:cubicBezTo>
                  <a:lnTo>
                    <a:pt x="1117094" y="1169680"/>
                  </a:lnTo>
                  <a:lnTo>
                    <a:pt x="1113413" y="1173826"/>
                  </a:lnTo>
                  <a:lnTo>
                    <a:pt x="1112001" y="1176613"/>
                  </a:lnTo>
                  <a:lnTo>
                    <a:pt x="1106175" y="1184545"/>
                  </a:lnTo>
                  <a:cubicBezTo>
                    <a:pt x="1101668" y="1191991"/>
                    <a:pt x="1097969" y="1199957"/>
                    <a:pt x="1096120" y="1207961"/>
                  </a:cubicBezTo>
                  <a:cubicBezTo>
                    <a:pt x="1096120" y="1207961"/>
                    <a:pt x="1092807" y="1210731"/>
                    <a:pt x="1088203" y="1213781"/>
                  </a:cubicBezTo>
                  <a:lnTo>
                    <a:pt x="1072543" y="1221275"/>
                  </a:lnTo>
                  <a:lnTo>
                    <a:pt x="1072543" y="1221275"/>
                  </a:lnTo>
                  <a:cubicBezTo>
                    <a:pt x="1082868" y="1219043"/>
                    <a:pt x="1096120" y="1207961"/>
                    <a:pt x="1096120" y="1207961"/>
                  </a:cubicBezTo>
                  <a:lnTo>
                    <a:pt x="1112001" y="1176613"/>
                  </a:lnTo>
                  <a:lnTo>
                    <a:pt x="1117094" y="1169680"/>
                  </a:lnTo>
                  <a:lnTo>
                    <a:pt x="1134607" y="1149951"/>
                  </a:lnTo>
                  <a:lnTo>
                    <a:pt x="1140501" y="1144545"/>
                  </a:lnTo>
                  <a:close/>
                  <a:moveTo>
                    <a:pt x="1416178" y="1143968"/>
                  </a:moveTo>
                  <a:cubicBezTo>
                    <a:pt x="1410717" y="1144199"/>
                    <a:pt x="1407404" y="1144545"/>
                    <a:pt x="1407404" y="1144545"/>
                  </a:cubicBezTo>
                  <a:cubicBezTo>
                    <a:pt x="1375968" y="1178408"/>
                    <a:pt x="1338984" y="1183949"/>
                    <a:pt x="1338984" y="1183949"/>
                  </a:cubicBezTo>
                  <a:cubicBezTo>
                    <a:pt x="1236044" y="1186412"/>
                    <a:pt x="1207073" y="1239361"/>
                    <a:pt x="1207073" y="1239361"/>
                  </a:cubicBezTo>
                  <a:lnTo>
                    <a:pt x="1195446" y="1274442"/>
                  </a:lnTo>
                  <a:lnTo>
                    <a:pt x="1191615" y="1281340"/>
                  </a:lnTo>
                  <a:lnTo>
                    <a:pt x="1182182" y="1292713"/>
                  </a:lnTo>
                  <a:lnTo>
                    <a:pt x="1163196" y="1308771"/>
                  </a:lnTo>
                  <a:lnTo>
                    <a:pt x="1155748" y="1313127"/>
                  </a:lnTo>
                  <a:lnTo>
                    <a:pt x="1133394" y="1320313"/>
                  </a:lnTo>
                  <a:lnTo>
                    <a:pt x="1133394" y="1320314"/>
                  </a:lnTo>
                  <a:lnTo>
                    <a:pt x="1133393" y="1320314"/>
                  </a:lnTo>
                  <a:lnTo>
                    <a:pt x="1123783" y="1321101"/>
                  </a:lnTo>
                  <a:lnTo>
                    <a:pt x="1122009" y="1321247"/>
                  </a:lnTo>
                  <a:lnTo>
                    <a:pt x="1122010" y="1321247"/>
                  </a:lnTo>
                  <a:lnTo>
                    <a:pt x="1123783" y="1321101"/>
                  </a:lnTo>
                  <a:lnTo>
                    <a:pt x="1133394" y="1320314"/>
                  </a:lnTo>
                  <a:lnTo>
                    <a:pt x="1133394" y="1320314"/>
                  </a:lnTo>
                  <a:lnTo>
                    <a:pt x="1133394" y="1320313"/>
                  </a:lnTo>
                  <a:lnTo>
                    <a:pt x="1152228" y="1315185"/>
                  </a:lnTo>
                  <a:lnTo>
                    <a:pt x="1155748" y="1313127"/>
                  </a:lnTo>
                  <a:lnTo>
                    <a:pt x="1159456" y="1311935"/>
                  </a:lnTo>
                  <a:lnTo>
                    <a:pt x="1163196" y="1308771"/>
                  </a:lnTo>
                  <a:lnTo>
                    <a:pt x="1174199" y="1302337"/>
                  </a:lnTo>
                  <a:lnTo>
                    <a:pt x="1182182" y="1292713"/>
                  </a:lnTo>
                  <a:lnTo>
                    <a:pt x="1188061" y="1287740"/>
                  </a:lnTo>
                  <a:lnTo>
                    <a:pt x="1191615" y="1281340"/>
                  </a:lnTo>
                  <a:lnTo>
                    <a:pt x="1194187" y="1278240"/>
                  </a:lnTo>
                  <a:lnTo>
                    <a:pt x="1195446" y="1274442"/>
                  </a:lnTo>
                  <a:lnTo>
                    <a:pt x="1199525" y="1267097"/>
                  </a:lnTo>
                  <a:cubicBezTo>
                    <a:pt x="1202778" y="1259092"/>
                    <a:pt x="1205378" y="1249904"/>
                    <a:pt x="1207074" y="1239361"/>
                  </a:cubicBezTo>
                  <a:cubicBezTo>
                    <a:pt x="1207074" y="1239361"/>
                    <a:pt x="1236045" y="1186412"/>
                    <a:pt x="1338985" y="1183949"/>
                  </a:cubicBezTo>
                  <a:cubicBezTo>
                    <a:pt x="1338985" y="1183949"/>
                    <a:pt x="1375969" y="1178408"/>
                    <a:pt x="1407405" y="1144545"/>
                  </a:cubicBezTo>
                  <a:lnTo>
                    <a:pt x="1416179" y="1143968"/>
                  </a:lnTo>
                  <a:close/>
                  <a:moveTo>
                    <a:pt x="2652772" y="1133539"/>
                  </a:moveTo>
                  <a:lnTo>
                    <a:pt x="2652771" y="1133539"/>
                  </a:lnTo>
                  <a:lnTo>
                    <a:pt x="2658347" y="1136743"/>
                  </a:lnTo>
                  <a:cubicBezTo>
                    <a:pt x="2658935" y="1139388"/>
                    <a:pt x="2658241" y="1143621"/>
                    <a:pt x="2656238" y="1149470"/>
                  </a:cubicBezTo>
                  <a:cubicBezTo>
                    <a:pt x="2648224" y="1173482"/>
                    <a:pt x="2608775" y="1210423"/>
                    <a:pt x="2608775" y="1210423"/>
                  </a:cubicBezTo>
                  <a:cubicBezTo>
                    <a:pt x="2563777" y="1226431"/>
                    <a:pt x="2595830" y="1440075"/>
                    <a:pt x="2595830" y="1440075"/>
                  </a:cubicBezTo>
                  <a:lnTo>
                    <a:pt x="2595862" y="1440173"/>
                  </a:lnTo>
                  <a:lnTo>
                    <a:pt x="2604190" y="1466825"/>
                  </a:lnTo>
                  <a:lnTo>
                    <a:pt x="2605752" y="1470831"/>
                  </a:lnTo>
                  <a:lnTo>
                    <a:pt x="2606763" y="1473965"/>
                  </a:lnTo>
                  <a:lnTo>
                    <a:pt x="2608449" y="1477747"/>
                  </a:lnTo>
                  <a:lnTo>
                    <a:pt x="2611601" y="1485829"/>
                  </a:lnTo>
                  <a:lnTo>
                    <a:pt x="2613154" y="1488300"/>
                  </a:lnTo>
                  <a:lnTo>
                    <a:pt x="2616027" y="1494746"/>
                  </a:lnTo>
                  <a:cubicBezTo>
                    <a:pt x="2621661" y="1504818"/>
                    <a:pt x="2626227" y="1507915"/>
                    <a:pt x="2629809" y="1507569"/>
                  </a:cubicBezTo>
                  <a:lnTo>
                    <a:pt x="2629810" y="1507569"/>
                  </a:lnTo>
                  <a:lnTo>
                    <a:pt x="2623689" y="1505064"/>
                  </a:lnTo>
                  <a:lnTo>
                    <a:pt x="2613154" y="1488300"/>
                  </a:lnTo>
                  <a:lnTo>
                    <a:pt x="2608449" y="1477747"/>
                  </a:lnTo>
                  <a:lnTo>
                    <a:pt x="2605752" y="1470831"/>
                  </a:lnTo>
                  <a:lnTo>
                    <a:pt x="2595862" y="1440173"/>
                  </a:lnTo>
                  <a:lnTo>
                    <a:pt x="2595831" y="1440075"/>
                  </a:lnTo>
                  <a:cubicBezTo>
                    <a:pt x="2595831" y="1440075"/>
                    <a:pt x="2563778" y="1226431"/>
                    <a:pt x="2608776" y="1210423"/>
                  </a:cubicBezTo>
                  <a:cubicBezTo>
                    <a:pt x="2608776" y="1210423"/>
                    <a:pt x="2648225" y="1173482"/>
                    <a:pt x="2656239" y="1149470"/>
                  </a:cubicBezTo>
                  <a:cubicBezTo>
                    <a:pt x="2660246" y="1137772"/>
                    <a:pt x="2659013" y="1132539"/>
                    <a:pt x="2652772" y="1133539"/>
                  </a:cubicBezTo>
                  <a:close/>
                  <a:moveTo>
                    <a:pt x="1601157" y="1073712"/>
                  </a:moveTo>
                  <a:cubicBezTo>
                    <a:pt x="1591513" y="1072738"/>
                    <a:pt x="1583327" y="1074215"/>
                    <a:pt x="1576473" y="1076979"/>
                  </a:cubicBezTo>
                  <a:lnTo>
                    <a:pt x="1572430" y="1079639"/>
                  </a:lnTo>
                  <a:lnTo>
                    <a:pt x="1570058" y="1080129"/>
                  </a:lnTo>
                  <a:lnTo>
                    <a:pt x="1566004" y="1083868"/>
                  </a:lnTo>
                  <a:lnTo>
                    <a:pt x="1559777" y="1087965"/>
                  </a:lnTo>
                  <a:lnTo>
                    <a:pt x="1554567" y="1094416"/>
                  </a:lnTo>
                  <a:lnTo>
                    <a:pt x="1552712" y="1096127"/>
                  </a:lnTo>
                  <a:lnTo>
                    <a:pt x="1551369" y="1098376"/>
                  </a:lnTo>
                  <a:lnTo>
                    <a:pt x="1550314" y="1099682"/>
                  </a:lnTo>
                  <a:cubicBezTo>
                    <a:pt x="1548281" y="1102933"/>
                    <a:pt x="1547327" y="1105141"/>
                    <a:pt x="1547327" y="1105141"/>
                  </a:cubicBezTo>
                  <a:lnTo>
                    <a:pt x="1547315" y="1105159"/>
                  </a:lnTo>
                  <a:lnTo>
                    <a:pt x="1539004" y="1117269"/>
                  </a:lnTo>
                  <a:lnTo>
                    <a:pt x="1536825" y="1121746"/>
                  </a:lnTo>
                  <a:lnTo>
                    <a:pt x="1536405" y="1122409"/>
                  </a:lnTo>
                  <a:lnTo>
                    <a:pt x="1528780" y="1137648"/>
                  </a:lnTo>
                  <a:lnTo>
                    <a:pt x="1524662" y="1145040"/>
                  </a:lnTo>
                  <a:lnTo>
                    <a:pt x="1511788" y="1159254"/>
                  </a:lnTo>
                  <a:lnTo>
                    <a:pt x="1511789" y="1159254"/>
                  </a:lnTo>
                  <a:cubicBezTo>
                    <a:pt x="1515877" y="1157125"/>
                    <a:pt x="1519392" y="1153401"/>
                    <a:pt x="1522551" y="1148830"/>
                  </a:cubicBezTo>
                  <a:lnTo>
                    <a:pt x="1524662" y="1145040"/>
                  </a:lnTo>
                  <a:lnTo>
                    <a:pt x="1525599" y="1144006"/>
                  </a:lnTo>
                  <a:lnTo>
                    <a:pt x="1528780" y="1137648"/>
                  </a:lnTo>
                  <a:lnTo>
                    <a:pt x="1531184" y="1133334"/>
                  </a:lnTo>
                  <a:lnTo>
                    <a:pt x="1536825" y="1121746"/>
                  </a:lnTo>
                  <a:lnTo>
                    <a:pt x="1547315" y="1105159"/>
                  </a:lnTo>
                  <a:lnTo>
                    <a:pt x="1547328" y="1105141"/>
                  </a:lnTo>
                  <a:lnTo>
                    <a:pt x="1551369" y="1098376"/>
                  </a:lnTo>
                  <a:lnTo>
                    <a:pt x="1554567" y="1094416"/>
                  </a:lnTo>
                  <a:lnTo>
                    <a:pt x="1566004" y="1083868"/>
                  </a:lnTo>
                  <a:lnTo>
                    <a:pt x="1572430" y="1079639"/>
                  </a:lnTo>
                  <a:lnTo>
                    <a:pt x="1601157" y="1073712"/>
                  </a:lnTo>
                  <a:close/>
                  <a:moveTo>
                    <a:pt x="2527409" y="1046420"/>
                  </a:moveTo>
                  <a:cubicBezTo>
                    <a:pt x="2510381" y="1047959"/>
                    <a:pt x="2497514" y="1053885"/>
                    <a:pt x="2492891" y="1065121"/>
                  </a:cubicBezTo>
                  <a:cubicBezTo>
                    <a:pt x="2474399" y="1110067"/>
                    <a:pt x="2463303" y="1115608"/>
                    <a:pt x="2405361" y="1142082"/>
                  </a:cubicBezTo>
                  <a:lnTo>
                    <a:pt x="2405353" y="1142088"/>
                  </a:lnTo>
                  <a:lnTo>
                    <a:pt x="2381400" y="1157480"/>
                  </a:lnTo>
                  <a:lnTo>
                    <a:pt x="2379152" y="1161081"/>
                  </a:lnTo>
                  <a:lnTo>
                    <a:pt x="2376775" y="1162804"/>
                  </a:lnTo>
                  <a:lnTo>
                    <a:pt x="2375460" y="1166993"/>
                  </a:lnTo>
                  <a:lnTo>
                    <a:pt x="2371513" y="1173316"/>
                  </a:lnTo>
                  <a:lnTo>
                    <a:pt x="2372092" y="1177724"/>
                  </a:lnTo>
                  <a:lnTo>
                    <a:pt x="2370380" y="1183179"/>
                  </a:lnTo>
                  <a:cubicBezTo>
                    <a:pt x="2370997" y="1195647"/>
                    <a:pt x="2378856" y="1204882"/>
                    <a:pt x="2378856" y="1204882"/>
                  </a:cubicBezTo>
                  <a:lnTo>
                    <a:pt x="2378857" y="1204882"/>
                  </a:lnTo>
                  <a:lnTo>
                    <a:pt x="2374850" y="1198706"/>
                  </a:lnTo>
                  <a:lnTo>
                    <a:pt x="2372092" y="1177724"/>
                  </a:lnTo>
                  <a:lnTo>
                    <a:pt x="2375460" y="1166993"/>
                  </a:lnTo>
                  <a:lnTo>
                    <a:pt x="2379152" y="1161081"/>
                  </a:lnTo>
                  <a:lnTo>
                    <a:pt x="2405353" y="1142088"/>
                  </a:lnTo>
                  <a:lnTo>
                    <a:pt x="2405362" y="1142082"/>
                  </a:lnTo>
                  <a:cubicBezTo>
                    <a:pt x="2463304" y="1115608"/>
                    <a:pt x="2474400" y="1110067"/>
                    <a:pt x="2492892" y="1065121"/>
                  </a:cubicBezTo>
                  <a:cubicBezTo>
                    <a:pt x="2495204" y="1059503"/>
                    <a:pt x="2499576" y="1055212"/>
                    <a:pt x="2505499" y="1052134"/>
                  </a:cubicBezTo>
                  <a:lnTo>
                    <a:pt x="2527410" y="1046420"/>
                  </a:lnTo>
                  <a:close/>
                  <a:moveTo>
                    <a:pt x="263974" y="1036184"/>
                  </a:moveTo>
                  <a:cubicBezTo>
                    <a:pt x="236236" y="1040186"/>
                    <a:pt x="223754" y="1058657"/>
                    <a:pt x="218206" y="1076127"/>
                  </a:cubicBezTo>
                  <a:lnTo>
                    <a:pt x="216422" y="1086211"/>
                  </a:lnTo>
                  <a:lnTo>
                    <a:pt x="215216" y="1088800"/>
                  </a:lnTo>
                  <a:lnTo>
                    <a:pt x="214493" y="1097117"/>
                  </a:lnTo>
                  <a:lnTo>
                    <a:pt x="214045" y="1099648"/>
                  </a:lnTo>
                  <a:lnTo>
                    <a:pt x="214045" y="1102264"/>
                  </a:lnTo>
                  <a:lnTo>
                    <a:pt x="213900" y="1103934"/>
                  </a:lnTo>
                  <a:lnTo>
                    <a:pt x="214045" y="1110025"/>
                  </a:lnTo>
                  <a:lnTo>
                    <a:pt x="214045" y="1110067"/>
                  </a:lnTo>
                  <a:cubicBezTo>
                    <a:pt x="208498" y="1144545"/>
                    <a:pt x="235003" y="1186412"/>
                    <a:pt x="235003" y="1186412"/>
                  </a:cubicBezTo>
                  <a:cubicBezTo>
                    <a:pt x="238085" y="1236898"/>
                    <a:pt x="161035" y="1260294"/>
                    <a:pt x="161035" y="1260294"/>
                  </a:cubicBezTo>
                  <a:cubicBezTo>
                    <a:pt x="92614" y="1260294"/>
                    <a:pt x="113572" y="1302777"/>
                    <a:pt x="113572" y="1302777"/>
                  </a:cubicBezTo>
                  <a:cubicBezTo>
                    <a:pt x="140077" y="1321247"/>
                    <a:pt x="145625" y="1363114"/>
                    <a:pt x="145625" y="1363114"/>
                  </a:cubicBezTo>
                  <a:cubicBezTo>
                    <a:pt x="129598" y="1471475"/>
                    <a:pt x="208498" y="1513341"/>
                    <a:pt x="208498" y="1513341"/>
                  </a:cubicBezTo>
                  <a:cubicBezTo>
                    <a:pt x="261354" y="1539815"/>
                    <a:pt x="306622" y="1551745"/>
                    <a:pt x="344290" y="1554044"/>
                  </a:cubicBezTo>
                  <a:lnTo>
                    <a:pt x="344290" y="1554044"/>
                  </a:lnTo>
                  <a:lnTo>
                    <a:pt x="282090" y="1542758"/>
                  </a:lnTo>
                  <a:cubicBezTo>
                    <a:pt x="259458" y="1536179"/>
                    <a:pt x="234927" y="1526578"/>
                    <a:pt x="208499" y="1513341"/>
                  </a:cubicBezTo>
                  <a:cubicBezTo>
                    <a:pt x="208499" y="1513341"/>
                    <a:pt x="129599" y="1471475"/>
                    <a:pt x="145626" y="1363114"/>
                  </a:cubicBezTo>
                  <a:cubicBezTo>
                    <a:pt x="145626" y="1363114"/>
                    <a:pt x="140078" y="1321247"/>
                    <a:pt x="113573" y="1302777"/>
                  </a:cubicBezTo>
                  <a:cubicBezTo>
                    <a:pt x="113573" y="1302777"/>
                    <a:pt x="92615" y="1260294"/>
                    <a:pt x="161036" y="1260294"/>
                  </a:cubicBezTo>
                  <a:cubicBezTo>
                    <a:pt x="161036" y="1260294"/>
                    <a:pt x="238086" y="1236898"/>
                    <a:pt x="235004" y="1186412"/>
                  </a:cubicBezTo>
                  <a:cubicBezTo>
                    <a:pt x="235004" y="1186412"/>
                    <a:pt x="208499" y="1144545"/>
                    <a:pt x="214046" y="1110067"/>
                  </a:cubicBezTo>
                  <a:lnTo>
                    <a:pt x="214045" y="1110025"/>
                  </a:lnTo>
                  <a:lnTo>
                    <a:pt x="214045" y="1102264"/>
                  </a:lnTo>
                  <a:lnTo>
                    <a:pt x="214493" y="1097117"/>
                  </a:lnTo>
                  <a:lnTo>
                    <a:pt x="216422" y="1086211"/>
                  </a:lnTo>
                  <a:lnTo>
                    <a:pt x="232770" y="1051105"/>
                  </a:lnTo>
                  <a:lnTo>
                    <a:pt x="263975" y="1036184"/>
                  </a:lnTo>
                  <a:close/>
                  <a:moveTo>
                    <a:pt x="879145" y="1012788"/>
                  </a:moveTo>
                  <a:lnTo>
                    <a:pt x="879073" y="1063241"/>
                  </a:lnTo>
                  <a:lnTo>
                    <a:pt x="878176" y="1081458"/>
                  </a:lnTo>
                  <a:lnTo>
                    <a:pt x="876240" y="1093224"/>
                  </a:lnTo>
                  <a:lnTo>
                    <a:pt x="870489" y="1111294"/>
                  </a:lnTo>
                  <a:lnTo>
                    <a:pt x="865480" y="1119963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62531" y="1125066"/>
                  </a:lnTo>
                  <a:lnTo>
                    <a:pt x="865480" y="1119963"/>
                  </a:lnTo>
                  <a:lnTo>
                    <a:pt x="868321" y="1118105"/>
                  </a:lnTo>
                  <a:lnTo>
                    <a:pt x="870489" y="1111294"/>
                  </a:lnTo>
                  <a:lnTo>
                    <a:pt x="874371" y="1104575"/>
                  </a:lnTo>
                  <a:lnTo>
                    <a:pt x="876240" y="1093224"/>
                  </a:lnTo>
                  <a:lnTo>
                    <a:pt x="877845" y="1088178"/>
                  </a:lnTo>
                  <a:lnTo>
                    <a:pt x="878176" y="1081458"/>
                  </a:lnTo>
                  <a:lnTo>
                    <a:pt x="879055" y="1076120"/>
                  </a:lnTo>
                  <a:lnTo>
                    <a:pt x="879073" y="1063241"/>
                  </a:lnTo>
                  <a:lnTo>
                    <a:pt x="879698" y="1050556"/>
                  </a:lnTo>
                  <a:cubicBezTo>
                    <a:pt x="879622" y="1037572"/>
                    <a:pt x="879145" y="1024563"/>
                    <a:pt x="879145" y="1012788"/>
                  </a:cubicBezTo>
                  <a:close/>
                  <a:moveTo>
                    <a:pt x="2564606" y="997242"/>
                  </a:moveTo>
                  <a:lnTo>
                    <a:pt x="2603698" y="1004351"/>
                  </a:lnTo>
                  <a:lnTo>
                    <a:pt x="2614978" y="1008193"/>
                  </a:lnTo>
                  <a:lnTo>
                    <a:pt x="2637702" y="1017378"/>
                  </a:lnTo>
                  <a:lnTo>
                    <a:pt x="2644937" y="1020730"/>
                  </a:lnTo>
                  <a:lnTo>
                    <a:pt x="2655621" y="1026333"/>
                  </a:lnTo>
                  <a:cubicBezTo>
                    <a:pt x="2659320" y="1029796"/>
                    <a:pt x="2662989" y="1031864"/>
                    <a:pt x="2666553" y="1032810"/>
                  </a:cubicBezTo>
                  <a:lnTo>
                    <a:pt x="2666554" y="1032810"/>
                  </a:lnTo>
                  <a:lnTo>
                    <a:pt x="2655622" y="1026333"/>
                  </a:lnTo>
                  <a:cubicBezTo>
                    <a:pt x="2655622" y="1026333"/>
                    <a:pt x="2652567" y="1024536"/>
                    <a:pt x="2647325" y="1021836"/>
                  </a:cubicBezTo>
                  <a:lnTo>
                    <a:pt x="2644937" y="1020730"/>
                  </a:lnTo>
                  <a:lnTo>
                    <a:pt x="2641386" y="1018868"/>
                  </a:lnTo>
                  <a:lnTo>
                    <a:pt x="2637702" y="1017378"/>
                  </a:lnTo>
                  <a:lnTo>
                    <a:pt x="2625912" y="1011917"/>
                  </a:lnTo>
                  <a:lnTo>
                    <a:pt x="2614978" y="1008193"/>
                  </a:lnTo>
                  <a:lnTo>
                    <a:pt x="2606925" y="1004938"/>
                  </a:lnTo>
                  <a:lnTo>
                    <a:pt x="2603698" y="1004351"/>
                  </a:lnTo>
                  <a:lnTo>
                    <a:pt x="2596600" y="1001933"/>
                  </a:lnTo>
                  <a:cubicBezTo>
                    <a:pt x="2586093" y="999190"/>
                    <a:pt x="2575138" y="997328"/>
                    <a:pt x="2564606" y="997242"/>
                  </a:cubicBezTo>
                  <a:close/>
                  <a:moveTo>
                    <a:pt x="1813999" y="984389"/>
                  </a:moveTo>
                  <a:cubicBezTo>
                    <a:pt x="1794505" y="984312"/>
                    <a:pt x="1784643" y="990623"/>
                    <a:pt x="1784643" y="990623"/>
                  </a:cubicBezTo>
                  <a:cubicBezTo>
                    <a:pt x="1708825" y="990623"/>
                    <a:pt x="1708825" y="1073741"/>
                    <a:pt x="1716838" y="1093443"/>
                  </a:cubicBezTo>
                  <a:cubicBezTo>
                    <a:pt x="1724851" y="1113145"/>
                    <a:pt x="1766767" y="1210423"/>
                    <a:pt x="1782177" y="1233820"/>
                  </a:cubicBezTo>
                  <a:lnTo>
                    <a:pt x="1782185" y="1233834"/>
                  </a:lnTo>
                  <a:lnTo>
                    <a:pt x="1794023" y="1260629"/>
                  </a:lnTo>
                  <a:lnTo>
                    <a:pt x="1796091" y="1269981"/>
                  </a:lnTo>
                  <a:lnTo>
                    <a:pt x="1796318" y="1274388"/>
                  </a:lnTo>
                  <a:lnTo>
                    <a:pt x="1790412" y="1282391"/>
                  </a:lnTo>
                  <a:lnTo>
                    <a:pt x="1790413" y="1282391"/>
                  </a:lnTo>
                  <a:cubicBezTo>
                    <a:pt x="1793757" y="1282283"/>
                    <a:pt x="1795666" y="1280318"/>
                    <a:pt x="1796460" y="1277152"/>
                  </a:cubicBezTo>
                  <a:lnTo>
                    <a:pt x="1796318" y="1274388"/>
                  </a:lnTo>
                  <a:lnTo>
                    <a:pt x="1796894" y="1273608"/>
                  </a:lnTo>
                  <a:lnTo>
                    <a:pt x="1796091" y="1269981"/>
                  </a:lnTo>
                  <a:lnTo>
                    <a:pt x="1795820" y="1264696"/>
                  </a:lnTo>
                  <a:lnTo>
                    <a:pt x="1794023" y="1260629"/>
                  </a:lnTo>
                  <a:lnTo>
                    <a:pt x="1792627" y="1254320"/>
                  </a:lnTo>
                  <a:lnTo>
                    <a:pt x="1782185" y="1233834"/>
                  </a:lnTo>
                  <a:lnTo>
                    <a:pt x="1782178" y="1233820"/>
                  </a:lnTo>
                  <a:cubicBezTo>
                    <a:pt x="1766768" y="1210423"/>
                    <a:pt x="1724852" y="1113145"/>
                    <a:pt x="1716839" y="1093443"/>
                  </a:cubicBezTo>
                  <a:cubicBezTo>
                    <a:pt x="1708826" y="1073741"/>
                    <a:pt x="1708826" y="990623"/>
                    <a:pt x="1784644" y="990623"/>
                  </a:cubicBezTo>
                  <a:cubicBezTo>
                    <a:pt x="1784644" y="990623"/>
                    <a:pt x="1787110" y="989045"/>
                    <a:pt x="1792012" y="987477"/>
                  </a:cubicBezTo>
                  <a:lnTo>
                    <a:pt x="1813999" y="984389"/>
                  </a:lnTo>
                  <a:close/>
                  <a:moveTo>
                    <a:pt x="570790" y="977636"/>
                  </a:moveTo>
                  <a:cubicBezTo>
                    <a:pt x="567207" y="977462"/>
                    <a:pt x="565396" y="978309"/>
                    <a:pt x="565396" y="978309"/>
                  </a:cubicBezTo>
                  <a:cubicBezTo>
                    <a:pt x="578340" y="1012788"/>
                    <a:pt x="549369" y="1078666"/>
                    <a:pt x="549369" y="1078666"/>
                  </a:cubicBezTo>
                  <a:lnTo>
                    <a:pt x="533677" y="1099408"/>
                  </a:lnTo>
                  <a:lnTo>
                    <a:pt x="530098" y="1103523"/>
                  </a:lnTo>
                  <a:lnTo>
                    <a:pt x="524473" y="1109219"/>
                  </a:lnTo>
                  <a:lnTo>
                    <a:pt x="515046" y="1114856"/>
                  </a:lnTo>
                  <a:lnTo>
                    <a:pt x="515044" y="1114857"/>
                  </a:lnTo>
                  <a:lnTo>
                    <a:pt x="515044" y="1114857"/>
                  </a:lnTo>
                  <a:lnTo>
                    <a:pt x="515046" y="1114856"/>
                  </a:lnTo>
                  <a:lnTo>
                    <a:pt x="521053" y="1112683"/>
                  </a:lnTo>
                  <a:lnTo>
                    <a:pt x="524473" y="1109219"/>
                  </a:lnTo>
                  <a:lnTo>
                    <a:pt x="525869" y="1108385"/>
                  </a:lnTo>
                  <a:lnTo>
                    <a:pt x="530098" y="1103523"/>
                  </a:lnTo>
                  <a:lnTo>
                    <a:pt x="532091" y="1101504"/>
                  </a:lnTo>
                  <a:lnTo>
                    <a:pt x="533677" y="1099408"/>
                  </a:lnTo>
                  <a:lnTo>
                    <a:pt x="535779" y="1096991"/>
                  </a:lnTo>
                  <a:cubicBezTo>
                    <a:pt x="539667" y="1092100"/>
                    <a:pt x="544169" y="1086054"/>
                    <a:pt x="549370" y="1078666"/>
                  </a:cubicBezTo>
                  <a:cubicBezTo>
                    <a:pt x="549370" y="1078666"/>
                    <a:pt x="578341" y="1012788"/>
                    <a:pt x="565397" y="978309"/>
                  </a:cubicBezTo>
                  <a:lnTo>
                    <a:pt x="570790" y="977636"/>
                  </a:lnTo>
                  <a:close/>
                  <a:moveTo>
                    <a:pt x="689293" y="967843"/>
                  </a:moveTo>
                  <a:lnTo>
                    <a:pt x="722335" y="971042"/>
                  </a:lnTo>
                  <a:lnTo>
                    <a:pt x="729412" y="975023"/>
                  </a:lnTo>
                  <a:lnTo>
                    <a:pt x="735016" y="979910"/>
                  </a:lnTo>
                  <a:lnTo>
                    <a:pt x="738156" y="984902"/>
                  </a:lnTo>
                  <a:lnTo>
                    <a:pt x="741977" y="992236"/>
                  </a:lnTo>
                  <a:lnTo>
                    <a:pt x="744546" y="995058"/>
                  </a:lnTo>
                  <a:lnTo>
                    <a:pt x="747197" y="999272"/>
                  </a:lnTo>
                  <a:lnTo>
                    <a:pt x="748894" y="999834"/>
                  </a:lnTo>
                  <a:lnTo>
                    <a:pt x="751067" y="1002221"/>
                  </a:lnTo>
                  <a:cubicBezTo>
                    <a:pt x="755506" y="1004916"/>
                    <a:pt x="761798" y="1006785"/>
                    <a:pt x="771275" y="1007247"/>
                  </a:cubicBezTo>
                  <a:lnTo>
                    <a:pt x="771275" y="1007247"/>
                  </a:lnTo>
                  <a:lnTo>
                    <a:pt x="748894" y="999834"/>
                  </a:lnTo>
                  <a:lnTo>
                    <a:pt x="744546" y="995058"/>
                  </a:lnTo>
                  <a:lnTo>
                    <a:pt x="738156" y="984902"/>
                  </a:lnTo>
                  <a:lnTo>
                    <a:pt x="736006" y="980773"/>
                  </a:lnTo>
                  <a:lnTo>
                    <a:pt x="735016" y="979910"/>
                  </a:lnTo>
                  <a:lnTo>
                    <a:pt x="733328" y="977226"/>
                  </a:lnTo>
                  <a:lnTo>
                    <a:pt x="729412" y="975023"/>
                  </a:lnTo>
                  <a:lnTo>
                    <a:pt x="725160" y="971316"/>
                  </a:lnTo>
                  <a:lnTo>
                    <a:pt x="722335" y="971042"/>
                  </a:lnTo>
                  <a:lnTo>
                    <a:pt x="719079" y="969211"/>
                  </a:lnTo>
                  <a:cubicBezTo>
                    <a:pt x="712184" y="967453"/>
                    <a:pt x="702700" y="966804"/>
                    <a:pt x="689293" y="967843"/>
                  </a:cubicBezTo>
                  <a:close/>
                  <a:moveTo>
                    <a:pt x="398862" y="959300"/>
                  </a:moveTo>
                  <a:lnTo>
                    <a:pt x="398861" y="959300"/>
                  </a:lnTo>
                  <a:lnTo>
                    <a:pt x="411984" y="965201"/>
                  </a:lnTo>
                  <a:lnTo>
                    <a:pt x="414414" y="968797"/>
                  </a:lnTo>
                  <a:lnTo>
                    <a:pt x="418220" y="977582"/>
                  </a:lnTo>
                  <a:lnTo>
                    <a:pt x="419107" y="980821"/>
                  </a:lnTo>
                  <a:lnTo>
                    <a:pt x="419924" y="986313"/>
                  </a:lnTo>
                  <a:cubicBezTo>
                    <a:pt x="409541" y="994663"/>
                    <a:pt x="401305" y="1004185"/>
                    <a:pt x="395049" y="1014479"/>
                  </a:cubicBezTo>
                  <a:lnTo>
                    <a:pt x="387641" y="1033184"/>
                  </a:lnTo>
                  <a:lnTo>
                    <a:pt x="384614" y="1037577"/>
                  </a:lnTo>
                  <a:lnTo>
                    <a:pt x="384465" y="1041202"/>
                  </a:lnTo>
                  <a:lnTo>
                    <a:pt x="382056" y="1047284"/>
                  </a:lnTo>
                  <a:cubicBezTo>
                    <a:pt x="379596" y="1058727"/>
                    <a:pt x="378950" y="1070545"/>
                    <a:pt x="379955" y="1082340"/>
                  </a:cubicBezTo>
                  <a:lnTo>
                    <a:pt x="382328" y="1092971"/>
                  </a:lnTo>
                  <a:lnTo>
                    <a:pt x="382143" y="1097462"/>
                  </a:lnTo>
                  <a:lnTo>
                    <a:pt x="384505" y="1102721"/>
                  </a:lnTo>
                  <a:lnTo>
                    <a:pt x="387752" y="1117260"/>
                  </a:lnTo>
                  <a:lnTo>
                    <a:pt x="397161" y="1130894"/>
                  </a:lnTo>
                  <a:lnTo>
                    <a:pt x="407513" y="1153937"/>
                  </a:lnTo>
                  <a:lnTo>
                    <a:pt x="420968" y="1165389"/>
                  </a:lnTo>
                  <a:lnTo>
                    <a:pt x="429075" y="1177137"/>
                  </a:lnTo>
                  <a:lnTo>
                    <a:pt x="452015" y="1191815"/>
                  </a:lnTo>
                  <a:lnTo>
                    <a:pt x="455726" y="1194973"/>
                  </a:lnTo>
                  <a:lnTo>
                    <a:pt x="458053" y="1195679"/>
                  </a:lnTo>
                  <a:lnTo>
                    <a:pt x="460617" y="1197319"/>
                  </a:lnTo>
                  <a:cubicBezTo>
                    <a:pt x="472175" y="1202565"/>
                    <a:pt x="484720" y="1206195"/>
                    <a:pt x="498089" y="1207814"/>
                  </a:cubicBezTo>
                  <a:lnTo>
                    <a:pt x="498090" y="1207814"/>
                  </a:lnTo>
                  <a:lnTo>
                    <a:pt x="458053" y="1195679"/>
                  </a:lnTo>
                  <a:lnTo>
                    <a:pt x="452015" y="1191815"/>
                  </a:lnTo>
                  <a:lnTo>
                    <a:pt x="420968" y="1165389"/>
                  </a:lnTo>
                  <a:lnTo>
                    <a:pt x="397161" y="1130894"/>
                  </a:lnTo>
                  <a:lnTo>
                    <a:pt x="384505" y="1102721"/>
                  </a:lnTo>
                  <a:lnTo>
                    <a:pt x="382328" y="1092971"/>
                  </a:lnTo>
                  <a:lnTo>
                    <a:pt x="384465" y="1041202"/>
                  </a:lnTo>
                  <a:lnTo>
                    <a:pt x="387641" y="1033184"/>
                  </a:lnTo>
                  <a:lnTo>
                    <a:pt x="419925" y="986313"/>
                  </a:lnTo>
                  <a:cubicBezTo>
                    <a:pt x="419925" y="986313"/>
                    <a:pt x="419838" y="984538"/>
                    <a:pt x="419401" y="981897"/>
                  </a:cubicBezTo>
                  <a:lnTo>
                    <a:pt x="419107" y="980821"/>
                  </a:lnTo>
                  <a:lnTo>
                    <a:pt x="418836" y="979002"/>
                  </a:lnTo>
                  <a:lnTo>
                    <a:pt x="418220" y="977582"/>
                  </a:lnTo>
                  <a:lnTo>
                    <a:pt x="416772" y="972287"/>
                  </a:lnTo>
                  <a:lnTo>
                    <a:pt x="414414" y="968797"/>
                  </a:lnTo>
                  <a:lnTo>
                    <a:pt x="413067" y="965688"/>
                  </a:lnTo>
                  <a:lnTo>
                    <a:pt x="411984" y="965201"/>
                  </a:lnTo>
                  <a:lnTo>
                    <a:pt x="410454" y="962936"/>
                  </a:lnTo>
                  <a:cubicBezTo>
                    <a:pt x="407557" y="960469"/>
                    <a:pt x="403781" y="958954"/>
                    <a:pt x="398862" y="959300"/>
                  </a:cubicBezTo>
                  <a:close/>
                  <a:moveTo>
                    <a:pt x="1765535" y="943908"/>
                  </a:moveTo>
                  <a:lnTo>
                    <a:pt x="1765535" y="943908"/>
                  </a:lnTo>
                  <a:lnTo>
                    <a:pt x="1796971" y="947765"/>
                  </a:lnTo>
                  <a:lnTo>
                    <a:pt x="1796972" y="947765"/>
                  </a:lnTo>
                  <a:close/>
                  <a:moveTo>
                    <a:pt x="256047" y="934558"/>
                  </a:moveTo>
                  <a:cubicBezTo>
                    <a:pt x="249720" y="933865"/>
                    <a:pt x="239780" y="934904"/>
                    <a:pt x="224524" y="938906"/>
                  </a:cubicBezTo>
                  <a:cubicBezTo>
                    <a:pt x="224524" y="938906"/>
                    <a:pt x="50082" y="1012788"/>
                    <a:pt x="92614" y="1212886"/>
                  </a:cubicBezTo>
                  <a:cubicBezTo>
                    <a:pt x="92614" y="1212886"/>
                    <a:pt x="111106" y="1226739"/>
                    <a:pt x="129906" y="1225738"/>
                  </a:cubicBezTo>
                  <a:lnTo>
                    <a:pt x="129907" y="1225738"/>
                  </a:lnTo>
                  <a:lnTo>
                    <a:pt x="104211" y="1219687"/>
                  </a:lnTo>
                  <a:cubicBezTo>
                    <a:pt x="97238" y="1216349"/>
                    <a:pt x="92615" y="1212886"/>
                    <a:pt x="92615" y="1212886"/>
                  </a:cubicBezTo>
                  <a:cubicBezTo>
                    <a:pt x="50083" y="1012788"/>
                    <a:pt x="224525" y="938906"/>
                    <a:pt x="224525" y="938906"/>
                  </a:cubicBezTo>
                  <a:lnTo>
                    <a:pt x="256047" y="934558"/>
                  </a:lnTo>
                  <a:close/>
                  <a:moveTo>
                    <a:pt x="1986208" y="925360"/>
                  </a:moveTo>
                  <a:lnTo>
                    <a:pt x="2026981" y="926346"/>
                  </a:lnTo>
                  <a:lnTo>
                    <a:pt x="2026981" y="926346"/>
                  </a:lnTo>
                  <a:lnTo>
                    <a:pt x="2070517" y="942003"/>
                  </a:lnTo>
                  <a:lnTo>
                    <a:pt x="2100228" y="962163"/>
                  </a:lnTo>
                  <a:lnTo>
                    <a:pt x="2115366" y="975408"/>
                  </a:lnTo>
                  <a:lnTo>
                    <a:pt x="2137563" y="1003792"/>
                  </a:lnTo>
                  <a:lnTo>
                    <a:pt x="2145723" y="1015055"/>
                  </a:lnTo>
                  <a:cubicBezTo>
                    <a:pt x="2152878" y="1026171"/>
                    <a:pt x="2158819" y="1035876"/>
                    <a:pt x="2164347" y="1042341"/>
                  </a:cubicBezTo>
                  <a:lnTo>
                    <a:pt x="2174315" y="1062173"/>
                  </a:lnTo>
                  <a:lnTo>
                    <a:pt x="2177239" y="1073089"/>
                  </a:lnTo>
                  <a:lnTo>
                    <a:pt x="2180730" y="1087374"/>
                  </a:lnTo>
                  <a:lnTo>
                    <a:pt x="2181479" y="1089577"/>
                  </a:lnTo>
                  <a:lnTo>
                    <a:pt x="2183689" y="1098396"/>
                  </a:lnTo>
                  <a:lnTo>
                    <a:pt x="2185828" y="1102362"/>
                  </a:lnTo>
                  <a:lnTo>
                    <a:pt x="2187556" y="1107443"/>
                  </a:lnTo>
                  <a:lnTo>
                    <a:pt x="2189098" y="1108425"/>
                  </a:lnTo>
                  <a:lnTo>
                    <a:pt x="2190979" y="1111913"/>
                  </a:lnTo>
                  <a:lnTo>
                    <a:pt x="2200752" y="1115847"/>
                  </a:lnTo>
                  <a:lnTo>
                    <a:pt x="2200754" y="1115848"/>
                  </a:lnTo>
                  <a:lnTo>
                    <a:pt x="2200754" y="1115848"/>
                  </a:lnTo>
                  <a:lnTo>
                    <a:pt x="2200752" y="1115847"/>
                  </a:lnTo>
                  <a:lnTo>
                    <a:pt x="2189098" y="1108425"/>
                  </a:lnTo>
                  <a:lnTo>
                    <a:pt x="2185828" y="1102362"/>
                  </a:lnTo>
                  <a:lnTo>
                    <a:pt x="2181479" y="1089577"/>
                  </a:lnTo>
                  <a:lnTo>
                    <a:pt x="2178927" y="1079393"/>
                  </a:lnTo>
                  <a:lnTo>
                    <a:pt x="2177239" y="1073089"/>
                  </a:lnTo>
                  <a:lnTo>
                    <a:pt x="2174814" y="1063165"/>
                  </a:lnTo>
                  <a:lnTo>
                    <a:pt x="2174315" y="1062173"/>
                  </a:lnTo>
                  <a:lnTo>
                    <a:pt x="2173534" y="1059256"/>
                  </a:lnTo>
                  <a:cubicBezTo>
                    <a:pt x="2171280" y="1052839"/>
                    <a:pt x="2168393" y="1046958"/>
                    <a:pt x="2164348" y="1042341"/>
                  </a:cubicBezTo>
                  <a:cubicBezTo>
                    <a:pt x="2158030" y="1034953"/>
                    <a:pt x="2151173" y="1023331"/>
                    <a:pt x="2142582" y="1010210"/>
                  </a:cubicBezTo>
                  <a:lnTo>
                    <a:pt x="2137563" y="1003792"/>
                  </a:lnTo>
                  <a:lnTo>
                    <a:pt x="2119821" y="979306"/>
                  </a:lnTo>
                  <a:lnTo>
                    <a:pt x="2115366" y="975408"/>
                  </a:lnTo>
                  <a:lnTo>
                    <a:pt x="2110413" y="969074"/>
                  </a:lnTo>
                  <a:lnTo>
                    <a:pt x="2100228" y="962163"/>
                  </a:lnTo>
                  <a:lnTo>
                    <a:pt x="2081841" y="946075"/>
                  </a:lnTo>
                  <a:lnTo>
                    <a:pt x="2070517" y="942003"/>
                  </a:lnTo>
                  <a:lnTo>
                    <a:pt x="2060677" y="935326"/>
                  </a:lnTo>
                  <a:cubicBezTo>
                    <a:pt x="2050526" y="931228"/>
                    <a:pt x="2039344" y="928121"/>
                    <a:pt x="2026982" y="926346"/>
                  </a:cubicBezTo>
                  <a:lnTo>
                    <a:pt x="2026981" y="926346"/>
                  </a:lnTo>
                  <a:close/>
                  <a:moveTo>
                    <a:pt x="427938" y="867486"/>
                  </a:moveTo>
                  <a:cubicBezTo>
                    <a:pt x="413453" y="867486"/>
                    <a:pt x="397619" y="874759"/>
                    <a:pt x="382016" y="885668"/>
                  </a:cubicBezTo>
                  <a:lnTo>
                    <a:pt x="372904" y="893852"/>
                  </a:lnTo>
                  <a:lnTo>
                    <a:pt x="364645" y="899283"/>
                  </a:lnTo>
                  <a:lnTo>
                    <a:pt x="346426" y="917634"/>
                  </a:lnTo>
                  <a:lnTo>
                    <a:pt x="337481" y="925668"/>
                  </a:lnTo>
                  <a:lnTo>
                    <a:pt x="332082" y="932082"/>
                  </a:lnTo>
                  <a:lnTo>
                    <a:pt x="327675" y="936521"/>
                  </a:lnTo>
                  <a:lnTo>
                    <a:pt x="309550" y="958850"/>
                  </a:lnTo>
                  <a:lnTo>
                    <a:pt x="303810" y="965669"/>
                  </a:lnTo>
                  <a:lnTo>
                    <a:pt x="301582" y="968665"/>
                  </a:lnTo>
                  <a:lnTo>
                    <a:pt x="300838" y="969582"/>
                  </a:lnTo>
                  <a:lnTo>
                    <a:pt x="295756" y="976502"/>
                  </a:lnTo>
                  <a:lnTo>
                    <a:pt x="294010" y="978851"/>
                  </a:lnTo>
                  <a:lnTo>
                    <a:pt x="293482" y="979599"/>
                  </a:lnTo>
                  <a:lnTo>
                    <a:pt x="293203" y="979979"/>
                  </a:lnTo>
                  <a:lnTo>
                    <a:pt x="290712" y="983523"/>
                  </a:lnTo>
                  <a:lnTo>
                    <a:pt x="290480" y="983851"/>
                  </a:lnTo>
                  <a:cubicBezTo>
                    <a:pt x="293100" y="1007555"/>
                    <a:pt x="299533" y="1018714"/>
                    <a:pt x="307710" y="1022119"/>
                  </a:cubicBezTo>
                  <a:lnTo>
                    <a:pt x="307711" y="1022119"/>
                  </a:lnTo>
                  <a:lnTo>
                    <a:pt x="297012" y="1010597"/>
                  </a:lnTo>
                  <a:cubicBezTo>
                    <a:pt x="294054" y="1004418"/>
                    <a:pt x="291791" y="995703"/>
                    <a:pt x="290481" y="983851"/>
                  </a:cubicBezTo>
                  <a:lnTo>
                    <a:pt x="290712" y="983523"/>
                  </a:lnTo>
                  <a:lnTo>
                    <a:pt x="293482" y="979599"/>
                  </a:lnTo>
                  <a:lnTo>
                    <a:pt x="295756" y="976502"/>
                  </a:lnTo>
                  <a:lnTo>
                    <a:pt x="301582" y="968665"/>
                  </a:lnTo>
                  <a:lnTo>
                    <a:pt x="309550" y="958850"/>
                  </a:lnTo>
                  <a:lnTo>
                    <a:pt x="332082" y="932082"/>
                  </a:lnTo>
                  <a:lnTo>
                    <a:pt x="346426" y="917634"/>
                  </a:lnTo>
                  <a:lnTo>
                    <a:pt x="372904" y="893852"/>
                  </a:lnTo>
                  <a:lnTo>
                    <a:pt x="405397" y="872486"/>
                  </a:lnTo>
                  <a:lnTo>
                    <a:pt x="427939" y="867486"/>
                  </a:lnTo>
                  <a:close/>
                  <a:moveTo>
                    <a:pt x="1029718" y="808954"/>
                  </a:moveTo>
                  <a:lnTo>
                    <a:pt x="1035096" y="843471"/>
                  </a:lnTo>
                  <a:lnTo>
                    <a:pt x="1032706" y="812505"/>
                  </a:lnTo>
                  <a:close/>
                  <a:moveTo>
                    <a:pt x="440882" y="804070"/>
                  </a:moveTo>
                  <a:cubicBezTo>
                    <a:pt x="440882" y="804070"/>
                    <a:pt x="437740" y="804265"/>
                    <a:pt x="432492" y="805015"/>
                  </a:cubicBezTo>
                  <a:lnTo>
                    <a:pt x="430154" y="805492"/>
                  </a:lnTo>
                  <a:lnTo>
                    <a:pt x="426580" y="805965"/>
                  </a:lnTo>
                  <a:lnTo>
                    <a:pt x="423037" y="806941"/>
                  </a:lnTo>
                  <a:lnTo>
                    <a:pt x="411465" y="809297"/>
                  </a:lnTo>
                  <a:lnTo>
                    <a:pt x="401232" y="812945"/>
                  </a:lnTo>
                  <a:lnTo>
                    <a:pt x="393496" y="815075"/>
                  </a:lnTo>
                  <a:lnTo>
                    <a:pt x="390663" y="816713"/>
                  </a:lnTo>
                  <a:lnTo>
                    <a:pt x="384018" y="819082"/>
                  </a:lnTo>
                  <a:cubicBezTo>
                    <a:pt x="374489" y="823502"/>
                    <a:pt x="364927" y="829200"/>
                    <a:pt x="356367" y="836538"/>
                  </a:cubicBezTo>
                  <a:lnTo>
                    <a:pt x="390663" y="816713"/>
                  </a:lnTo>
                  <a:lnTo>
                    <a:pt x="401232" y="812945"/>
                  </a:lnTo>
                  <a:lnTo>
                    <a:pt x="423037" y="806941"/>
                  </a:lnTo>
                  <a:lnTo>
                    <a:pt x="430154" y="805492"/>
                  </a:lnTo>
                  <a:close/>
                  <a:moveTo>
                    <a:pt x="1018311" y="795397"/>
                  </a:moveTo>
                  <a:cubicBezTo>
                    <a:pt x="1014017" y="793708"/>
                    <a:pt x="1009070" y="793618"/>
                    <a:pt x="1003631" y="795508"/>
                  </a:cubicBezTo>
                  <a:cubicBezTo>
                    <a:pt x="996379" y="798029"/>
                    <a:pt x="988250" y="804070"/>
                    <a:pt x="979620" y="814537"/>
                  </a:cubicBezTo>
                  <a:cubicBezTo>
                    <a:pt x="979620" y="814537"/>
                    <a:pt x="853256" y="1083592"/>
                    <a:pt x="942635" y="1236898"/>
                  </a:cubicBezTo>
                  <a:cubicBezTo>
                    <a:pt x="942635" y="1236898"/>
                    <a:pt x="945518" y="1239127"/>
                    <a:pt x="951002" y="1242332"/>
                  </a:cubicBezTo>
                  <a:lnTo>
                    <a:pt x="953670" y="1243588"/>
                  </a:lnTo>
                  <a:lnTo>
                    <a:pt x="957343" y="1245816"/>
                  </a:lnTo>
                  <a:lnTo>
                    <a:pt x="961782" y="1247407"/>
                  </a:lnTo>
                  <a:lnTo>
                    <a:pt x="974979" y="1253619"/>
                  </a:lnTo>
                  <a:lnTo>
                    <a:pt x="989111" y="1257203"/>
                  </a:lnTo>
                  <a:lnTo>
                    <a:pt x="998806" y="1260679"/>
                  </a:lnTo>
                  <a:lnTo>
                    <a:pt x="1003707" y="1260906"/>
                  </a:lnTo>
                  <a:lnTo>
                    <a:pt x="1012885" y="1263233"/>
                  </a:lnTo>
                  <a:cubicBezTo>
                    <a:pt x="1027655" y="1265323"/>
                    <a:pt x="1044465" y="1265881"/>
                    <a:pt x="1063037" y="1263651"/>
                  </a:cubicBezTo>
                  <a:lnTo>
                    <a:pt x="1063037" y="1263651"/>
                  </a:lnTo>
                  <a:lnTo>
                    <a:pt x="1003707" y="1260906"/>
                  </a:lnTo>
                  <a:lnTo>
                    <a:pt x="989111" y="1257203"/>
                  </a:lnTo>
                  <a:lnTo>
                    <a:pt x="961782" y="1247407"/>
                  </a:lnTo>
                  <a:lnTo>
                    <a:pt x="953670" y="1243588"/>
                  </a:lnTo>
                  <a:lnTo>
                    <a:pt x="942636" y="1236898"/>
                  </a:lnTo>
                  <a:cubicBezTo>
                    <a:pt x="853257" y="1083592"/>
                    <a:pt x="979620" y="814537"/>
                    <a:pt x="979620" y="814537"/>
                  </a:cubicBezTo>
                  <a:cubicBezTo>
                    <a:pt x="988250" y="804070"/>
                    <a:pt x="996379" y="798029"/>
                    <a:pt x="1003631" y="795508"/>
                  </a:cubicBezTo>
                  <a:close/>
                  <a:moveTo>
                    <a:pt x="681281" y="791168"/>
                  </a:moveTo>
                  <a:lnTo>
                    <a:pt x="681716" y="836578"/>
                  </a:lnTo>
                  <a:lnTo>
                    <a:pt x="680484" y="851072"/>
                  </a:lnTo>
                  <a:lnTo>
                    <a:pt x="676095" y="884761"/>
                  </a:lnTo>
                  <a:lnTo>
                    <a:pt x="670861" y="900354"/>
                  </a:lnTo>
                  <a:lnTo>
                    <a:pt x="658268" y="923351"/>
                  </a:lnTo>
                  <a:lnTo>
                    <a:pt x="640598" y="938873"/>
                  </a:lnTo>
                  <a:lnTo>
                    <a:pt x="636967" y="940909"/>
                  </a:lnTo>
                  <a:lnTo>
                    <a:pt x="610709" y="943667"/>
                  </a:lnTo>
                  <a:cubicBezTo>
                    <a:pt x="620129" y="944618"/>
                    <a:pt x="628330" y="943883"/>
                    <a:pt x="635466" y="941751"/>
                  </a:cubicBezTo>
                  <a:lnTo>
                    <a:pt x="636967" y="940909"/>
                  </a:lnTo>
                  <a:lnTo>
                    <a:pt x="638459" y="940752"/>
                  </a:lnTo>
                  <a:lnTo>
                    <a:pt x="640598" y="938873"/>
                  </a:lnTo>
                  <a:lnTo>
                    <a:pt x="653830" y="931454"/>
                  </a:lnTo>
                  <a:lnTo>
                    <a:pt x="658268" y="923351"/>
                  </a:lnTo>
                  <a:lnTo>
                    <a:pt x="665181" y="917278"/>
                  </a:lnTo>
                  <a:lnTo>
                    <a:pt x="670861" y="900354"/>
                  </a:lnTo>
                  <a:lnTo>
                    <a:pt x="675063" y="892682"/>
                  </a:lnTo>
                  <a:lnTo>
                    <a:pt x="676095" y="884761"/>
                  </a:lnTo>
                  <a:lnTo>
                    <a:pt x="678137" y="878674"/>
                  </a:lnTo>
                  <a:lnTo>
                    <a:pt x="680484" y="851072"/>
                  </a:lnTo>
                  <a:lnTo>
                    <a:pt x="681761" y="841271"/>
                  </a:lnTo>
                  <a:lnTo>
                    <a:pt x="681716" y="836578"/>
                  </a:lnTo>
                  <a:lnTo>
                    <a:pt x="681960" y="833706"/>
                  </a:lnTo>
                  <a:close/>
                  <a:moveTo>
                    <a:pt x="2336942" y="789294"/>
                  </a:moveTo>
                  <a:lnTo>
                    <a:pt x="2336941" y="789294"/>
                  </a:lnTo>
                  <a:lnTo>
                    <a:pt x="2350662" y="794915"/>
                  </a:lnTo>
                  <a:lnTo>
                    <a:pt x="2350672" y="794945"/>
                  </a:lnTo>
                  <a:lnTo>
                    <a:pt x="2357003" y="814001"/>
                  </a:lnTo>
                  <a:lnTo>
                    <a:pt x="2357557" y="823380"/>
                  </a:lnTo>
                  <a:lnTo>
                    <a:pt x="2357968" y="841519"/>
                  </a:lnTo>
                  <a:lnTo>
                    <a:pt x="2351357" y="897183"/>
                  </a:lnTo>
                  <a:lnTo>
                    <a:pt x="2339080" y="953624"/>
                  </a:lnTo>
                  <a:lnTo>
                    <a:pt x="2332187" y="982395"/>
                  </a:lnTo>
                  <a:lnTo>
                    <a:pt x="2329248" y="992083"/>
                  </a:lnTo>
                  <a:lnTo>
                    <a:pt x="2307353" y="1055886"/>
                  </a:lnTo>
                  <a:cubicBezTo>
                    <a:pt x="2302653" y="1067276"/>
                    <a:pt x="2298656" y="1077089"/>
                    <a:pt x="2295345" y="1085544"/>
                  </a:cubicBezTo>
                  <a:lnTo>
                    <a:pt x="2292980" y="1091993"/>
                  </a:lnTo>
                  <a:lnTo>
                    <a:pt x="2290893" y="1097235"/>
                  </a:lnTo>
                  <a:lnTo>
                    <a:pt x="2290178" y="1099632"/>
                  </a:lnTo>
                  <a:lnTo>
                    <a:pt x="2287455" y="1107055"/>
                  </a:lnTo>
                  <a:lnTo>
                    <a:pt x="2286862" y="1110746"/>
                  </a:lnTo>
                  <a:lnTo>
                    <a:pt x="2283582" y="1121742"/>
                  </a:lnTo>
                  <a:lnTo>
                    <a:pt x="2284240" y="1127071"/>
                  </a:lnTo>
                  <a:lnTo>
                    <a:pt x="2283622" y="1130923"/>
                  </a:lnTo>
                  <a:lnTo>
                    <a:pt x="2284808" y="1131663"/>
                  </a:lnTo>
                  <a:lnTo>
                    <a:pt x="2285080" y="1133862"/>
                  </a:lnTo>
                  <a:lnTo>
                    <a:pt x="2295043" y="1138051"/>
                  </a:lnTo>
                  <a:lnTo>
                    <a:pt x="2295044" y="1138052"/>
                  </a:lnTo>
                  <a:lnTo>
                    <a:pt x="2295045" y="1138052"/>
                  </a:lnTo>
                  <a:lnTo>
                    <a:pt x="2319955" y="1138969"/>
                  </a:lnTo>
                  <a:lnTo>
                    <a:pt x="2320914" y="1139004"/>
                  </a:lnTo>
                  <a:lnTo>
                    <a:pt x="2320914" y="1139004"/>
                  </a:lnTo>
                  <a:lnTo>
                    <a:pt x="2319955" y="1138969"/>
                  </a:lnTo>
                  <a:lnTo>
                    <a:pt x="2295045" y="1138052"/>
                  </a:lnTo>
                  <a:lnTo>
                    <a:pt x="2295045" y="1138052"/>
                  </a:lnTo>
                  <a:lnTo>
                    <a:pt x="2295043" y="1138051"/>
                  </a:lnTo>
                  <a:lnTo>
                    <a:pt x="2284808" y="1131663"/>
                  </a:lnTo>
                  <a:lnTo>
                    <a:pt x="2284240" y="1127071"/>
                  </a:lnTo>
                  <a:lnTo>
                    <a:pt x="2286862" y="1110746"/>
                  </a:lnTo>
                  <a:lnTo>
                    <a:pt x="2290178" y="1099632"/>
                  </a:lnTo>
                  <a:lnTo>
                    <a:pt x="2292980" y="1091993"/>
                  </a:lnTo>
                  <a:lnTo>
                    <a:pt x="2307354" y="1055886"/>
                  </a:lnTo>
                  <a:cubicBezTo>
                    <a:pt x="2312054" y="1044573"/>
                    <a:pt x="2316774" y="1031807"/>
                    <a:pt x="2321342" y="1018143"/>
                  </a:cubicBezTo>
                  <a:lnTo>
                    <a:pt x="2329248" y="992083"/>
                  </a:lnTo>
                  <a:lnTo>
                    <a:pt x="2331296" y="986116"/>
                  </a:lnTo>
                  <a:lnTo>
                    <a:pt x="2332187" y="982395"/>
                  </a:lnTo>
                  <a:lnTo>
                    <a:pt x="2334428" y="975010"/>
                  </a:lnTo>
                  <a:lnTo>
                    <a:pt x="2339080" y="953624"/>
                  </a:lnTo>
                  <a:lnTo>
                    <a:pt x="2350134" y="907481"/>
                  </a:lnTo>
                  <a:lnTo>
                    <a:pt x="2351357" y="897183"/>
                  </a:lnTo>
                  <a:lnTo>
                    <a:pt x="2353816" y="885879"/>
                  </a:lnTo>
                  <a:cubicBezTo>
                    <a:pt x="2355954" y="871815"/>
                    <a:pt x="2357432" y="858515"/>
                    <a:pt x="2358081" y="846534"/>
                  </a:cubicBezTo>
                  <a:lnTo>
                    <a:pt x="2357968" y="841519"/>
                  </a:lnTo>
                  <a:lnTo>
                    <a:pt x="2358409" y="837805"/>
                  </a:lnTo>
                  <a:lnTo>
                    <a:pt x="2357557" y="823380"/>
                  </a:lnTo>
                  <a:lnTo>
                    <a:pt x="2357370" y="815104"/>
                  </a:lnTo>
                  <a:lnTo>
                    <a:pt x="2357003" y="814001"/>
                  </a:lnTo>
                  <a:lnTo>
                    <a:pt x="2356879" y="811898"/>
                  </a:lnTo>
                  <a:lnTo>
                    <a:pt x="2350672" y="794945"/>
                  </a:lnTo>
                  <a:lnTo>
                    <a:pt x="2350663" y="794915"/>
                  </a:lnTo>
                  <a:cubicBezTo>
                    <a:pt x="2347315" y="790429"/>
                    <a:pt x="2342798" y="788370"/>
                    <a:pt x="2336942" y="789294"/>
                  </a:cubicBezTo>
                  <a:close/>
                  <a:moveTo>
                    <a:pt x="509987" y="779317"/>
                  </a:moveTo>
                  <a:cubicBezTo>
                    <a:pt x="506259" y="780443"/>
                    <a:pt x="501752" y="783906"/>
                    <a:pt x="496358" y="791141"/>
                  </a:cubicBezTo>
                  <a:lnTo>
                    <a:pt x="494856" y="798090"/>
                  </a:lnTo>
                  <a:lnTo>
                    <a:pt x="492870" y="801617"/>
                  </a:lnTo>
                  <a:lnTo>
                    <a:pt x="474255" y="811140"/>
                  </a:lnTo>
                  <a:lnTo>
                    <a:pt x="474255" y="811141"/>
                  </a:lnTo>
                  <a:lnTo>
                    <a:pt x="474255" y="811141"/>
                  </a:lnTo>
                  <a:lnTo>
                    <a:pt x="474255" y="811140"/>
                  </a:lnTo>
                  <a:lnTo>
                    <a:pt x="490580" y="805686"/>
                  </a:lnTo>
                  <a:lnTo>
                    <a:pt x="492870" y="801617"/>
                  </a:lnTo>
                  <a:lnTo>
                    <a:pt x="494246" y="800914"/>
                  </a:lnTo>
                  <a:lnTo>
                    <a:pt x="494856" y="798090"/>
                  </a:lnTo>
                  <a:lnTo>
                    <a:pt x="495925" y="796191"/>
                  </a:lnTo>
                  <a:cubicBezTo>
                    <a:pt x="496551" y="793296"/>
                    <a:pt x="496358" y="791141"/>
                    <a:pt x="496358" y="791141"/>
                  </a:cubicBezTo>
                  <a:lnTo>
                    <a:pt x="509987" y="779317"/>
                  </a:lnTo>
                  <a:close/>
                  <a:moveTo>
                    <a:pt x="2601292" y="757855"/>
                  </a:moveTo>
                  <a:lnTo>
                    <a:pt x="2601291" y="757855"/>
                  </a:lnTo>
                  <a:lnTo>
                    <a:pt x="2606626" y="763218"/>
                  </a:lnTo>
                  <a:cubicBezTo>
                    <a:pt x="2608775" y="766013"/>
                    <a:pt x="2611317" y="769899"/>
                    <a:pt x="2614322" y="775133"/>
                  </a:cubicBezTo>
                  <a:lnTo>
                    <a:pt x="2624988" y="811007"/>
                  </a:lnTo>
                  <a:lnTo>
                    <a:pt x="2626106" y="816758"/>
                  </a:lnTo>
                  <a:lnTo>
                    <a:pt x="2627538" y="836324"/>
                  </a:lnTo>
                  <a:lnTo>
                    <a:pt x="2628988" y="873415"/>
                  </a:lnTo>
                  <a:lnTo>
                    <a:pt x="2627243" y="892919"/>
                  </a:lnTo>
                  <a:lnTo>
                    <a:pt x="2621067" y="930287"/>
                  </a:lnTo>
                  <a:lnTo>
                    <a:pt x="2620269" y="933160"/>
                  </a:lnTo>
                  <a:lnTo>
                    <a:pt x="2612234" y="948308"/>
                  </a:lnTo>
                  <a:lnTo>
                    <a:pt x="2612215" y="948342"/>
                  </a:lnTo>
                  <a:lnTo>
                    <a:pt x="2600762" y="954298"/>
                  </a:lnTo>
                  <a:lnTo>
                    <a:pt x="2600762" y="954298"/>
                  </a:lnTo>
                  <a:cubicBezTo>
                    <a:pt x="2605077" y="954298"/>
                    <a:pt x="2608891" y="952162"/>
                    <a:pt x="2612216" y="948342"/>
                  </a:cubicBezTo>
                  <a:lnTo>
                    <a:pt x="2612234" y="948308"/>
                  </a:lnTo>
                  <a:lnTo>
                    <a:pt x="2619829" y="934746"/>
                  </a:lnTo>
                  <a:lnTo>
                    <a:pt x="2620269" y="933160"/>
                  </a:lnTo>
                  <a:lnTo>
                    <a:pt x="2620738" y="932277"/>
                  </a:lnTo>
                  <a:lnTo>
                    <a:pt x="2621067" y="930287"/>
                  </a:lnTo>
                  <a:lnTo>
                    <a:pt x="2625247" y="915223"/>
                  </a:lnTo>
                  <a:lnTo>
                    <a:pt x="2627243" y="892919"/>
                  </a:lnTo>
                  <a:lnTo>
                    <a:pt x="2629271" y="880646"/>
                  </a:lnTo>
                  <a:lnTo>
                    <a:pt x="2628988" y="873415"/>
                  </a:lnTo>
                  <a:lnTo>
                    <a:pt x="2629683" y="865648"/>
                  </a:lnTo>
                  <a:lnTo>
                    <a:pt x="2627538" y="836324"/>
                  </a:lnTo>
                  <a:lnTo>
                    <a:pt x="2626940" y="821050"/>
                  </a:lnTo>
                  <a:lnTo>
                    <a:pt x="2626106" y="816758"/>
                  </a:lnTo>
                  <a:lnTo>
                    <a:pt x="2625913" y="814118"/>
                  </a:lnTo>
                  <a:lnTo>
                    <a:pt x="2624988" y="811007"/>
                  </a:lnTo>
                  <a:lnTo>
                    <a:pt x="2621881" y="795028"/>
                  </a:lnTo>
                  <a:cubicBezTo>
                    <a:pt x="2619775" y="787225"/>
                    <a:pt x="2617251" y="780443"/>
                    <a:pt x="2614323" y="775133"/>
                  </a:cubicBezTo>
                  <a:cubicBezTo>
                    <a:pt x="2608313" y="764666"/>
                    <a:pt x="2604153" y="759587"/>
                    <a:pt x="2601292" y="757855"/>
                  </a:cubicBezTo>
                  <a:close/>
                  <a:moveTo>
                    <a:pt x="694841" y="739577"/>
                  </a:moveTo>
                  <a:cubicBezTo>
                    <a:pt x="687290" y="742809"/>
                    <a:pt x="680047" y="756662"/>
                    <a:pt x="681280" y="791141"/>
                  </a:cubicBezTo>
                  <a:cubicBezTo>
                    <a:pt x="680664" y="773902"/>
                    <a:pt x="682166" y="761819"/>
                    <a:pt x="684767" y="753642"/>
                  </a:cubicBezTo>
                  <a:lnTo>
                    <a:pt x="694841" y="739577"/>
                  </a:lnTo>
                  <a:close/>
                  <a:moveTo>
                    <a:pt x="1893175" y="725473"/>
                  </a:moveTo>
                  <a:lnTo>
                    <a:pt x="1879630" y="731521"/>
                  </a:lnTo>
                  <a:lnTo>
                    <a:pt x="1875135" y="734806"/>
                  </a:lnTo>
                  <a:close/>
                  <a:moveTo>
                    <a:pt x="1893182" y="725470"/>
                  </a:moveTo>
                  <a:lnTo>
                    <a:pt x="1893182" y="725470"/>
                  </a:lnTo>
                  <a:lnTo>
                    <a:pt x="1900931" y="726618"/>
                  </a:lnTo>
                  <a:cubicBezTo>
                    <a:pt x="1902992" y="728841"/>
                    <a:pt x="1903146" y="733420"/>
                    <a:pt x="1901143" y="740654"/>
                  </a:cubicBezTo>
                  <a:cubicBezTo>
                    <a:pt x="1893130" y="770207"/>
                    <a:pt x="1840735" y="770207"/>
                    <a:pt x="1861693" y="814537"/>
                  </a:cubicBezTo>
                  <a:lnTo>
                    <a:pt x="1866697" y="839451"/>
                  </a:lnTo>
                  <a:lnTo>
                    <a:pt x="1865245" y="844744"/>
                  </a:lnTo>
                  <a:lnTo>
                    <a:pt x="1860015" y="852338"/>
                  </a:lnTo>
                  <a:lnTo>
                    <a:pt x="1836817" y="861117"/>
                  </a:lnTo>
                  <a:lnTo>
                    <a:pt x="1836816" y="861117"/>
                  </a:lnTo>
                  <a:lnTo>
                    <a:pt x="1836816" y="861117"/>
                  </a:lnTo>
                  <a:lnTo>
                    <a:pt x="1836817" y="861117"/>
                  </a:lnTo>
                  <a:lnTo>
                    <a:pt x="1856685" y="857173"/>
                  </a:lnTo>
                  <a:lnTo>
                    <a:pt x="1860015" y="852338"/>
                  </a:lnTo>
                  <a:lnTo>
                    <a:pt x="1863525" y="851009"/>
                  </a:lnTo>
                  <a:lnTo>
                    <a:pt x="1865245" y="844744"/>
                  </a:lnTo>
                  <a:lnTo>
                    <a:pt x="1867193" y="841916"/>
                  </a:lnTo>
                  <a:lnTo>
                    <a:pt x="1866697" y="839451"/>
                  </a:lnTo>
                  <a:lnTo>
                    <a:pt x="1867579" y="836239"/>
                  </a:lnTo>
                  <a:cubicBezTo>
                    <a:pt x="1867430" y="830179"/>
                    <a:pt x="1865624" y="822964"/>
                    <a:pt x="1861694" y="814537"/>
                  </a:cubicBezTo>
                  <a:cubicBezTo>
                    <a:pt x="1840736" y="770207"/>
                    <a:pt x="1893131" y="770207"/>
                    <a:pt x="1901144" y="740654"/>
                  </a:cubicBezTo>
                  <a:cubicBezTo>
                    <a:pt x="1903147" y="733420"/>
                    <a:pt x="1902993" y="728841"/>
                    <a:pt x="1900932" y="726618"/>
                  </a:cubicBezTo>
                  <a:cubicBezTo>
                    <a:pt x="1899386" y="724951"/>
                    <a:pt x="1896768" y="724611"/>
                    <a:pt x="1893182" y="725470"/>
                  </a:cubicBezTo>
                  <a:close/>
                  <a:moveTo>
                    <a:pt x="2497207" y="706176"/>
                  </a:moveTo>
                  <a:lnTo>
                    <a:pt x="2497206" y="706176"/>
                  </a:lnTo>
                  <a:lnTo>
                    <a:pt x="2516440" y="715281"/>
                  </a:lnTo>
                  <a:lnTo>
                    <a:pt x="2516457" y="715317"/>
                  </a:lnTo>
                  <a:lnTo>
                    <a:pt x="2528152" y="741662"/>
                  </a:lnTo>
                  <a:lnTo>
                    <a:pt x="2530663" y="754192"/>
                  </a:lnTo>
                  <a:lnTo>
                    <a:pt x="2534590" y="777499"/>
                  </a:lnTo>
                  <a:lnTo>
                    <a:pt x="2538078" y="849229"/>
                  </a:lnTo>
                  <a:lnTo>
                    <a:pt x="2537954" y="868880"/>
                  </a:lnTo>
                  <a:lnTo>
                    <a:pt x="2537516" y="886031"/>
                  </a:lnTo>
                  <a:lnTo>
                    <a:pt x="2536418" y="910429"/>
                  </a:lnTo>
                  <a:lnTo>
                    <a:pt x="2535701" y="923568"/>
                  </a:lnTo>
                  <a:lnTo>
                    <a:pt x="2534321" y="942896"/>
                  </a:lnTo>
                  <a:lnTo>
                    <a:pt x="2533802" y="949758"/>
                  </a:lnTo>
                  <a:lnTo>
                    <a:pt x="2533020" y="958530"/>
                  </a:lnTo>
                  <a:lnTo>
                    <a:pt x="2532957" y="959223"/>
                  </a:lnTo>
                  <a:cubicBezTo>
                    <a:pt x="2505219" y="992470"/>
                    <a:pt x="2526793" y="1008478"/>
                    <a:pt x="2526793" y="1008478"/>
                  </a:cubicBezTo>
                  <a:lnTo>
                    <a:pt x="2526794" y="1008477"/>
                  </a:lnTo>
                  <a:lnTo>
                    <a:pt x="2519474" y="996318"/>
                  </a:lnTo>
                  <a:cubicBezTo>
                    <a:pt x="2517548" y="988160"/>
                    <a:pt x="2519089" y="975846"/>
                    <a:pt x="2532958" y="959223"/>
                  </a:cubicBezTo>
                  <a:lnTo>
                    <a:pt x="2533020" y="958530"/>
                  </a:lnTo>
                  <a:lnTo>
                    <a:pt x="2533738" y="950607"/>
                  </a:lnTo>
                  <a:lnTo>
                    <a:pt x="2533802" y="949758"/>
                  </a:lnTo>
                  <a:lnTo>
                    <a:pt x="2533950" y="948097"/>
                  </a:lnTo>
                  <a:lnTo>
                    <a:pt x="2534321" y="942896"/>
                  </a:lnTo>
                  <a:lnTo>
                    <a:pt x="2535486" y="927504"/>
                  </a:lnTo>
                  <a:lnTo>
                    <a:pt x="2535701" y="923568"/>
                  </a:lnTo>
                  <a:lnTo>
                    <a:pt x="2536040" y="918818"/>
                  </a:lnTo>
                  <a:lnTo>
                    <a:pt x="2536418" y="910429"/>
                  </a:lnTo>
                  <a:lnTo>
                    <a:pt x="2537312" y="894032"/>
                  </a:lnTo>
                  <a:lnTo>
                    <a:pt x="2537516" y="886031"/>
                  </a:lnTo>
                  <a:lnTo>
                    <a:pt x="2537899" y="877534"/>
                  </a:lnTo>
                  <a:lnTo>
                    <a:pt x="2537954" y="868880"/>
                  </a:lnTo>
                  <a:lnTo>
                    <a:pt x="2538325" y="854310"/>
                  </a:lnTo>
                  <a:lnTo>
                    <a:pt x="2538078" y="849229"/>
                  </a:lnTo>
                  <a:lnTo>
                    <a:pt x="2538198" y="830391"/>
                  </a:lnTo>
                  <a:cubicBezTo>
                    <a:pt x="2537889" y="814383"/>
                    <a:pt x="2537100" y="798423"/>
                    <a:pt x="2535607" y="783536"/>
                  </a:cubicBezTo>
                  <a:lnTo>
                    <a:pt x="2534590" y="777499"/>
                  </a:lnTo>
                  <a:lnTo>
                    <a:pt x="2534351" y="772588"/>
                  </a:lnTo>
                  <a:lnTo>
                    <a:pt x="2530663" y="754192"/>
                  </a:lnTo>
                  <a:lnTo>
                    <a:pt x="2528798" y="743117"/>
                  </a:lnTo>
                  <a:lnTo>
                    <a:pt x="2528152" y="741662"/>
                  </a:lnTo>
                  <a:lnTo>
                    <a:pt x="2527583" y="738823"/>
                  </a:lnTo>
                  <a:lnTo>
                    <a:pt x="2516457" y="715317"/>
                  </a:lnTo>
                  <a:lnTo>
                    <a:pt x="2516441" y="715281"/>
                  </a:lnTo>
                  <a:cubicBezTo>
                    <a:pt x="2511249" y="708783"/>
                    <a:pt x="2504912" y="705406"/>
                    <a:pt x="2497207" y="706176"/>
                  </a:cubicBezTo>
                  <a:close/>
                  <a:moveTo>
                    <a:pt x="1827791" y="682164"/>
                  </a:moveTo>
                  <a:cubicBezTo>
                    <a:pt x="1802519" y="686628"/>
                    <a:pt x="1781715" y="695555"/>
                    <a:pt x="1764388" y="707022"/>
                  </a:cubicBezTo>
                  <a:lnTo>
                    <a:pt x="1764375" y="707035"/>
                  </a:lnTo>
                  <a:lnTo>
                    <a:pt x="1730853" y="736298"/>
                  </a:lnTo>
                  <a:lnTo>
                    <a:pt x="1725215" y="743944"/>
                  </a:lnTo>
                  <a:lnTo>
                    <a:pt x="1721847" y="747119"/>
                  </a:lnTo>
                  <a:lnTo>
                    <a:pt x="1715744" y="756791"/>
                  </a:lnTo>
                  <a:lnTo>
                    <a:pt x="1706540" y="769274"/>
                  </a:lnTo>
                  <a:lnTo>
                    <a:pt x="1697088" y="786356"/>
                  </a:lnTo>
                  <a:lnTo>
                    <a:pt x="1694214" y="790910"/>
                  </a:lnTo>
                  <a:cubicBezTo>
                    <a:pt x="1686827" y="804840"/>
                    <a:pt x="1680933" y="817462"/>
                    <a:pt x="1675539" y="826851"/>
                  </a:cubicBezTo>
                  <a:cubicBezTo>
                    <a:pt x="1653349" y="864407"/>
                    <a:pt x="1584311" y="965380"/>
                    <a:pt x="1621912" y="1018329"/>
                  </a:cubicBezTo>
                  <a:cubicBezTo>
                    <a:pt x="1631312" y="1031720"/>
                    <a:pt x="1640712" y="1036338"/>
                    <a:pt x="1649525" y="1035732"/>
                  </a:cubicBezTo>
                  <a:lnTo>
                    <a:pt x="1649526" y="1035732"/>
                  </a:lnTo>
                  <a:lnTo>
                    <a:pt x="1635940" y="1032279"/>
                  </a:lnTo>
                  <a:cubicBezTo>
                    <a:pt x="1631313" y="1029527"/>
                    <a:pt x="1626613" y="1025025"/>
                    <a:pt x="1621913" y="1018329"/>
                  </a:cubicBezTo>
                  <a:cubicBezTo>
                    <a:pt x="1584312" y="965380"/>
                    <a:pt x="1653350" y="864407"/>
                    <a:pt x="1675540" y="826851"/>
                  </a:cubicBezTo>
                  <a:cubicBezTo>
                    <a:pt x="1679585" y="819809"/>
                    <a:pt x="1683912" y="810949"/>
                    <a:pt x="1688939" y="801082"/>
                  </a:cubicBezTo>
                  <a:lnTo>
                    <a:pt x="1697088" y="786356"/>
                  </a:lnTo>
                  <a:lnTo>
                    <a:pt x="1715744" y="756791"/>
                  </a:lnTo>
                  <a:lnTo>
                    <a:pt x="1725215" y="743944"/>
                  </a:lnTo>
                  <a:lnTo>
                    <a:pt x="1764375" y="707035"/>
                  </a:lnTo>
                  <a:lnTo>
                    <a:pt x="1764389" y="707022"/>
                  </a:lnTo>
                  <a:lnTo>
                    <a:pt x="1827792" y="682164"/>
                  </a:lnTo>
                  <a:close/>
                  <a:moveTo>
                    <a:pt x="904630" y="655795"/>
                  </a:moveTo>
                  <a:lnTo>
                    <a:pt x="904630" y="655795"/>
                  </a:lnTo>
                  <a:lnTo>
                    <a:pt x="926583" y="658258"/>
                  </a:lnTo>
                  <a:lnTo>
                    <a:pt x="929404" y="658574"/>
                  </a:lnTo>
                  <a:lnTo>
                    <a:pt x="929404" y="658574"/>
                  </a:lnTo>
                  <a:lnTo>
                    <a:pt x="929405" y="658574"/>
                  </a:lnTo>
                  <a:lnTo>
                    <a:pt x="934312" y="660700"/>
                  </a:lnTo>
                  <a:lnTo>
                    <a:pt x="961127" y="672313"/>
                  </a:lnTo>
                  <a:cubicBezTo>
                    <a:pt x="961127" y="672313"/>
                    <a:pt x="998111" y="725262"/>
                    <a:pt x="950648" y="772670"/>
                  </a:cubicBezTo>
                  <a:cubicBezTo>
                    <a:pt x="915051" y="808226"/>
                    <a:pt x="892630" y="889843"/>
                    <a:pt x="883643" y="955183"/>
                  </a:cubicBezTo>
                  <a:cubicBezTo>
                    <a:pt x="892630" y="889843"/>
                    <a:pt x="915051" y="808226"/>
                    <a:pt x="950649" y="772670"/>
                  </a:cubicBezTo>
                  <a:cubicBezTo>
                    <a:pt x="998112" y="725262"/>
                    <a:pt x="961128" y="672313"/>
                    <a:pt x="961128" y="672313"/>
                  </a:cubicBezTo>
                  <a:lnTo>
                    <a:pt x="934312" y="660700"/>
                  </a:lnTo>
                  <a:lnTo>
                    <a:pt x="929404" y="658574"/>
                  </a:lnTo>
                  <a:lnTo>
                    <a:pt x="926583" y="658258"/>
                  </a:lnTo>
                  <a:close/>
                  <a:moveTo>
                    <a:pt x="747235" y="648917"/>
                  </a:moveTo>
                  <a:lnTo>
                    <a:pt x="794428" y="650062"/>
                  </a:lnTo>
                  <a:lnTo>
                    <a:pt x="794431" y="650063"/>
                  </a:lnTo>
                  <a:lnTo>
                    <a:pt x="816358" y="661873"/>
                  </a:lnTo>
                  <a:lnTo>
                    <a:pt x="819492" y="667756"/>
                  </a:lnTo>
                  <a:lnTo>
                    <a:pt x="822468" y="685939"/>
                  </a:lnTo>
                  <a:lnTo>
                    <a:pt x="821846" y="694791"/>
                  </a:lnTo>
                  <a:lnTo>
                    <a:pt x="810726" y="733262"/>
                  </a:lnTo>
                  <a:lnTo>
                    <a:pt x="810724" y="733266"/>
                  </a:lnTo>
                  <a:cubicBezTo>
                    <a:pt x="797472" y="767436"/>
                    <a:pt x="797472" y="789139"/>
                    <a:pt x="803790" y="795065"/>
                  </a:cubicBezTo>
                  <a:lnTo>
                    <a:pt x="799918" y="774757"/>
                  </a:lnTo>
                  <a:cubicBezTo>
                    <a:pt x="800785" y="764320"/>
                    <a:pt x="804098" y="750351"/>
                    <a:pt x="810724" y="733266"/>
                  </a:cubicBezTo>
                  <a:lnTo>
                    <a:pt x="810726" y="733262"/>
                  </a:lnTo>
                  <a:lnTo>
                    <a:pt x="821522" y="699401"/>
                  </a:lnTo>
                  <a:lnTo>
                    <a:pt x="821846" y="694791"/>
                  </a:lnTo>
                  <a:lnTo>
                    <a:pt x="823168" y="690216"/>
                  </a:lnTo>
                  <a:lnTo>
                    <a:pt x="822468" y="685939"/>
                  </a:lnTo>
                  <a:lnTo>
                    <a:pt x="823250" y="674813"/>
                  </a:lnTo>
                  <a:lnTo>
                    <a:pt x="819492" y="667756"/>
                  </a:lnTo>
                  <a:lnTo>
                    <a:pt x="818738" y="663155"/>
                  </a:lnTo>
                  <a:lnTo>
                    <a:pt x="816358" y="661873"/>
                  </a:lnTo>
                  <a:lnTo>
                    <a:pt x="814642" y="658651"/>
                  </a:lnTo>
                  <a:lnTo>
                    <a:pt x="794431" y="650063"/>
                  </a:lnTo>
                  <a:lnTo>
                    <a:pt x="794429" y="650062"/>
                  </a:lnTo>
                  <a:cubicBezTo>
                    <a:pt x="782679" y="647801"/>
                    <a:pt x="767115" y="647532"/>
                    <a:pt x="747235" y="648917"/>
                  </a:cubicBezTo>
                  <a:close/>
                  <a:moveTo>
                    <a:pt x="605308" y="621442"/>
                  </a:moveTo>
                  <a:cubicBezTo>
                    <a:pt x="627614" y="644646"/>
                    <a:pt x="640905" y="666464"/>
                    <a:pt x="623338" y="735729"/>
                  </a:cubicBezTo>
                  <a:cubicBezTo>
                    <a:pt x="618831" y="753045"/>
                    <a:pt x="615168" y="768305"/>
                    <a:pt x="612367" y="781432"/>
                  </a:cubicBezTo>
                  <a:lnTo>
                    <a:pt x="611205" y="788025"/>
                  </a:lnTo>
                  <a:lnTo>
                    <a:pt x="609855" y="793844"/>
                  </a:lnTo>
                  <a:lnTo>
                    <a:pt x="609150" y="799675"/>
                  </a:lnTo>
                  <a:lnTo>
                    <a:pt x="606565" y="814334"/>
                  </a:lnTo>
                  <a:lnTo>
                    <a:pt x="606327" y="823046"/>
                  </a:lnTo>
                  <a:lnTo>
                    <a:pt x="605616" y="828929"/>
                  </a:lnTo>
                  <a:lnTo>
                    <a:pt x="606137" y="830017"/>
                  </a:lnTo>
                  <a:lnTo>
                    <a:pt x="606029" y="833973"/>
                  </a:lnTo>
                  <a:cubicBezTo>
                    <a:pt x="606738" y="838257"/>
                    <a:pt x="608342" y="840254"/>
                    <a:pt x="610856" y="839886"/>
                  </a:cubicBezTo>
                  <a:lnTo>
                    <a:pt x="610856" y="839886"/>
                  </a:lnTo>
                  <a:lnTo>
                    <a:pt x="606137" y="830017"/>
                  </a:lnTo>
                  <a:lnTo>
                    <a:pt x="606327" y="823046"/>
                  </a:lnTo>
                  <a:lnTo>
                    <a:pt x="609150" y="799675"/>
                  </a:lnTo>
                  <a:lnTo>
                    <a:pt x="611205" y="788025"/>
                  </a:lnTo>
                  <a:lnTo>
                    <a:pt x="623338" y="735729"/>
                  </a:lnTo>
                  <a:cubicBezTo>
                    <a:pt x="640906" y="666464"/>
                    <a:pt x="627614" y="644646"/>
                    <a:pt x="605308" y="621442"/>
                  </a:cubicBezTo>
                  <a:close/>
                  <a:moveTo>
                    <a:pt x="2307354" y="604048"/>
                  </a:moveTo>
                  <a:lnTo>
                    <a:pt x="2323977" y="605924"/>
                  </a:lnTo>
                  <a:cubicBezTo>
                    <a:pt x="2328196" y="606550"/>
                    <a:pt x="2330777" y="607050"/>
                    <a:pt x="2330777" y="607050"/>
                  </a:cubicBezTo>
                  <a:cubicBezTo>
                    <a:pt x="2348652" y="634756"/>
                    <a:pt x="2303038" y="636603"/>
                    <a:pt x="2257424" y="652611"/>
                  </a:cubicBezTo>
                  <a:cubicBezTo>
                    <a:pt x="2211811" y="668619"/>
                    <a:pt x="2225988" y="812690"/>
                    <a:pt x="2229686" y="868102"/>
                  </a:cubicBezTo>
                  <a:cubicBezTo>
                    <a:pt x="2230495" y="878491"/>
                    <a:pt x="2231911" y="887626"/>
                    <a:pt x="2233507" y="895610"/>
                  </a:cubicBezTo>
                  <a:lnTo>
                    <a:pt x="2234832" y="901179"/>
                  </a:lnTo>
                  <a:lnTo>
                    <a:pt x="2235148" y="903215"/>
                  </a:lnTo>
                  <a:lnTo>
                    <a:pt x="2238020" y="914586"/>
                  </a:lnTo>
                  <a:lnTo>
                    <a:pt x="2238408" y="916219"/>
                  </a:lnTo>
                  <a:cubicBezTo>
                    <a:pt x="2241468" y="927799"/>
                    <a:pt x="2243541" y="935201"/>
                    <a:pt x="2241215" y="939271"/>
                  </a:cubicBezTo>
                  <a:lnTo>
                    <a:pt x="2229687" y="943215"/>
                  </a:lnTo>
                  <a:lnTo>
                    <a:pt x="2229687" y="943215"/>
                  </a:lnTo>
                  <a:cubicBezTo>
                    <a:pt x="2242632" y="943215"/>
                    <a:pt x="2243710" y="938289"/>
                    <a:pt x="2241014" y="926438"/>
                  </a:cubicBezTo>
                  <a:lnTo>
                    <a:pt x="2238020" y="914586"/>
                  </a:lnTo>
                  <a:lnTo>
                    <a:pt x="2234832" y="901179"/>
                  </a:lnTo>
                  <a:lnTo>
                    <a:pt x="2229687" y="868102"/>
                  </a:lnTo>
                  <a:cubicBezTo>
                    <a:pt x="2225989" y="812690"/>
                    <a:pt x="2211812" y="668619"/>
                    <a:pt x="2257425" y="652611"/>
                  </a:cubicBezTo>
                  <a:cubicBezTo>
                    <a:pt x="2303039" y="636603"/>
                    <a:pt x="2348653" y="634756"/>
                    <a:pt x="2330778" y="607050"/>
                  </a:cubicBezTo>
                  <a:cubicBezTo>
                    <a:pt x="2330778" y="607050"/>
                    <a:pt x="2320453" y="605049"/>
                    <a:pt x="2307354" y="604048"/>
                  </a:cubicBezTo>
                  <a:close/>
                  <a:moveTo>
                    <a:pt x="726277" y="595968"/>
                  </a:moveTo>
                  <a:cubicBezTo>
                    <a:pt x="726277" y="595968"/>
                    <a:pt x="724968" y="597776"/>
                    <a:pt x="722665" y="600691"/>
                  </a:cubicBezTo>
                  <a:lnTo>
                    <a:pt x="722662" y="600695"/>
                  </a:lnTo>
                  <a:lnTo>
                    <a:pt x="711337" y="613602"/>
                  </a:lnTo>
                  <a:lnTo>
                    <a:pt x="683745" y="637835"/>
                  </a:lnTo>
                  <a:cubicBezTo>
                    <a:pt x="691836" y="632986"/>
                    <a:pt x="699839" y="625886"/>
                    <a:pt x="706683" y="618906"/>
                  </a:cubicBezTo>
                  <a:lnTo>
                    <a:pt x="711337" y="613602"/>
                  </a:lnTo>
                  <a:lnTo>
                    <a:pt x="713102" y="612053"/>
                  </a:lnTo>
                  <a:lnTo>
                    <a:pt x="722662" y="600695"/>
                  </a:lnTo>
                  <a:lnTo>
                    <a:pt x="722666" y="600691"/>
                  </a:lnTo>
                  <a:close/>
                  <a:moveTo>
                    <a:pt x="1932811" y="591889"/>
                  </a:moveTo>
                  <a:cubicBezTo>
                    <a:pt x="1908077" y="591658"/>
                    <a:pt x="1882343" y="602124"/>
                    <a:pt x="1873405" y="632909"/>
                  </a:cubicBezTo>
                  <a:lnTo>
                    <a:pt x="1859953" y="663548"/>
                  </a:lnTo>
                  <a:lnTo>
                    <a:pt x="1855690" y="669208"/>
                  </a:lnTo>
                  <a:lnTo>
                    <a:pt x="1845833" y="678556"/>
                  </a:lnTo>
                  <a:lnTo>
                    <a:pt x="1842261" y="680770"/>
                  </a:lnTo>
                  <a:lnTo>
                    <a:pt x="1832405" y="683039"/>
                  </a:lnTo>
                  <a:lnTo>
                    <a:pt x="1832405" y="683039"/>
                  </a:lnTo>
                  <a:cubicBezTo>
                    <a:pt x="1834565" y="683148"/>
                    <a:pt x="1837370" y="682926"/>
                    <a:pt x="1840571" y="681818"/>
                  </a:cubicBezTo>
                  <a:lnTo>
                    <a:pt x="1842261" y="680770"/>
                  </a:lnTo>
                  <a:lnTo>
                    <a:pt x="1843895" y="680394"/>
                  </a:lnTo>
                  <a:lnTo>
                    <a:pt x="1845833" y="678556"/>
                  </a:lnTo>
                  <a:lnTo>
                    <a:pt x="1851118" y="675279"/>
                  </a:lnTo>
                  <a:lnTo>
                    <a:pt x="1855690" y="669208"/>
                  </a:lnTo>
                  <a:lnTo>
                    <a:pt x="1858736" y="666320"/>
                  </a:lnTo>
                  <a:lnTo>
                    <a:pt x="1859953" y="663548"/>
                  </a:lnTo>
                  <a:lnTo>
                    <a:pt x="1862559" y="660089"/>
                  </a:lnTo>
                  <a:cubicBezTo>
                    <a:pt x="1866356" y="653212"/>
                    <a:pt x="1870054" y="644338"/>
                    <a:pt x="1873406" y="632909"/>
                  </a:cubicBezTo>
                  <a:cubicBezTo>
                    <a:pt x="1877875" y="617517"/>
                    <a:pt x="1886543" y="607204"/>
                    <a:pt x="1897185" y="600768"/>
                  </a:cubicBezTo>
                  <a:lnTo>
                    <a:pt x="1932811" y="591889"/>
                  </a:lnTo>
                  <a:close/>
                  <a:moveTo>
                    <a:pt x="451361" y="579960"/>
                  </a:moveTo>
                  <a:lnTo>
                    <a:pt x="431422" y="581574"/>
                  </a:lnTo>
                  <a:lnTo>
                    <a:pt x="431423" y="581574"/>
                  </a:lnTo>
                  <a:close/>
                  <a:moveTo>
                    <a:pt x="537889" y="574419"/>
                  </a:moveTo>
                  <a:lnTo>
                    <a:pt x="557065" y="577228"/>
                  </a:lnTo>
                  <a:cubicBezTo>
                    <a:pt x="564317" y="580345"/>
                    <a:pt x="572331" y="586117"/>
                    <a:pt x="580806" y="595968"/>
                  </a:cubicBezTo>
                  <a:cubicBezTo>
                    <a:pt x="563855" y="576266"/>
                    <a:pt x="548753" y="572880"/>
                    <a:pt x="537889" y="574419"/>
                  </a:cubicBezTo>
                  <a:close/>
                  <a:moveTo>
                    <a:pt x="773740" y="569493"/>
                  </a:moveTo>
                  <a:lnTo>
                    <a:pt x="774875" y="574803"/>
                  </a:lnTo>
                  <a:lnTo>
                    <a:pt x="775099" y="578074"/>
                  </a:lnTo>
                  <a:lnTo>
                    <a:pt x="774153" y="587305"/>
                  </a:lnTo>
                  <a:lnTo>
                    <a:pt x="772800" y="591350"/>
                  </a:lnTo>
                  <a:lnTo>
                    <a:pt x="760478" y="600662"/>
                  </a:lnTo>
                  <a:cubicBezTo>
                    <a:pt x="766048" y="599537"/>
                    <a:pt x="769661" y="597026"/>
                    <a:pt x="771949" y="593893"/>
                  </a:cubicBezTo>
                  <a:lnTo>
                    <a:pt x="772800" y="591350"/>
                  </a:lnTo>
                  <a:lnTo>
                    <a:pt x="773817" y="590580"/>
                  </a:lnTo>
                  <a:lnTo>
                    <a:pt x="774153" y="587305"/>
                  </a:lnTo>
                  <a:lnTo>
                    <a:pt x="775463" y="583389"/>
                  </a:lnTo>
                  <a:lnTo>
                    <a:pt x="775099" y="578074"/>
                  </a:lnTo>
                  <a:lnTo>
                    <a:pt x="775252" y="576573"/>
                  </a:lnTo>
                  <a:lnTo>
                    <a:pt x="774875" y="574803"/>
                  </a:lnTo>
                  <a:lnTo>
                    <a:pt x="774801" y="573730"/>
                  </a:lnTo>
                  <a:cubicBezTo>
                    <a:pt x="774304" y="571160"/>
                    <a:pt x="773740" y="569493"/>
                    <a:pt x="773740" y="569493"/>
                  </a:cubicBezTo>
                  <a:close/>
                  <a:moveTo>
                    <a:pt x="390953" y="527011"/>
                  </a:moveTo>
                  <a:cubicBezTo>
                    <a:pt x="369688" y="537785"/>
                    <a:pt x="349808" y="563644"/>
                    <a:pt x="335246" y="586809"/>
                  </a:cubicBezTo>
                  <a:lnTo>
                    <a:pt x="327799" y="599892"/>
                  </a:lnTo>
                  <a:lnTo>
                    <a:pt x="325383" y="603400"/>
                  </a:lnTo>
                  <a:lnTo>
                    <a:pt x="319755" y="614021"/>
                  </a:lnTo>
                  <a:lnTo>
                    <a:pt x="317880" y="617315"/>
                  </a:lnTo>
                  <a:lnTo>
                    <a:pt x="315820" y="621448"/>
                  </a:lnTo>
                  <a:lnTo>
                    <a:pt x="315131" y="622747"/>
                  </a:lnTo>
                  <a:lnTo>
                    <a:pt x="314090" y="624918"/>
                  </a:lnTo>
                  <a:lnTo>
                    <a:pt x="313109" y="626885"/>
                  </a:lnTo>
                  <a:cubicBezTo>
                    <a:pt x="312015" y="629166"/>
                    <a:pt x="311437" y="630446"/>
                    <a:pt x="311437" y="630446"/>
                  </a:cubicBezTo>
                  <a:cubicBezTo>
                    <a:pt x="311437" y="717258"/>
                    <a:pt x="259043" y="756662"/>
                    <a:pt x="259043" y="756662"/>
                  </a:cubicBezTo>
                  <a:lnTo>
                    <a:pt x="259012" y="756691"/>
                  </a:lnTo>
                  <a:lnTo>
                    <a:pt x="206741" y="803126"/>
                  </a:lnTo>
                  <a:lnTo>
                    <a:pt x="203351" y="807716"/>
                  </a:lnTo>
                  <a:lnTo>
                    <a:pt x="200581" y="810256"/>
                  </a:lnTo>
                  <a:lnTo>
                    <a:pt x="188925" y="827247"/>
                  </a:lnTo>
                  <a:lnTo>
                    <a:pt x="170002" y="852866"/>
                  </a:lnTo>
                  <a:lnTo>
                    <a:pt x="165453" y="861463"/>
                  </a:lnTo>
                  <a:lnTo>
                    <a:pt x="162113" y="866331"/>
                  </a:lnTo>
                  <a:lnTo>
                    <a:pt x="154938" y="881335"/>
                  </a:lnTo>
                  <a:lnTo>
                    <a:pt x="147044" y="896253"/>
                  </a:lnTo>
                  <a:lnTo>
                    <a:pt x="143176" y="905929"/>
                  </a:lnTo>
                  <a:lnTo>
                    <a:pt x="140982" y="910517"/>
                  </a:lnTo>
                  <a:cubicBezTo>
                    <a:pt x="136532" y="921666"/>
                    <a:pt x="134529" y="928439"/>
                    <a:pt x="134529" y="928439"/>
                  </a:cubicBezTo>
                  <a:lnTo>
                    <a:pt x="134530" y="928438"/>
                  </a:lnTo>
                  <a:lnTo>
                    <a:pt x="136088" y="923659"/>
                  </a:lnTo>
                  <a:lnTo>
                    <a:pt x="143176" y="905929"/>
                  </a:lnTo>
                  <a:lnTo>
                    <a:pt x="154938" y="881335"/>
                  </a:lnTo>
                  <a:lnTo>
                    <a:pt x="165453" y="861463"/>
                  </a:lnTo>
                  <a:lnTo>
                    <a:pt x="188925" y="827247"/>
                  </a:lnTo>
                  <a:lnTo>
                    <a:pt x="203351" y="807716"/>
                  </a:lnTo>
                  <a:lnTo>
                    <a:pt x="259012" y="756691"/>
                  </a:lnTo>
                  <a:lnTo>
                    <a:pt x="259044" y="756662"/>
                  </a:lnTo>
                  <a:cubicBezTo>
                    <a:pt x="259044" y="756662"/>
                    <a:pt x="311438" y="717258"/>
                    <a:pt x="311438" y="630446"/>
                  </a:cubicBezTo>
                  <a:lnTo>
                    <a:pt x="314090" y="624918"/>
                  </a:lnTo>
                  <a:lnTo>
                    <a:pt x="315820" y="621448"/>
                  </a:lnTo>
                  <a:lnTo>
                    <a:pt x="319755" y="614021"/>
                  </a:lnTo>
                  <a:lnTo>
                    <a:pt x="327799" y="599892"/>
                  </a:lnTo>
                  <a:lnTo>
                    <a:pt x="360587" y="552264"/>
                  </a:lnTo>
                  <a:lnTo>
                    <a:pt x="390953" y="527012"/>
                  </a:lnTo>
                  <a:close/>
                  <a:moveTo>
                    <a:pt x="2482913" y="510050"/>
                  </a:moveTo>
                  <a:cubicBezTo>
                    <a:pt x="2474977" y="510618"/>
                    <a:pt x="2467464" y="512234"/>
                    <a:pt x="2459605" y="512234"/>
                  </a:cubicBezTo>
                  <a:cubicBezTo>
                    <a:pt x="2428168" y="512234"/>
                    <a:pt x="2404129" y="599046"/>
                    <a:pt x="2415840" y="650764"/>
                  </a:cubicBezTo>
                  <a:cubicBezTo>
                    <a:pt x="2428168" y="701866"/>
                    <a:pt x="2483645" y="743733"/>
                    <a:pt x="2463303" y="846552"/>
                  </a:cubicBezTo>
                  <a:lnTo>
                    <a:pt x="2463292" y="846603"/>
                  </a:lnTo>
                  <a:lnTo>
                    <a:pt x="2453259" y="887244"/>
                  </a:lnTo>
                  <a:lnTo>
                    <a:pt x="2450799" y="894743"/>
                  </a:lnTo>
                  <a:lnTo>
                    <a:pt x="2441577" y="915485"/>
                  </a:lnTo>
                  <a:lnTo>
                    <a:pt x="2441568" y="915503"/>
                  </a:lnTo>
                  <a:lnTo>
                    <a:pt x="2441561" y="915510"/>
                  </a:lnTo>
                  <a:lnTo>
                    <a:pt x="2433896" y="922911"/>
                  </a:lnTo>
                  <a:lnTo>
                    <a:pt x="2425684" y="924388"/>
                  </a:lnTo>
                  <a:lnTo>
                    <a:pt x="2425684" y="924388"/>
                  </a:lnTo>
                  <a:cubicBezTo>
                    <a:pt x="2427432" y="925132"/>
                    <a:pt x="2429733" y="925458"/>
                    <a:pt x="2432432" y="924325"/>
                  </a:cubicBezTo>
                  <a:lnTo>
                    <a:pt x="2433896" y="922911"/>
                  </a:lnTo>
                  <a:lnTo>
                    <a:pt x="2435257" y="922666"/>
                  </a:lnTo>
                  <a:lnTo>
                    <a:pt x="2441561" y="915510"/>
                  </a:lnTo>
                  <a:lnTo>
                    <a:pt x="2441569" y="915503"/>
                  </a:lnTo>
                  <a:lnTo>
                    <a:pt x="2441577" y="915485"/>
                  </a:lnTo>
                  <a:lnTo>
                    <a:pt x="2448529" y="901666"/>
                  </a:lnTo>
                  <a:lnTo>
                    <a:pt x="2450799" y="894743"/>
                  </a:lnTo>
                  <a:lnTo>
                    <a:pt x="2452168" y="891665"/>
                  </a:lnTo>
                  <a:lnTo>
                    <a:pt x="2453259" y="887244"/>
                  </a:lnTo>
                  <a:lnTo>
                    <a:pt x="2455865" y="879300"/>
                  </a:lnTo>
                  <a:lnTo>
                    <a:pt x="2463292" y="846603"/>
                  </a:lnTo>
                  <a:lnTo>
                    <a:pt x="2463304" y="846552"/>
                  </a:lnTo>
                  <a:cubicBezTo>
                    <a:pt x="2483646" y="743733"/>
                    <a:pt x="2428169" y="701866"/>
                    <a:pt x="2415841" y="650764"/>
                  </a:cubicBezTo>
                  <a:cubicBezTo>
                    <a:pt x="2404130" y="599046"/>
                    <a:pt x="2428169" y="512234"/>
                    <a:pt x="2459606" y="512234"/>
                  </a:cubicBezTo>
                  <a:lnTo>
                    <a:pt x="2482913" y="510050"/>
                  </a:lnTo>
                  <a:close/>
                  <a:moveTo>
                    <a:pt x="924143" y="503617"/>
                  </a:moveTo>
                  <a:lnTo>
                    <a:pt x="924671" y="535113"/>
                  </a:lnTo>
                  <a:lnTo>
                    <a:pt x="922723" y="546340"/>
                  </a:lnTo>
                  <a:lnTo>
                    <a:pt x="916921" y="571367"/>
                  </a:lnTo>
                  <a:lnTo>
                    <a:pt x="912178" y="583579"/>
                  </a:lnTo>
                  <a:lnTo>
                    <a:pt x="901596" y="602588"/>
                  </a:lnTo>
                  <a:lnTo>
                    <a:pt x="891880" y="614081"/>
                  </a:lnTo>
                  <a:lnTo>
                    <a:pt x="888291" y="616775"/>
                  </a:lnTo>
                  <a:lnTo>
                    <a:pt x="872308" y="620413"/>
                  </a:lnTo>
                  <a:cubicBezTo>
                    <a:pt x="877068" y="621195"/>
                    <a:pt x="881571" y="620513"/>
                    <a:pt x="885791" y="618650"/>
                  </a:cubicBezTo>
                  <a:lnTo>
                    <a:pt x="888291" y="616775"/>
                  </a:lnTo>
                  <a:lnTo>
                    <a:pt x="889916" y="616405"/>
                  </a:lnTo>
                  <a:lnTo>
                    <a:pt x="891880" y="614081"/>
                  </a:lnTo>
                  <a:lnTo>
                    <a:pt x="897578" y="609805"/>
                  </a:lnTo>
                  <a:lnTo>
                    <a:pt x="901596" y="602588"/>
                  </a:lnTo>
                  <a:lnTo>
                    <a:pt x="907516" y="595584"/>
                  </a:lnTo>
                  <a:lnTo>
                    <a:pt x="912178" y="583579"/>
                  </a:lnTo>
                  <a:lnTo>
                    <a:pt x="915454" y="577696"/>
                  </a:lnTo>
                  <a:lnTo>
                    <a:pt x="916921" y="571367"/>
                  </a:lnTo>
                  <a:lnTo>
                    <a:pt x="919558" y="564576"/>
                  </a:lnTo>
                  <a:lnTo>
                    <a:pt x="922723" y="546340"/>
                  </a:lnTo>
                  <a:lnTo>
                    <a:pt x="924715" y="537745"/>
                  </a:lnTo>
                  <a:lnTo>
                    <a:pt x="924671" y="535113"/>
                  </a:lnTo>
                  <a:lnTo>
                    <a:pt x="925335" y="531284"/>
                  </a:lnTo>
                  <a:close/>
                  <a:moveTo>
                    <a:pt x="1014140" y="479603"/>
                  </a:moveTo>
                  <a:lnTo>
                    <a:pt x="1014140" y="479603"/>
                  </a:lnTo>
                  <a:lnTo>
                    <a:pt x="1040596" y="497891"/>
                  </a:lnTo>
                  <a:lnTo>
                    <a:pt x="1040600" y="497903"/>
                  </a:lnTo>
                  <a:lnTo>
                    <a:pt x="1049394" y="527843"/>
                  </a:lnTo>
                  <a:lnTo>
                    <a:pt x="1050160" y="537563"/>
                  </a:lnTo>
                  <a:lnTo>
                    <a:pt x="1050268" y="557925"/>
                  </a:lnTo>
                  <a:lnTo>
                    <a:pt x="1049828" y="565554"/>
                  </a:lnTo>
                  <a:lnTo>
                    <a:pt x="1049438" y="569236"/>
                  </a:lnTo>
                  <a:lnTo>
                    <a:pt x="1048657" y="575035"/>
                  </a:lnTo>
                  <a:cubicBezTo>
                    <a:pt x="1016604" y="593505"/>
                    <a:pt x="1027083" y="680317"/>
                    <a:pt x="1027083" y="680317"/>
                  </a:cubicBezTo>
                  <a:cubicBezTo>
                    <a:pt x="1096120" y="814537"/>
                    <a:pt x="1090573" y="901964"/>
                    <a:pt x="1090573" y="901964"/>
                  </a:cubicBezTo>
                  <a:lnTo>
                    <a:pt x="1090577" y="902036"/>
                  </a:lnTo>
                  <a:lnTo>
                    <a:pt x="1093248" y="961372"/>
                  </a:lnTo>
                  <a:lnTo>
                    <a:pt x="1094078" y="966130"/>
                  </a:lnTo>
                  <a:lnTo>
                    <a:pt x="1094307" y="970326"/>
                  </a:lnTo>
                  <a:lnTo>
                    <a:pt x="1097240" y="984245"/>
                  </a:lnTo>
                  <a:lnTo>
                    <a:pt x="1101953" y="1011247"/>
                  </a:lnTo>
                  <a:lnTo>
                    <a:pt x="1104609" y="1019219"/>
                  </a:lnTo>
                  <a:lnTo>
                    <a:pt x="1106013" y="1025879"/>
                  </a:lnTo>
                  <a:lnTo>
                    <a:pt x="1110362" y="1036484"/>
                  </a:lnTo>
                  <a:lnTo>
                    <a:pt x="1115637" y="1052317"/>
                  </a:lnTo>
                  <a:lnTo>
                    <a:pt x="1120896" y="1062173"/>
                  </a:lnTo>
                  <a:lnTo>
                    <a:pt x="1124014" y="1069778"/>
                  </a:lnTo>
                  <a:lnTo>
                    <a:pt x="1128443" y="1076316"/>
                  </a:lnTo>
                  <a:lnTo>
                    <a:pt x="1133243" y="1085310"/>
                  </a:lnTo>
                  <a:lnTo>
                    <a:pt x="1137662" y="1089926"/>
                  </a:lnTo>
                  <a:lnTo>
                    <a:pt x="1146638" y="1103177"/>
                  </a:lnTo>
                  <a:cubicBezTo>
                    <a:pt x="1154764" y="1112689"/>
                    <a:pt x="1163381" y="1120643"/>
                    <a:pt x="1172210" y="1127233"/>
                  </a:cubicBezTo>
                  <a:lnTo>
                    <a:pt x="1174910" y="1128829"/>
                  </a:lnTo>
                  <a:lnTo>
                    <a:pt x="1176007" y="1129974"/>
                  </a:lnTo>
                  <a:lnTo>
                    <a:pt x="1179808" y="1131724"/>
                  </a:lnTo>
                  <a:lnTo>
                    <a:pt x="1199055" y="1143099"/>
                  </a:lnTo>
                  <a:lnTo>
                    <a:pt x="1210075" y="1145656"/>
                  </a:lnTo>
                  <a:lnTo>
                    <a:pt x="1221810" y="1151058"/>
                  </a:lnTo>
                  <a:lnTo>
                    <a:pt x="1249867" y="1154887"/>
                  </a:lnTo>
                  <a:lnTo>
                    <a:pt x="1249867" y="1154888"/>
                  </a:lnTo>
                  <a:lnTo>
                    <a:pt x="1249868" y="1154888"/>
                  </a:lnTo>
                  <a:lnTo>
                    <a:pt x="1249867" y="1154887"/>
                  </a:lnTo>
                  <a:lnTo>
                    <a:pt x="1210075" y="1145656"/>
                  </a:lnTo>
                  <a:lnTo>
                    <a:pt x="1179808" y="1131724"/>
                  </a:lnTo>
                  <a:lnTo>
                    <a:pt x="1174910" y="1128829"/>
                  </a:lnTo>
                  <a:lnTo>
                    <a:pt x="1137662" y="1089926"/>
                  </a:lnTo>
                  <a:lnTo>
                    <a:pt x="1128443" y="1076316"/>
                  </a:lnTo>
                  <a:lnTo>
                    <a:pt x="1120896" y="1062173"/>
                  </a:lnTo>
                  <a:lnTo>
                    <a:pt x="1110362" y="1036484"/>
                  </a:lnTo>
                  <a:lnTo>
                    <a:pt x="1104609" y="1019219"/>
                  </a:lnTo>
                  <a:lnTo>
                    <a:pt x="1097240" y="984245"/>
                  </a:lnTo>
                  <a:lnTo>
                    <a:pt x="1094078" y="966130"/>
                  </a:lnTo>
                  <a:lnTo>
                    <a:pt x="1090577" y="902036"/>
                  </a:lnTo>
                  <a:lnTo>
                    <a:pt x="1090574" y="901964"/>
                  </a:lnTo>
                  <a:cubicBezTo>
                    <a:pt x="1090574" y="901964"/>
                    <a:pt x="1096121" y="814537"/>
                    <a:pt x="1027084" y="680317"/>
                  </a:cubicBezTo>
                  <a:cubicBezTo>
                    <a:pt x="1027084" y="680317"/>
                    <a:pt x="1016605" y="593505"/>
                    <a:pt x="1048658" y="575035"/>
                  </a:cubicBezTo>
                  <a:cubicBezTo>
                    <a:pt x="1048658" y="575035"/>
                    <a:pt x="1048899" y="573669"/>
                    <a:pt x="1049222" y="571263"/>
                  </a:cubicBezTo>
                  <a:lnTo>
                    <a:pt x="1049438" y="569236"/>
                  </a:lnTo>
                  <a:lnTo>
                    <a:pt x="1049750" y="566914"/>
                  </a:lnTo>
                  <a:lnTo>
                    <a:pt x="1049828" y="565554"/>
                  </a:lnTo>
                  <a:lnTo>
                    <a:pt x="1050285" y="561249"/>
                  </a:lnTo>
                  <a:lnTo>
                    <a:pt x="1050268" y="557925"/>
                  </a:lnTo>
                  <a:lnTo>
                    <a:pt x="1050900" y="546950"/>
                  </a:lnTo>
                  <a:lnTo>
                    <a:pt x="1050160" y="537563"/>
                  </a:lnTo>
                  <a:lnTo>
                    <a:pt x="1050122" y="530320"/>
                  </a:lnTo>
                  <a:lnTo>
                    <a:pt x="1049394" y="527843"/>
                  </a:lnTo>
                  <a:lnTo>
                    <a:pt x="1048913" y="521743"/>
                  </a:lnTo>
                  <a:lnTo>
                    <a:pt x="1040600" y="497903"/>
                  </a:lnTo>
                  <a:lnTo>
                    <a:pt x="1040597" y="497891"/>
                  </a:lnTo>
                  <a:cubicBezTo>
                    <a:pt x="1035020" y="488569"/>
                    <a:pt x="1026622" y="481604"/>
                    <a:pt x="1014140" y="479603"/>
                  </a:cubicBezTo>
                  <a:close/>
                  <a:moveTo>
                    <a:pt x="2005933" y="437121"/>
                  </a:moveTo>
                  <a:lnTo>
                    <a:pt x="2005933" y="437121"/>
                  </a:lnTo>
                  <a:lnTo>
                    <a:pt x="2024244" y="442561"/>
                  </a:lnTo>
                  <a:lnTo>
                    <a:pt x="2049537" y="466329"/>
                  </a:lnTo>
                  <a:lnTo>
                    <a:pt x="2069847" y="494202"/>
                  </a:lnTo>
                  <a:lnTo>
                    <a:pt x="2081254" y="512574"/>
                  </a:lnTo>
                  <a:lnTo>
                    <a:pt x="2097459" y="548567"/>
                  </a:lnTo>
                  <a:lnTo>
                    <a:pt x="2104426" y="565629"/>
                  </a:lnTo>
                  <a:lnTo>
                    <a:pt x="2113178" y="610697"/>
                  </a:lnTo>
                  <a:lnTo>
                    <a:pt x="2113186" y="610744"/>
                  </a:lnTo>
                  <a:cubicBezTo>
                    <a:pt x="2111337" y="660615"/>
                    <a:pt x="2131062" y="714180"/>
                    <a:pt x="2131062" y="714180"/>
                  </a:cubicBezTo>
                  <a:cubicBezTo>
                    <a:pt x="2158800" y="709870"/>
                    <a:pt x="2150787" y="731419"/>
                    <a:pt x="2150787" y="731419"/>
                  </a:cubicBezTo>
                  <a:cubicBezTo>
                    <a:pt x="2132911" y="743733"/>
                    <a:pt x="2101474" y="747427"/>
                    <a:pt x="2101474" y="747427"/>
                  </a:cubicBezTo>
                  <a:cubicBezTo>
                    <a:pt x="2033670" y="757278"/>
                    <a:pt x="1982508" y="895807"/>
                    <a:pt x="1952921" y="907505"/>
                  </a:cubicBezTo>
                  <a:cubicBezTo>
                    <a:pt x="1922717" y="919819"/>
                    <a:pt x="1911005" y="967227"/>
                    <a:pt x="1928881" y="978925"/>
                  </a:cubicBezTo>
                  <a:cubicBezTo>
                    <a:pt x="1946757" y="990623"/>
                    <a:pt x="2018260" y="1052192"/>
                    <a:pt x="2073736" y="1060196"/>
                  </a:cubicBezTo>
                  <a:lnTo>
                    <a:pt x="2073743" y="1060198"/>
                  </a:lnTo>
                  <a:lnTo>
                    <a:pt x="2097783" y="1066644"/>
                  </a:lnTo>
                  <a:lnTo>
                    <a:pt x="2100829" y="1068805"/>
                  </a:lnTo>
                  <a:lnTo>
                    <a:pt x="2103045" y="1072843"/>
                  </a:lnTo>
                  <a:lnTo>
                    <a:pt x="2098094" y="1081062"/>
                  </a:lnTo>
                  <a:lnTo>
                    <a:pt x="2093461" y="1083592"/>
                  </a:lnTo>
                  <a:lnTo>
                    <a:pt x="2093462" y="1083592"/>
                  </a:lnTo>
                  <a:cubicBezTo>
                    <a:pt x="2093462" y="1083592"/>
                    <a:pt x="2102246" y="1079744"/>
                    <a:pt x="2104172" y="1074895"/>
                  </a:cubicBezTo>
                  <a:lnTo>
                    <a:pt x="2103045" y="1072843"/>
                  </a:lnTo>
                  <a:lnTo>
                    <a:pt x="2104086" y="1071116"/>
                  </a:lnTo>
                  <a:lnTo>
                    <a:pt x="2100829" y="1068805"/>
                  </a:lnTo>
                  <a:lnTo>
                    <a:pt x="2099963" y="1067228"/>
                  </a:lnTo>
                  <a:lnTo>
                    <a:pt x="2097783" y="1066644"/>
                  </a:lnTo>
                  <a:lnTo>
                    <a:pt x="2095928" y="1065327"/>
                  </a:lnTo>
                  <a:lnTo>
                    <a:pt x="2073743" y="1060198"/>
                  </a:lnTo>
                  <a:lnTo>
                    <a:pt x="2073737" y="1060196"/>
                  </a:lnTo>
                  <a:cubicBezTo>
                    <a:pt x="2018261" y="1052192"/>
                    <a:pt x="1946758" y="990623"/>
                    <a:pt x="1928882" y="978925"/>
                  </a:cubicBezTo>
                  <a:cubicBezTo>
                    <a:pt x="1911006" y="967227"/>
                    <a:pt x="1922718" y="919819"/>
                    <a:pt x="1952922" y="907505"/>
                  </a:cubicBezTo>
                  <a:cubicBezTo>
                    <a:pt x="1982509" y="895807"/>
                    <a:pt x="2033671" y="757278"/>
                    <a:pt x="2101475" y="747427"/>
                  </a:cubicBezTo>
                  <a:cubicBezTo>
                    <a:pt x="2101475" y="747427"/>
                    <a:pt x="2132912" y="743733"/>
                    <a:pt x="2150788" y="731419"/>
                  </a:cubicBezTo>
                  <a:cubicBezTo>
                    <a:pt x="2150788" y="731419"/>
                    <a:pt x="2158801" y="709870"/>
                    <a:pt x="2131063" y="714180"/>
                  </a:cubicBezTo>
                  <a:cubicBezTo>
                    <a:pt x="2131063" y="714180"/>
                    <a:pt x="2111338" y="660615"/>
                    <a:pt x="2113187" y="610744"/>
                  </a:cubicBezTo>
                  <a:lnTo>
                    <a:pt x="2113178" y="610697"/>
                  </a:lnTo>
                  <a:lnTo>
                    <a:pt x="2106098" y="569726"/>
                  </a:lnTo>
                  <a:lnTo>
                    <a:pt x="2104426" y="565629"/>
                  </a:lnTo>
                  <a:lnTo>
                    <a:pt x="2103883" y="562836"/>
                  </a:lnTo>
                  <a:lnTo>
                    <a:pt x="2097459" y="548567"/>
                  </a:lnTo>
                  <a:lnTo>
                    <a:pt x="2085660" y="519670"/>
                  </a:lnTo>
                  <a:lnTo>
                    <a:pt x="2081254" y="512574"/>
                  </a:lnTo>
                  <a:lnTo>
                    <a:pt x="2078052" y="505462"/>
                  </a:lnTo>
                  <a:lnTo>
                    <a:pt x="2069847" y="494202"/>
                  </a:lnTo>
                  <a:lnTo>
                    <a:pt x="2056749" y="473106"/>
                  </a:lnTo>
                  <a:lnTo>
                    <a:pt x="2049537" y="466329"/>
                  </a:lnTo>
                  <a:lnTo>
                    <a:pt x="2042975" y="457323"/>
                  </a:lnTo>
                  <a:cubicBezTo>
                    <a:pt x="2030551" y="444894"/>
                    <a:pt x="2017799" y="437121"/>
                    <a:pt x="2005933" y="437121"/>
                  </a:cubicBezTo>
                  <a:close/>
                  <a:moveTo>
                    <a:pt x="702237" y="416803"/>
                  </a:moveTo>
                  <a:lnTo>
                    <a:pt x="705907" y="417178"/>
                  </a:lnTo>
                  <a:lnTo>
                    <a:pt x="705909" y="417180"/>
                  </a:lnTo>
                  <a:lnTo>
                    <a:pt x="712474" y="422995"/>
                  </a:lnTo>
                  <a:lnTo>
                    <a:pt x="714429" y="426794"/>
                  </a:lnTo>
                  <a:lnTo>
                    <a:pt x="718821" y="441180"/>
                  </a:lnTo>
                  <a:lnTo>
                    <a:pt x="720598" y="451547"/>
                  </a:lnTo>
                  <a:lnTo>
                    <a:pt x="721049" y="457921"/>
                  </a:lnTo>
                  <a:lnTo>
                    <a:pt x="720729" y="490685"/>
                  </a:lnTo>
                  <a:cubicBezTo>
                    <a:pt x="721423" y="480757"/>
                    <a:pt x="721654" y="472157"/>
                    <a:pt x="721528" y="464707"/>
                  </a:cubicBezTo>
                  <a:lnTo>
                    <a:pt x="721049" y="457921"/>
                  </a:lnTo>
                  <a:lnTo>
                    <a:pt x="721083" y="454374"/>
                  </a:lnTo>
                  <a:lnTo>
                    <a:pt x="720598" y="451547"/>
                  </a:lnTo>
                  <a:lnTo>
                    <a:pt x="720181" y="445634"/>
                  </a:lnTo>
                  <a:lnTo>
                    <a:pt x="718821" y="441180"/>
                  </a:lnTo>
                  <a:lnTo>
                    <a:pt x="717317" y="432406"/>
                  </a:lnTo>
                  <a:lnTo>
                    <a:pt x="714429" y="426794"/>
                  </a:lnTo>
                  <a:lnTo>
                    <a:pt x="713564" y="423960"/>
                  </a:lnTo>
                  <a:lnTo>
                    <a:pt x="712474" y="422995"/>
                  </a:lnTo>
                  <a:lnTo>
                    <a:pt x="711551" y="421200"/>
                  </a:lnTo>
                  <a:lnTo>
                    <a:pt x="705909" y="417180"/>
                  </a:lnTo>
                  <a:lnTo>
                    <a:pt x="705907" y="417178"/>
                  </a:lnTo>
                  <a:cubicBezTo>
                    <a:pt x="703740" y="416457"/>
                    <a:pt x="702237" y="416803"/>
                    <a:pt x="702237" y="416803"/>
                  </a:cubicBezTo>
                  <a:close/>
                  <a:moveTo>
                    <a:pt x="2390433" y="412599"/>
                  </a:moveTo>
                  <a:cubicBezTo>
                    <a:pt x="2377546" y="412955"/>
                    <a:pt x="2363908" y="416033"/>
                    <a:pt x="2350501" y="422960"/>
                  </a:cubicBezTo>
                  <a:cubicBezTo>
                    <a:pt x="2297491" y="450666"/>
                    <a:pt x="2340639" y="506078"/>
                    <a:pt x="2295025" y="553486"/>
                  </a:cubicBezTo>
                  <a:lnTo>
                    <a:pt x="2295000" y="553516"/>
                  </a:lnTo>
                  <a:lnTo>
                    <a:pt x="2275528" y="576033"/>
                  </a:lnTo>
                  <a:lnTo>
                    <a:pt x="2273410" y="579494"/>
                  </a:lnTo>
                  <a:lnTo>
                    <a:pt x="2271448" y="581855"/>
                  </a:lnTo>
                  <a:lnTo>
                    <a:pt x="2269925" y="585188"/>
                  </a:lnTo>
                  <a:lnTo>
                    <a:pt x="2266204" y="591267"/>
                  </a:lnTo>
                  <a:lnTo>
                    <a:pt x="2266031" y="593710"/>
                  </a:lnTo>
                  <a:lnTo>
                    <a:pt x="2264051" y="598046"/>
                  </a:lnTo>
                  <a:cubicBezTo>
                    <a:pt x="2262818" y="605511"/>
                    <a:pt x="2267287" y="607050"/>
                    <a:pt x="2267287" y="607050"/>
                  </a:cubicBezTo>
                  <a:lnTo>
                    <a:pt x="2267288" y="607050"/>
                  </a:lnTo>
                  <a:lnTo>
                    <a:pt x="2265208" y="605347"/>
                  </a:lnTo>
                  <a:lnTo>
                    <a:pt x="2266031" y="593710"/>
                  </a:lnTo>
                  <a:lnTo>
                    <a:pt x="2269925" y="585188"/>
                  </a:lnTo>
                  <a:lnTo>
                    <a:pt x="2273410" y="579494"/>
                  </a:lnTo>
                  <a:lnTo>
                    <a:pt x="2295000" y="553516"/>
                  </a:lnTo>
                  <a:lnTo>
                    <a:pt x="2295026" y="553486"/>
                  </a:lnTo>
                  <a:cubicBezTo>
                    <a:pt x="2340640" y="506078"/>
                    <a:pt x="2297492" y="450666"/>
                    <a:pt x="2350502" y="422960"/>
                  </a:cubicBezTo>
                  <a:lnTo>
                    <a:pt x="2390433" y="412599"/>
                  </a:lnTo>
                  <a:close/>
                  <a:moveTo>
                    <a:pt x="1963939" y="378169"/>
                  </a:moveTo>
                  <a:cubicBezTo>
                    <a:pt x="1937203" y="381709"/>
                    <a:pt x="1920868" y="394638"/>
                    <a:pt x="1912855" y="417419"/>
                  </a:cubicBezTo>
                  <a:cubicBezTo>
                    <a:pt x="1897445" y="462980"/>
                    <a:pt x="1915320" y="541787"/>
                    <a:pt x="1966482" y="553486"/>
                  </a:cubicBezTo>
                  <a:cubicBezTo>
                    <a:pt x="2018260" y="565799"/>
                    <a:pt x="2021958" y="632909"/>
                    <a:pt x="2021958" y="632909"/>
                  </a:cubicBezTo>
                  <a:cubicBezTo>
                    <a:pt x="2021188" y="639066"/>
                    <a:pt x="2020205" y="643770"/>
                    <a:pt x="2019057" y="647243"/>
                  </a:cubicBezTo>
                  <a:lnTo>
                    <a:pt x="2015158" y="654188"/>
                  </a:lnTo>
                  <a:lnTo>
                    <a:pt x="2015159" y="654189"/>
                  </a:lnTo>
                  <a:cubicBezTo>
                    <a:pt x="2018029" y="651726"/>
                    <a:pt x="2020418" y="645223"/>
                    <a:pt x="2021959" y="632909"/>
                  </a:cubicBezTo>
                  <a:cubicBezTo>
                    <a:pt x="2021959" y="632909"/>
                    <a:pt x="2018261" y="565799"/>
                    <a:pt x="1966483" y="553486"/>
                  </a:cubicBezTo>
                  <a:cubicBezTo>
                    <a:pt x="1915321" y="541787"/>
                    <a:pt x="1897446" y="462980"/>
                    <a:pt x="1912856" y="417419"/>
                  </a:cubicBezTo>
                  <a:cubicBezTo>
                    <a:pt x="1916863" y="406029"/>
                    <a:pt x="1922949" y="397101"/>
                    <a:pt x="1931377" y="390579"/>
                  </a:cubicBezTo>
                  <a:lnTo>
                    <a:pt x="1963940" y="378169"/>
                  </a:lnTo>
                  <a:close/>
                  <a:moveTo>
                    <a:pt x="1376701" y="374570"/>
                  </a:moveTo>
                  <a:lnTo>
                    <a:pt x="1376700" y="374571"/>
                  </a:lnTo>
                  <a:lnTo>
                    <a:pt x="1388912" y="376783"/>
                  </a:lnTo>
                  <a:cubicBezTo>
                    <a:pt x="1404939" y="390328"/>
                    <a:pt x="1407404" y="427270"/>
                    <a:pt x="1407404" y="427270"/>
                  </a:cubicBezTo>
                  <a:cubicBezTo>
                    <a:pt x="1420657" y="458977"/>
                    <a:pt x="1435143" y="466827"/>
                    <a:pt x="1446315" y="466751"/>
                  </a:cubicBezTo>
                  <a:lnTo>
                    <a:pt x="1446315" y="466750"/>
                  </a:lnTo>
                  <a:lnTo>
                    <a:pt x="1427640" y="458929"/>
                  </a:lnTo>
                  <a:cubicBezTo>
                    <a:pt x="1420966" y="453013"/>
                    <a:pt x="1414031" y="443124"/>
                    <a:pt x="1407405" y="427270"/>
                  </a:cubicBezTo>
                  <a:cubicBezTo>
                    <a:pt x="1407405" y="427270"/>
                    <a:pt x="1404940" y="390328"/>
                    <a:pt x="1388913" y="376783"/>
                  </a:cubicBezTo>
                  <a:cubicBezTo>
                    <a:pt x="1384906" y="373551"/>
                    <a:pt x="1380592" y="372935"/>
                    <a:pt x="1376701" y="374570"/>
                  </a:cubicBezTo>
                  <a:close/>
                  <a:moveTo>
                    <a:pt x="2162702" y="330126"/>
                  </a:moveTo>
                  <a:lnTo>
                    <a:pt x="2162702" y="330126"/>
                  </a:lnTo>
                  <a:lnTo>
                    <a:pt x="2198250" y="339842"/>
                  </a:lnTo>
                  <a:lnTo>
                    <a:pt x="2235564" y="358774"/>
                  </a:lnTo>
                  <a:lnTo>
                    <a:pt x="2242980" y="363926"/>
                  </a:lnTo>
                  <a:lnTo>
                    <a:pt x="2254374" y="373450"/>
                  </a:lnTo>
                  <a:lnTo>
                    <a:pt x="2266805" y="386930"/>
                  </a:lnTo>
                  <a:lnTo>
                    <a:pt x="2266815" y="386942"/>
                  </a:lnTo>
                  <a:cubicBezTo>
                    <a:pt x="2269405" y="389520"/>
                    <a:pt x="2272218" y="391098"/>
                    <a:pt x="2277149" y="391560"/>
                  </a:cubicBezTo>
                  <a:lnTo>
                    <a:pt x="2277150" y="391560"/>
                  </a:lnTo>
                  <a:lnTo>
                    <a:pt x="2266816" y="386942"/>
                  </a:lnTo>
                  <a:lnTo>
                    <a:pt x="2266805" y="386930"/>
                  </a:lnTo>
                  <a:lnTo>
                    <a:pt x="2257810" y="376322"/>
                  </a:lnTo>
                  <a:lnTo>
                    <a:pt x="2254374" y="373450"/>
                  </a:lnTo>
                  <a:lnTo>
                    <a:pt x="2250249" y="368977"/>
                  </a:lnTo>
                  <a:lnTo>
                    <a:pt x="2242980" y="363926"/>
                  </a:lnTo>
                  <a:lnTo>
                    <a:pt x="2238750" y="360391"/>
                  </a:lnTo>
                  <a:lnTo>
                    <a:pt x="2235564" y="358774"/>
                  </a:lnTo>
                  <a:lnTo>
                    <a:pt x="2231080" y="355659"/>
                  </a:lnTo>
                  <a:cubicBezTo>
                    <a:pt x="2222681" y="350787"/>
                    <a:pt x="2212005" y="345499"/>
                    <a:pt x="2198251" y="339842"/>
                  </a:cubicBezTo>
                  <a:cubicBezTo>
                    <a:pt x="2179913" y="332454"/>
                    <a:pt x="2168779" y="329760"/>
                    <a:pt x="2162702" y="330126"/>
                  </a:cubicBezTo>
                  <a:close/>
                  <a:moveTo>
                    <a:pt x="1722646" y="308865"/>
                  </a:moveTo>
                  <a:cubicBezTo>
                    <a:pt x="1692683" y="308519"/>
                    <a:pt x="1661978" y="312137"/>
                    <a:pt x="1634240" y="321372"/>
                  </a:cubicBezTo>
                  <a:cubicBezTo>
                    <a:pt x="1661978" y="312137"/>
                    <a:pt x="1692683" y="308519"/>
                    <a:pt x="1722646" y="308865"/>
                  </a:cubicBezTo>
                  <a:close/>
                  <a:moveTo>
                    <a:pt x="2276677" y="307057"/>
                  </a:moveTo>
                  <a:cubicBezTo>
                    <a:pt x="2267556" y="307441"/>
                    <a:pt x="2261739" y="308442"/>
                    <a:pt x="2261739" y="308442"/>
                  </a:cubicBezTo>
                  <a:lnTo>
                    <a:pt x="2201515" y="313492"/>
                  </a:lnTo>
                  <a:lnTo>
                    <a:pt x="2201515" y="313492"/>
                  </a:lnTo>
                  <a:cubicBezTo>
                    <a:pt x="2221250" y="314907"/>
                    <a:pt x="2241861" y="313829"/>
                    <a:pt x="2261740" y="308442"/>
                  </a:cubicBezTo>
                  <a:lnTo>
                    <a:pt x="2276678" y="307057"/>
                  </a:lnTo>
                  <a:close/>
                  <a:moveTo>
                    <a:pt x="1491852" y="284430"/>
                  </a:moveTo>
                  <a:lnTo>
                    <a:pt x="1491852" y="284430"/>
                  </a:lnTo>
                  <a:lnTo>
                    <a:pt x="1528527" y="291683"/>
                  </a:lnTo>
                  <a:lnTo>
                    <a:pt x="1528528" y="291683"/>
                  </a:lnTo>
                  <a:close/>
                  <a:moveTo>
                    <a:pt x="2045959" y="268836"/>
                  </a:moveTo>
                  <a:cubicBezTo>
                    <a:pt x="2025271" y="270668"/>
                    <a:pt x="2008484" y="283302"/>
                    <a:pt x="2000798" y="296574"/>
                  </a:cubicBezTo>
                  <a:lnTo>
                    <a:pt x="1999405" y="303145"/>
                  </a:lnTo>
                  <a:lnTo>
                    <a:pt x="1996823" y="306490"/>
                  </a:lnTo>
                  <a:lnTo>
                    <a:pt x="1997476" y="312248"/>
                  </a:lnTo>
                  <a:lnTo>
                    <a:pt x="1996746" y="315691"/>
                  </a:lnTo>
                  <a:lnTo>
                    <a:pt x="1997997" y="316846"/>
                  </a:lnTo>
                  <a:lnTo>
                    <a:pt x="1998324" y="319727"/>
                  </a:lnTo>
                  <a:lnTo>
                    <a:pt x="2010243" y="328141"/>
                  </a:lnTo>
                  <a:lnTo>
                    <a:pt x="2010246" y="328144"/>
                  </a:lnTo>
                  <a:cubicBezTo>
                    <a:pt x="2094694" y="352156"/>
                    <a:pt x="2134760" y="397717"/>
                    <a:pt x="2152636" y="405105"/>
                  </a:cubicBezTo>
                  <a:lnTo>
                    <a:pt x="2152644" y="405111"/>
                  </a:lnTo>
                  <a:lnTo>
                    <a:pt x="2174052" y="422941"/>
                  </a:lnTo>
                  <a:lnTo>
                    <a:pt x="2178554" y="436361"/>
                  </a:lnTo>
                  <a:lnTo>
                    <a:pt x="2162499" y="440815"/>
                  </a:lnTo>
                  <a:lnTo>
                    <a:pt x="2162499" y="440815"/>
                  </a:lnTo>
                  <a:cubicBezTo>
                    <a:pt x="2180375" y="440815"/>
                    <a:pt x="2182379" y="433888"/>
                    <a:pt x="2177679" y="425961"/>
                  </a:cubicBezTo>
                  <a:lnTo>
                    <a:pt x="2174052" y="422941"/>
                  </a:lnTo>
                  <a:lnTo>
                    <a:pt x="2173039" y="419921"/>
                  </a:lnTo>
                  <a:lnTo>
                    <a:pt x="2152644" y="405111"/>
                  </a:lnTo>
                  <a:lnTo>
                    <a:pt x="2152637" y="405105"/>
                  </a:lnTo>
                  <a:cubicBezTo>
                    <a:pt x="2134761" y="397717"/>
                    <a:pt x="2094695" y="352156"/>
                    <a:pt x="2010247" y="328144"/>
                  </a:cubicBezTo>
                  <a:lnTo>
                    <a:pt x="2010243" y="328141"/>
                  </a:lnTo>
                  <a:lnTo>
                    <a:pt x="1997997" y="316846"/>
                  </a:lnTo>
                  <a:lnTo>
                    <a:pt x="1997476" y="312248"/>
                  </a:lnTo>
                  <a:lnTo>
                    <a:pt x="1999405" y="303145"/>
                  </a:lnTo>
                  <a:lnTo>
                    <a:pt x="2018504" y="278415"/>
                  </a:lnTo>
                  <a:lnTo>
                    <a:pt x="2045960" y="268836"/>
                  </a:lnTo>
                  <a:close/>
                  <a:moveTo>
                    <a:pt x="1742188" y="244411"/>
                  </a:moveTo>
                  <a:lnTo>
                    <a:pt x="1782072" y="251164"/>
                  </a:lnTo>
                  <a:cubicBezTo>
                    <a:pt x="1792117" y="253530"/>
                    <a:pt x="1798204" y="255493"/>
                    <a:pt x="1798204" y="255493"/>
                  </a:cubicBezTo>
                  <a:cubicBezTo>
                    <a:pt x="1820703" y="264728"/>
                    <a:pt x="1836228" y="266883"/>
                    <a:pt x="1846861" y="264921"/>
                  </a:cubicBezTo>
                  <a:lnTo>
                    <a:pt x="1846861" y="264920"/>
                  </a:lnTo>
                  <a:lnTo>
                    <a:pt x="1826983" y="264406"/>
                  </a:lnTo>
                  <a:cubicBezTo>
                    <a:pt x="1818960" y="262958"/>
                    <a:pt x="1809454" y="260111"/>
                    <a:pt x="1798205" y="255493"/>
                  </a:cubicBezTo>
                  <a:cubicBezTo>
                    <a:pt x="1798205" y="255493"/>
                    <a:pt x="1773857" y="247643"/>
                    <a:pt x="1742189" y="244411"/>
                  </a:cubicBezTo>
                  <a:close/>
                  <a:moveTo>
                    <a:pt x="1258331" y="208229"/>
                  </a:moveTo>
                  <a:lnTo>
                    <a:pt x="1235624" y="208510"/>
                  </a:lnTo>
                  <a:lnTo>
                    <a:pt x="1228251" y="210998"/>
                  </a:lnTo>
                  <a:lnTo>
                    <a:pt x="1224160" y="211375"/>
                  </a:lnTo>
                  <a:lnTo>
                    <a:pt x="1216328" y="215022"/>
                  </a:lnTo>
                  <a:lnTo>
                    <a:pt x="1207474" y="218011"/>
                  </a:lnTo>
                  <a:lnTo>
                    <a:pt x="1197153" y="223954"/>
                  </a:lnTo>
                  <a:lnTo>
                    <a:pt x="1192085" y="226314"/>
                  </a:lnTo>
                  <a:lnTo>
                    <a:pt x="1187324" y="229613"/>
                  </a:lnTo>
                  <a:lnTo>
                    <a:pt x="1182930" y="232143"/>
                  </a:lnTo>
                  <a:lnTo>
                    <a:pt x="1171833" y="240347"/>
                  </a:lnTo>
                  <a:lnTo>
                    <a:pt x="1168299" y="242796"/>
                  </a:lnTo>
                  <a:lnTo>
                    <a:pt x="1166591" y="244223"/>
                  </a:lnTo>
                  <a:lnTo>
                    <a:pt x="1165576" y="244973"/>
                  </a:lnTo>
                  <a:lnTo>
                    <a:pt x="1159034" y="250535"/>
                  </a:lnTo>
                  <a:lnTo>
                    <a:pt x="1158994" y="250568"/>
                  </a:lnTo>
                  <a:cubicBezTo>
                    <a:pt x="1103517" y="366317"/>
                    <a:pt x="1051123" y="398332"/>
                    <a:pt x="1000578" y="419266"/>
                  </a:cubicBezTo>
                  <a:cubicBezTo>
                    <a:pt x="950649" y="440199"/>
                    <a:pt x="966676" y="540556"/>
                    <a:pt x="966676" y="540556"/>
                  </a:cubicBezTo>
                  <a:cubicBezTo>
                    <a:pt x="963055" y="553716"/>
                    <a:pt x="960579" y="565107"/>
                    <a:pt x="959020" y="574964"/>
                  </a:cubicBezTo>
                  <a:lnTo>
                    <a:pt x="958252" y="583939"/>
                  </a:lnTo>
                  <a:lnTo>
                    <a:pt x="957341" y="588629"/>
                  </a:lnTo>
                  <a:lnTo>
                    <a:pt x="957531" y="592353"/>
                  </a:lnTo>
                  <a:lnTo>
                    <a:pt x="956862" y="600172"/>
                  </a:lnTo>
                  <a:cubicBezTo>
                    <a:pt x="956948" y="614227"/>
                    <a:pt x="959780" y="623097"/>
                    <a:pt x="963517" y="628677"/>
                  </a:cubicBezTo>
                  <a:lnTo>
                    <a:pt x="965238" y="629924"/>
                  </a:lnTo>
                  <a:lnTo>
                    <a:pt x="966461" y="632274"/>
                  </a:lnTo>
                  <a:lnTo>
                    <a:pt x="975601" y="637438"/>
                  </a:lnTo>
                  <a:lnTo>
                    <a:pt x="975604" y="637440"/>
                  </a:lnTo>
                  <a:cubicBezTo>
                    <a:pt x="979312" y="638335"/>
                    <a:pt x="982086" y="637835"/>
                    <a:pt x="982086" y="637835"/>
                  </a:cubicBezTo>
                  <a:lnTo>
                    <a:pt x="982086" y="637835"/>
                  </a:lnTo>
                  <a:lnTo>
                    <a:pt x="975605" y="637440"/>
                  </a:lnTo>
                  <a:lnTo>
                    <a:pt x="975601" y="637438"/>
                  </a:lnTo>
                  <a:lnTo>
                    <a:pt x="965238" y="629924"/>
                  </a:lnTo>
                  <a:lnTo>
                    <a:pt x="958821" y="617603"/>
                  </a:lnTo>
                  <a:lnTo>
                    <a:pt x="957531" y="592353"/>
                  </a:lnTo>
                  <a:lnTo>
                    <a:pt x="958252" y="583939"/>
                  </a:lnTo>
                  <a:lnTo>
                    <a:pt x="966677" y="540556"/>
                  </a:lnTo>
                  <a:cubicBezTo>
                    <a:pt x="966677" y="540556"/>
                    <a:pt x="950650" y="440199"/>
                    <a:pt x="1000579" y="419266"/>
                  </a:cubicBezTo>
                  <a:cubicBezTo>
                    <a:pt x="1051124" y="398332"/>
                    <a:pt x="1103518" y="366317"/>
                    <a:pt x="1158995" y="250568"/>
                  </a:cubicBezTo>
                  <a:lnTo>
                    <a:pt x="1159034" y="250535"/>
                  </a:lnTo>
                  <a:lnTo>
                    <a:pt x="1166591" y="244223"/>
                  </a:lnTo>
                  <a:lnTo>
                    <a:pt x="1171833" y="240347"/>
                  </a:lnTo>
                  <a:lnTo>
                    <a:pt x="1187324" y="229613"/>
                  </a:lnTo>
                  <a:lnTo>
                    <a:pt x="1197153" y="223954"/>
                  </a:lnTo>
                  <a:lnTo>
                    <a:pt x="1216328" y="215022"/>
                  </a:lnTo>
                  <a:lnTo>
                    <a:pt x="1228251" y="210998"/>
                  </a:lnTo>
                  <a:close/>
                  <a:moveTo>
                    <a:pt x="1240946" y="169855"/>
                  </a:moveTo>
                  <a:cubicBezTo>
                    <a:pt x="1223559" y="169148"/>
                    <a:pt x="1208367" y="170789"/>
                    <a:pt x="1195047" y="173960"/>
                  </a:cubicBezTo>
                  <a:lnTo>
                    <a:pt x="1187197" y="176966"/>
                  </a:lnTo>
                  <a:lnTo>
                    <a:pt x="1182340" y="177609"/>
                  </a:lnTo>
                  <a:lnTo>
                    <a:pt x="1174148" y="181965"/>
                  </a:lnTo>
                  <a:lnTo>
                    <a:pt x="1160387" y="187236"/>
                  </a:lnTo>
                  <a:lnTo>
                    <a:pt x="1152591" y="193427"/>
                  </a:lnTo>
                  <a:lnTo>
                    <a:pt x="1142573" y="198754"/>
                  </a:lnTo>
                  <a:lnTo>
                    <a:pt x="1117081" y="221627"/>
                  </a:lnTo>
                  <a:lnTo>
                    <a:pt x="1117078" y="221630"/>
                  </a:lnTo>
                  <a:cubicBezTo>
                    <a:pt x="1090573" y="247489"/>
                    <a:pt x="1109065" y="316446"/>
                    <a:pt x="1006125" y="350925"/>
                  </a:cubicBezTo>
                  <a:cubicBezTo>
                    <a:pt x="948222" y="369972"/>
                    <a:pt x="926204" y="400903"/>
                    <a:pt x="919887" y="432760"/>
                  </a:cubicBezTo>
                  <a:cubicBezTo>
                    <a:pt x="926204" y="400903"/>
                    <a:pt x="948222" y="369972"/>
                    <a:pt x="1006125" y="350925"/>
                  </a:cubicBezTo>
                  <a:cubicBezTo>
                    <a:pt x="1109065" y="316446"/>
                    <a:pt x="1090573" y="247489"/>
                    <a:pt x="1117078" y="221630"/>
                  </a:cubicBezTo>
                  <a:lnTo>
                    <a:pt x="1117081" y="221627"/>
                  </a:lnTo>
                  <a:lnTo>
                    <a:pt x="1152591" y="193427"/>
                  </a:lnTo>
                  <a:lnTo>
                    <a:pt x="1174148" y="181965"/>
                  </a:lnTo>
                  <a:lnTo>
                    <a:pt x="1187197" y="176966"/>
                  </a:lnTo>
                  <a:lnTo>
                    <a:pt x="1240946" y="169855"/>
                  </a:lnTo>
                  <a:close/>
                  <a:moveTo>
                    <a:pt x="1250154" y="106699"/>
                  </a:moveTo>
                  <a:lnTo>
                    <a:pt x="1301999" y="118811"/>
                  </a:lnTo>
                  <a:lnTo>
                    <a:pt x="1302001" y="118813"/>
                  </a:lnTo>
                  <a:lnTo>
                    <a:pt x="1327415" y="138605"/>
                  </a:lnTo>
                  <a:lnTo>
                    <a:pt x="1330640" y="144977"/>
                  </a:lnTo>
                  <a:lnTo>
                    <a:pt x="1333005" y="156715"/>
                  </a:lnTo>
                  <a:lnTo>
                    <a:pt x="1327830" y="180110"/>
                  </a:lnTo>
                  <a:lnTo>
                    <a:pt x="1322957" y="187152"/>
                  </a:lnTo>
                  <a:lnTo>
                    <a:pt x="1322957" y="187152"/>
                  </a:lnTo>
                  <a:cubicBezTo>
                    <a:pt x="1322957" y="187152"/>
                    <a:pt x="1332203" y="176531"/>
                    <a:pt x="1334206" y="162678"/>
                  </a:cubicBezTo>
                  <a:lnTo>
                    <a:pt x="1333005" y="156715"/>
                  </a:lnTo>
                  <a:lnTo>
                    <a:pt x="1334093" y="151798"/>
                  </a:lnTo>
                  <a:lnTo>
                    <a:pt x="1330640" y="144977"/>
                  </a:lnTo>
                  <a:lnTo>
                    <a:pt x="1329718" y="140398"/>
                  </a:lnTo>
                  <a:lnTo>
                    <a:pt x="1327415" y="138605"/>
                  </a:lnTo>
                  <a:lnTo>
                    <a:pt x="1325449" y="134720"/>
                  </a:lnTo>
                  <a:lnTo>
                    <a:pt x="1302001" y="118813"/>
                  </a:lnTo>
                  <a:lnTo>
                    <a:pt x="1301999" y="118811"/>
                  </a:lnTo>
                  <a:cubicBezTo>
                    <a:pt x="1287360" y="112192"/>
                    <a:pt x="1269484" y="108190"/>
                    <a:pt x="1250154" y="106699"/>
                  </a:cubicBezTo>
                  <a:close/>
                  <a:moveTo>
                    <a:pt x="1563370" y="77426"/>
                  </a:moveTo>
                  <a:cubicBezTo>
                    <a:pt x="1548231" y="77048"/>
                    <a:pt x="1534549" y="77997"/>
                    <a:pt x="1522116" y="79997"/>
                  </a:cubicBezTo>
                  <a:lnTo>
                    <a:pt x="1519315" y="80733"/>
                  </a:lnTo>
                  <a:lnTo>
                    <a:pt x="1516864" y="80917"/>
                  </a:lnTo>
                  <a:lnTo>
                    <a:pt x="1512508" y="82522"/>
                  </a:lnTo>
                  <a:lnTo>
                    <a:pt x="1488353" y="88869"/>
                  </a:lnTo>
                  <a:lnTo>
                    <a:pt x="1477324" y="95483"/>
                  </a:lnTo>
                  <a:lnTo>
                    <a:pt x="1464426" y="100234"/>
                  </a:lnTo>
                  <a:lnTo>
                    <a:pt x="1447183" y="113555"/>
                  </a:lnTo>
                  <a:lnTo>
                    <a:pt x="1438286" y="118890"/>
                  </a:lnTo>
                  <a:lnTo>
                    <a:pt x="1431677" y="125534"/>
                  </a:lnTo>
                  <a:lnTo>
                    <a:pt x="1427160" y="129023"/>
                  </a:lnTo>
                  <a:lnTo>
                    <a:pt x="1405024" y="152329"/>
                  </a:lnTo>
                  <a:lnTo>
                    <a:pt x="1403139" y="154225"/>
                  </a:lnTo>
                  <a:cubicBezTo>
                    <a:pt x="1392796" y="165415"/>
                    <a:pt x="1383269" y="175281"/>
                    <a:pt x="1372886" y="181611"/>
                  </a:cubicBezTo>
                  <a:cubicBezTo>
                    <a:pt x="1325423" y="210548"/>
                    <a:pt x="1343915" y="345383"/>
                    <a:pt x="1343915" y="345383"/>
                  </a:cubicBezTo>
                  <a:cubicBezTo>
                    <a:pt x="1304465" y="366317"/>
                    <a:pt x="1296452" y="427270"/>
                    <a:pt x="1296452" y="427270"/>
                  </a:cubicBezTo>
                  <a:cubicBezTo>
                    <a:pt x="1301999" y="479603"/>
                    <a:pt x="1251454" y="530089"/>
                    <a:pt x="1251454" y="530089"/>
                  </a:cubicBezTo>
                  <a:cubicBezTo>
                    <a:pt x="1156528" y="611976"/>
                    <a:pt x="1232962" y="711717"/>
                    <a:pt x="1232962" y="711717"/>
                  </a:cubicBezTo>
                  <a:cubicBezTo>
                    <a:pt x="1246523" y="920435"/>
                    <a:pt x="1283507" y="938906"/>
                    <a:pt x="1283507" y="938906"/>
                  </a:cubicBezTo>
                  <a:lnTo>
                    <a:pt x="1283525" y="938921"/>
                  </a:lnTo>
                  <a:lnTo>
                    <a:pt x="1312878" y="964229"/>
                  </a:lnTo>
                  <a:lnTo>
                    <a:pt x="1317923" y="970009"/>
                  </a:lnTo>
                  <a:lnTo>
                    <a:pt x="1324020" y="978931"/>
                  </a:lnTo>
                  <a:lnTo>
                    <a:pt x="1327369" y="991979"/>
                  </a:lnTo>
                  <a:lnTo>
                    <a:pt x="1325423" y="994317"/>
                  </a:lnTo>
                  <a:lnTo>
                    <a:pt x="1325424" y="994317"/>
                  </a:lnTo>
                  <a:cubicBezTo>
                    <a:pt x="1325424" y="994317"/>
                    <a:pt x="1330047" y="991700"/>
                    <a:pt x="1327119" y="983466"/>
                  </a:cubicBezTo>
                  <a:lnTo>
                    <a:pt x="1324020" y="978931"/>
                  </a:lnTo>
                  <a:lnTo>
                    <a:pt x="1323316" y="976190"/>
                  </a:lnTo>
                  <a:lnTo>
                    <a:pt x="1317923" y="970009"/>
                  </a:lnTo>
                  <a:lnTo>
                    <a:pt x="1315542" y="966525"/>
                  </a:lnTo>
                  <a:lnTo>
                    <a:pt x="1312878" y="964229"/>
                  </a:lnTo>
                  <a:lnTo>
                    <a:pt x="1309807" y="960709"/>
                  </a:lnTo>
                  <a:lnTo>
                    <a:pt x="1283525" y="938921"/>
                  </a:lnTo>
                  <a:lnTo>
                    <a:pt x="1283508" y="938906"/>
                  </a:lnTo>
                  <a:cubicBezTo>
                    <a:pt x="1283508" y="938906"/>
                    <a:pt x="1246524" y="920435"/>
                    <a:pt x="1232963" y="711717"/>
                  </a:cubicBezTo>
                  <a:cubicBezTo>
                    <a:pt x="1232963" y="711717"/>
                    <a:pt x="1156529" y="611976"/>
                    <a:pt x="1251455" y="530089"/>
                  </a:cubicBezTo>
                  <a:cubicBezTo>
                    <a:pt x="1251455" y="530089"/>
                    <a:pt x="1302000" y="479603"/>
                    <a:pt x="1296453" y="427270"/>
                  </a:cubicBezTo>
                  <a:cubicBezTo>
                    <a:pt x="1296453" y="427270"/>
                    <a:pt x="1304466" y="366317"/>
                    <a:pt x="1343916" y="345383"/>
                  </a:cubicBezTo>
                  <a:cubicBezTo>
                    <a:pt x="1343916" y="345383"/>
                    <a:pt x="1325424" y="210548"/>
                    <a:pt x="1372887" y="181611"/>
                  </a:cubicBezTo>
                  <a:cubicBezTo>
                    <a:pt x="1381786" y="176185"/>
                    <a:pt x="1390057" y="168162"/>
                    <a:pt x="1398752" y="158933"/>
                  </a:cubicBezTo>
                  <a:lnTo>
                    <a:pt x="1405024" y="152329"/>
                  </a:lnTo>
                  <a:lnTo>
                    <a:pt x="1431677" y="125534"/>
                  </a:lnTo>
                  <a:lnTo>
                    <a:pt x="1447183" y="113555"/>
                  </a:lnTo>
                  <a:lnTo>
                    <a:pt x="1477324" y="95483"/>
                  </a:lnTo>
                  <a:lnTo>
                    <a:pt x="1512508" y="82522"/>
                  </a:lnTo>
                  <a:lnTo>
                    <a:pt x="1519315" y="80733"/>
                  </a:lnTo>
                  <a:lnTo>
                    <a:pt x="1563370" y="77426"/>
                  </a:lnTo>
                  <a:close/>
                  <a:moveTo>
                    <a:pt x="1758754" y="70787"/>
                  </a:moveTo>
                  <a:cubicBezTo>
                    <a:pt x="1743498" y="70171"/>
                    <a:pt x="1733867" y="72172"/>
                    <a:pt x="1728001" y="75520"/>
                  </a:cubicBezTo>
                  <a:lnTo>
                    <a:pt x="1727998" y="75525"/>
                  </a:lnTo>
                  <a:lnTo>
                    <a:pt x="1720376" y="84789"/>
                  </a:lnTo>
                  <a:lnTo>
                    <a:pt x="1720467" y="87354"/>
                  </a:lnTo>
                  <a:lnTo>
                    <a:pt x="1719843" y="88334"/>
                  </a:lnTo>
                  <a:lnTo>
                    <a:pt x="1720613" y="91443"/>
                  </a:lnTo>
                  <a:lnTo>
                    <a:pt x="1720753" y="95390"/>
                  </a:lnTo>
                  <a:lnTo>
                    <a:pt x="1722774" y="100181"/>
                  </a:lnTo>
                  <a:lnTo>
                    <a:pt x="1723128" y="101610"/>
                  </a:lnTo>
                  <a:lnTo>
                    <a:pt x="1724025" y="103145"/>
                  </a:lnTo>
                  <a:lnTo>
                    <a:pt x="1724431" y="104108"/>
                  </a:lnTo>
                  <a:lnTo>
                    <a:pt x="1726687" y="107704"/>
                  </a:lnTo>
                  <a:lnTo>
                    <a:pt x="1726701" y="107728"/>
                  </a:lnTo>
                  <a:lnTo>
                    <a:pt x="1726708" y="107741"/>
                  </a:lnTo>
                  <a:lnTo>
                    <a:pt x="1741857" y="142460"/>
                  </a:lnTo>
                  <a:lnTo>
                    <a:pt x="1742335" y="152329"/>
                  </a:lnTo>
                  <a:lnTo>
                    <a:pt x="1738549" y="175334"/>
                  </a:lnTo>
                  <a:lnTo>
                    <a:pt x="1735331" y="183550"/>
                  </a:lnTo>
                  <a:lnTo>
                    <a:pt x="1715961" y="206248"/>
                  </a:lnTo>
                  <a:lnTo>
                    <a:pt x="1715952" y="206257"/>
                  </a:lnTo>
                  <a:lnTo>
                    <a:pt x="1684786" y="216089"/>
                  </a:lnTo>
                  <a:lnTo>
                    <a:pt x="1684786" y="216089"/>
                  </a:lnTo>
                  <a:cubicBezTo>
                    <a:pt x="1696036" y="216089"/>
                    <a:pt x="1706784" y="212472"/>
                    <a:pt x="1715953" y="206257"/>
                  </a:cubicBezTo>
                  <a:lnTo>
                    <a:pt x="1715961" y="206248"/>
                  </a:lnTo>
                  <a:lnTo>
                    <a:pt x="1733462" y="188322"/>
                  </a:lnTo>
                  <a:lnTo>
                    <a:pt x="1735331" y="183550"/>
                  </a:lnTo>
                  <a:lnTo>
                    <a:pt x="1737643" y="180841"/>
                  </a:lnTo>
                  <a:lnTo>
                    <a:pt x="1738549" y="175334"/>
                  </a:lnTo>
                  <a:lnTo>
                    <a:pt x="1742910" y="164201"/>
                  </a:lnTo>
                  <a:lnTo>
                    <a:pt x="1742335" y="152329"/>
                  </a:lnTo>
                  <a:lnTo>
                    <a:pt x="1743383" y="145959"/>
                  </a:lnTo>
                  <a:lnTo>
                    <a:pt x="1741857" y="142460"/>
                  </a:lnTo>
                  <a:lnTo>
                    <a:pt x="1741567" y="136476"/>
                  </a:lnTo>
                  <a:lnTo>
                    <a:pt x="1726708" y="107741"/>
                  </a:lnTo>
                  <a:lnTo>
                    <a:pt x="1726702" y="107728"/>
                  </a:lnTo>
                  <a:lnTo>
                    <a:pt x="1726687" y="107704"/>
                  </a:lnTo>
                  <a:lnTo>
                    <a:pt x="1724025" y="103145"/>
                  </a:lnTo>
                  <a:lnTo>
                    <a:pt x="1722774" y="100181"/>
                  </a:lnTo>
                  <a:lnTo>
                    <a:pt x="1720613" y="91443"/>
                  </a:lnTo>
                  <a:lnTo>
                    <a:pt x="1720467" y="87354"/>
                  </a:lnTo>
                  <a:lnTo>
                    <a:pt x="1727998" y="75525"/>
                  </a:lnTo>
                  <a:lnTo>
                    <a:pt x="1728002" y="75520"/>
                  </a:lnTo>
                  <a:lnTo>
                    <a:pt x="1758754" y="70787"/>
                  </a:lnTo>
                  <a:close/>
                  <a:moveTo>
                    <a:pt x="1761849" y="144"/>
                  </a:moveTo>
                  <a:cubicBezTo>
                    <a:pt x="1797732" y="1407"/>
                    <a:pt x="1838501" y="11219"/>
                    <a:pt x="1877103" y="39387"/>
                  </a:cubicBezTo>
                  <a:cubicBezTo>
                    <a:pt x="1877103" y="39387"/>
                    <a:pt x="2008397" y="55395"/>
                    <a:pt x="2079284" y="86795"/>
                  </a:cubicBezTo>
                  <a:cubicBezTo>
                    <a:pt x="2150787" y="118811"/>
                    <a:pt x="2166813" y="174222"/>
                    <a:pt x="2253726" y="185920"/>
                  </a:cubicBezTo>
                  <a:cubicBezTo>
                    <a:pt x="2340639" y="197618"/>
                    <a:pt x="2407827" y="280736"/>
                    <a:pt x="2463303" y="355850"/>
                  </a:cubicBezTo>
                  <a:cubicBezTo>
                    <a:pt x="2518780" y="430964"/>
                    <a:pt x="2598296" y="454976"/>
                    <a:pt x="2704934" y="660615"/>
                  </a:cubicBezTo>
                  <a:cubicBezTo>
                    <a:pt x="2704934" y="660615"/>
                    <a:pt x="2815886" y="700019"/>
                    <a:pt x="2867664" y="937674"/>
                  </a:cubicBezTo>
                  <a:cubicBezTo>
                    <a:pt x="2918826" y="1174714"/>
                    <a:pt x="2974302" y="1384663"/>
                    <a:pt x="2796161" y="1585992"/>
                  </a:cubicBezTo>
                  <a:cubicBezTo>
                    <a:pt x="2796161" y="1585992"/>
                    <a:pt x="2752397" y="1621702"/>
                    <a:pt x="2665484" y="1582298"/>
                  </a:cubicBezTo>
                  <a:cubicBezTo>
                    <a:pt x="2578571" y="1542894"/>
                    <a:pt x="2507068" y="1593996"/>
                    <a:pt x="2447893" y="1633400"/>
                  </a:cubicBezTo>
                  <a:cubicBezTo>
                    <a:pt x="2388102" y="1673420"/>
                    <a:pt x="2340639" y="1677114"/>
                    <a:pt x="2304888" y="1724522"/>
                  </a:cubicBezTo>
                  <a:cubicBezTo>
                    <a:pt x="2269753" y="1771930"/>
                    <a:pt x="2162498" y="1799636"/>
                    <a:pt x="2095310" y="1799636"/>
                  </a:cubicBezTo>
                  <a:cubicBezTo>
                    <a:pt x="2028122" y="1799636"/>
                    <a:pt x="2063257" y="1871056"/>
                    <a:pt x="1877103" y="1847044"/>
                  </a:cubicBezTo>
                  <a:cubicBezTo>
                    <a:pt x="1877103" y="1847044"/>
                    <a:pt x="1750740" y="1981879"/>
                    <a:pt x="1445621" y="1965871"/>
                  </a:cubicBezTo>
                  <a:cubicBezTo>
                    <a:pt x="1445621" y="1965871"/>
                    <a:pt x="1326655" y="2013279"/>
                    <a:pt x="1243441" y="2013279"/>
                  </a:cubicBezTo>
                  <a:cubicBezTo>
                    <a:pt x="1160843" y="2013279"/>
                    <a:pt x="879145" y="1902456"/>
                    <a:pt x="811957" y="1902456"/>
                  </a:cubicBezTo>
                  <a:cubicBezTo>
                    <a:pt x="811957" y="1902456"/>
                    <a:pt x="736756" y="1835346"/>
                    <a:pt x="705319" y="1763926"/>
                  </a:cubicBezTo>
                  <a:cubicBezTo>
                    <a:pt x="705319" y="1763926"/>
                    <a:pt x="614092" y="1763926"/>
                    <a:pt x="558615" y="1744224"/>
                  </a:cubicBezTo>
                  <a:cubicBezTo>
                    <a:pt x="503139" y="1724522"/>
                    <a:pt x="170281" y="1732526"/>
                    <a:pt x="67341" y="1424067"/>
                  </a:cubicBezTo>
                  <a:cubicBezTo>
                    <a:pt x="67341" y="1424067"/>
                    <a:pt x="71656" y="1329251"/>
                    <a:pt x="11865" y="1238129"/>
                  </a:cubicBezTo>
                  <a:cubicBezTo>
                    <a:pt x="11865" y="1238129"/>
                    <a:pt x="-35598" y="1123612"/>
                    <a:pt x="59328" y="1024486"/>
                  </a:cubicBezTo>
                  <a:cubicBezTo>
                    <a:pt x="59328" y="1024486"/>
                    <a:pt x="51931" y="869949"/>
                    <a:pt x="178294" y="724031"/>
                  </a:cubicBezTo>
                  <a:cubicBezTo>
                    <a:pt x="178294" y="724031"/>
                    <a:pt x="222059" y="700019"/>
                    <a:pt x="238085" y="640913"/>
                  </a:cubicBezTo>
                  <a:cubicBezTo>
                    <a:pt x="238085" y="640913"/>
                    <a:pt x="257810" y="573187"/>
                    <a:pt x="344723" y="478372"/>
                  </a:cubicBezTo>
                  <a:cubicBezTo>
                    <a:pt x="431636" y="383556"/>
                    <a:pt x="475401" y="422960"/>
                    <a:pt x="511152" y="347846"/>
                  </a:cubicBezTo>
                  <a:cubicBezTo>
                    <a:pt x="546904" y="272732"/>
                    <a:pt x="705319" y="225324"/>
                    <a:pt x="776206" y="225324"/>
                  </a:cubicBezTo>
                  <a:cubicBezTo>
                    <a:pt x="847709" y="225324"/>
                    <a:pt x="788534" y="130509"/>
                    <a:pt x="994414" y="134203"/>
                  </a:cubicBezTo>
                  <a:cubicBezTo>
                    <a:pt x="994414" y="134203"/>
                    <a:pt x="1097353" y="63399"/>
                    <a:pt x="1188581" y="39387"/>
                  </a:cubicBezTo>
                  <a:cubicBezTo>
                    <a:pt x="1279192" y="15991"/>
                    <a:pt x="1319259" y="78791"/>
                    <a:pt x="1378433" y="70787"/>
                  </a:cubicBezTo>
                  <a:cubicBezTo>
                    <a:pt x="1437608" y="63399"/>
                    <a:pt x="1441923" y="-19719"/>
                    <a:pt x="1655814" y="19685"/>
                  </a:cubicBezTo>
                  <a:cubicBezTo>
                    <a:pt x="1655814" y="19685"/>
                    <a:pt x="1702044" y="-1960"/>
                    <a:pt x="1761849" y="14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D23C"/>
                </a:gs>
                <a:gs pos="100000">
                  <a:schemeClr val="lt1">
                    <a:lumMod val="100000"/>
                  </a:schemeClr>
                </a:gs>
                <a:gs pos="36000">
                  <a:srgbClr val="FFD23C"/>
                </a:gs>
                <a:gs pos="36100">
                  <a:schemeClr val="lt1">
                    <a:lumMod val="10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BackShape"/>
            <p:cNvSpPr>
              <a:spLocks/>
            </p:cNvSpPr>
            <p:nvPr/>
          </p:nvSpPr>
          <p:spPr bwMode="auto">
            <a:xfrm>
              <a:off x="2533650" y="3441663"/>
              <a:ext cx="3009900" cy="2049006"/>
            </a:xfrm>
            <a:custGeom>
              <a:avLst/>
              <a:gdLst>
                <a:gd name="T0" fmla="*/ 2294 w 4883"/>
                <a:gd name="T1" fmla="*/ 173 h 3328"/>
                <a:gd name="T2" fmla="*/ 154 w 4883"/>
                <a:gd name="T3" fmla="*/ 1722 h 3328"/>
                <a:gd name="T4" fmla="*/ 3103 w 4883"/>
                <a:gd name="T5" fmla="*/ 3058 h 3328"/>
                <a:gd name="T6" fmla="*/ 3138 w 4883"/>
                <a:gd name="T7" fmla="*/ 302 h 3328"/>
                <a:gd name="T8" fmla="*/ 3146 w 4883"/>
                <a:gd name="T9" fmla="*/ 495 h 3328"/>
                <a:gd name="T10" fmla="*/ 2675 w 4883"/>
                <a:gd name="T11" fmla="*/ 1120 h 3328"/>
                <a:gd name="T12" fmla="*/ 2285 w 4883"/>
                <a:gd name="T13" fmla="*/ 353 h 3328"/>
                <a:gd name="T14" fmla="*/ 2722 w 4883"/>
                <a:gd name="T15" fmla="*/ 482 h 3328"/>
                <a:gd name="T16" fmla="*/ 2345 w 4883"/>
                <a:gd name="T17" fmla="*/ 944 h 3328"/>
                <a:gd name="T18" fmla="*/ 1759 w 4883"/>
                <a:gd name="T19" fmla="*/ 992 h 3328"/>
                <a:gd name="T20" fmla="*/ 2161 w 4883"/>
                <a:gd name="T21" fmla="*/ 448 h 3328"/>
                <a:gd name="T22" fmla="*/ 2058 w 4883"/>
                <a:gd name="T23" fmla="*/ 1214 h 3328"/>
                <a:gd name="T24" fmla="*/ 752 w 4883"/>
                <a:gd name="T25" fmla="*/ 1467 h 3328"/>
                <a:gd name="T26" fmla="*/ 945 w 4883"/>
                <a:gd name="T27" fmla="*/ 2015 h 3328"/>
                <a:gd name="T28" fmla="*/ 1210 w 4883"/>
                <a:gd name="T29" fmla="*/ 1279 h 3328"/>
                <a:gd name="T30" fmla="*/ 683 w 4883"/>
                <a:gd name="T31" fmla="*/ 1231 h 3328"/>
                <a:gd name="T32" fmla="*/ 1617 w 4883"/>
                <a:gd name="T33" fmla="*/ 1150 h 3328"/>
                <a:gd name="T34" fmla="*/ 1030 w 4883"/>
                <a:gd name="T35" fmla="*/ 949 h 3328"/>
                <a:gd name="T36" fmla="*/ 1806 w 4883"/>
                <a:gd name="T37" fmla="*/ 1780 h 3328"/>
                <a:gd name="T38" fmla="*/ 1690 w 4883"/>
                <a:gd name="T39" fmla="*/ 353 h 3328"/>
                <a:gd name="T40" fmla="*/ 1300 w 4883"/>
                <a:gd name="T41" fmla="*/ 769 h 3328"/>
                <a:gd name="T42" fmla="*/ 1386 w 4883"/>
                <a:gd name="T43" fmla="*/ 508 h 3328"/>
                <a:gd name="T44" fmla="*/ 773 w 4883"/>
                <a:gd name="T45" fmla="*/ 837 h 3328"/>
                <a:gd name="T46" fmla="*/ 276 w 4883"/>
                <a:gd name="T47" fmla="*/ 1566 h 3328"/>
                <a:gd name="T48" fmla="*/ 422 w 4883"/>
                <a:gd name="T49" fmla="*/ 1583 h 3328"/>
                <a:gd name="T50" fmla="*/ 606 w 4883"/>
                <a:gd name="T51" fmla="*/ 1904 h 3328"/>
                <a:gd name="T52" fmla="*/ 294 w 4883"/>
                <a:gd name="T53" fmla="*/ 2272 h 3328"/>
                <a:gd name="T54" fmla="*/ 1120 w 4883"/>
                <a:gd name="T55" fmla="*/ 2808 h 3328"/>
                <a:gd name="T56" fmla="*/ 1356 w 4883"/>
                <a:gd name="T57" fmla="*/ 2191 h 3328"/>
                <a:gd name="T58" fmla="*/ 932 w 4883"/>
                <a:gd name="T59" fmla="*/ 2572 h 3328"/>
                <a:gd name="T60" fmla="*/ 2528 w 4883"/>
                <a:gd name="T61" fmla="*/ 2618 h 3328"/>
                <a:gd name="T62" fmla="*/ 2278 w 4883"/>
                <a:gd name="T63" fmla="*/ 3180 h 3328"/>
                <a:gd name="T64" fmla="*/ 1321 w 4883"/>
                <a:gd name="T65" fmla="*/ 2801 h 3328"/>
                <a:gd name="T66" fmla="*/ 2478 w 4883"/>
                <a:gd name="T67" fmla="*/ 1938 h 3328"/>
                <a:gd name="T68" fmla="*/ 3454 w 4883"/>
                <a:gd name="T69" fmla="*/ 1818 h 3328"/>
                <a:gd name="T70" fmla="*/ 3312 w 4883"/>
                <a:gd name="T71" fmla="*/ 768 h 3328"/>
                <a:gd name="T72" fmla="*/ 2776 w 4883"/>
                <a:gd name="T73" fmla="*/ 1401 h 3328"/>
                <a:gd name="T74" fmla="*/ 3566 w 4883"/>
                <a:gd name="T75" fmla="*/ 774 h 3328"/>
                <a:gd name="T76" fmla="*/ 3624 w 4883"/>
                <a:gd name="T77" fmla="*/ 610 h 3328"/>
                <a:gd name="T78" fmla="*/ 3736 w 4883"/>
                <a:gd name="T79" fmla="*/ 1044 h 3328"/>
                <a:gd name="T80" fmla="*/ 3977 w 4883"/>
                <a:gd name="T81" fmla="*/ 1115 h 3328"/>
                <a:gd name="T82" fmla="*/ 4109 w 4883"/>
                <a:gd name="T83" fmla="*/ 1205 h 3328"/>
                <a:gd name="T84" fmla="*/ 3280 w 4883"/>
                <a:gd name="T85" fmla="*/ 1561 h 3328"/>
                <a:gd name="T86" fmla="*/ 2644 w 4883"/>
                <a:gd name="T87" fmla="*/ 2127 h 3328"/>
                <a:gd name="T88" fmla="*/ 1812 w 4883"/>
                <a:gd name="T89" fmla="*/ 2676 h 3328"/>
                <a:gd name="T90" fmla="*/ 2448 w 4883"/>
                <a:gd name="T91" fmla="*/ 2422 h 3328"/>
                <a:gd name="T92" fmla="*/ 3762 w 4883"/>
                <a:gd name="T93" fmla="*/ 2637 h 3328"/>
                <a:gd name="T94" fmla="*/ 3412 w 4883"/>
                <a:gd name="T95" fmla="*/ 2056 h 3328"/>
                <a:gd name="T96" fmla="*/ 4033 w 4883"/>
                <a:gd name="T97" fmla="*/ 2486 h 3328"/>
                <a:gd name="T98" fmla="*/ 4157 w 4883"/>
                <a:gd name="T99" fmla="*/ 2504 h 3328"/>
                <a:gd name="T100" fmla="*/ 3917 w 4883"/>
                <a:gd name="T101" fmla="*/ 2015 h 3328"/>
                <a:gd name="T102" fmla="*/ 4453 w 4883"/>
                <a:gd name="T103" fmla="*/ 2405 h 3328"/>
                <a:gd name="T104" fmla="*/ 4508 w 4883"/>
                <a:gd name="T105" fmla="*/ 2538 h 3328"/>
                <a:gd name="T106" fmla="*/ 2932 w 4883"/>
                <a:gd name="T107" fmla="*/ 743 h 3328"/>
                <a:gd name="T108" fmla="*/ 4277 w 4883"/>
                <a:gd name="T109" fmla="*/ 1608 h 3328"/>
                <a:gd name="T110" fmla="*/ 3600 w 4883"/>
                <a:gd name="T111" fmla="*/ 2469 h 3328"/>
                <a:gd name="T112" fmla="*/ 3116 w 4883"/>
                <a:gd name="T113" fmla="*/ 1913 h 3328"/>
                <a:gd name="T114" fmla="*/ 3039 w 4883"/>
                <a:gd name="T115" fmla="*/ 1296 h 3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883" h="3328">
                  <a:moveTo>
                    <a:pt x="4710" y="1581"/>
                  </a:moveTo>
                  <a:cubicBezTo>
                    <a:pt x="4626" y="1195"/>
                    <a:pt x="4446" y="1131"/>
                    <a:pt x="4446" y="1131"/>
                  </a:cubicBezTo>
                  <a:cubicBezTo>
                    <a:pt x="4273" y="797"/>
                    <a:pt x="4144" y="758"/>
                    <a:pt x="4054" y="636"/>
                  </a:cubicBezTo>
                  <a:cubicBezTo>
                    <a:pt x="3964" y="514"/>
                    <a:pt x="3855" y="379"/>
                    <a:pt x="3714" y="360"/>
                  </a:cubicBezTo>
                  <a:cubicBezTo>
                    <a:pt x="3573" y="341"/>
                    <a:pt x="3547" y="251"/>
                    <a:pt x="3431" y="199"/>
                  </a:cubicBezTo>
                  <a:cubicBezTo>
                    <a:pt x="3316" y="148"/>
                    <a:pt x="3103" y="122"/>
                    <a:pt x="3103" y="122"/>
                  </a:cubicBezTo>
                  <a:cubicBezTo>
                    <a:pt x="2936" y="0"/>
                    <a:pt x="2744" y="90"/>
                    <a:pt x="2744" y="90"/>
                  </a:cubicBezTo>
                  <a:cubicBezTo>
                    <a:pt x="2397" y="26"/>
                    <a:pt x="2390" y="161"/>
                    <a:pt x="2294" y="173"/>
                  </a:cubicBezTo>
                  <a:cubicBezTo>
                    <a:pt x="2198" y="186"/>
                    <a:pt x="2133" y="84"/>
                    <a:pt x="1986" y="122"/>
                  </a:cubicBezTo>
                  <a:cubicBezTo>
                    <a:pt x="1838" y="161"/>
                    <a:pt x="1671" y="276"/>
                    <a:pt x="1671" y="276"/>
                  </a:cubicBezTo>
                  <a:cubicBezTo>
                    <a:pt x="1337" y="270"/>
                    <a:pt x="1433" y="424"/>
                    <a:pt x="1317" y="424"/>
                  </a:cubicBezTo>
                  <a:cubicBezTo>
                    <a:pt x="1202" y="424"/>
                    <a:pt x="945" y="501"/>
                    <a:pt x="887" y="623"/>
                  </a:cubicBezTo>
                  <a:cubicBezTo>
                    <a:pt x="829" y="745"/>
                    <a:pt x="758" y="681"/>
                    <a:pt x="617" y="835"/>
                  </a:cubicBezTo>
                  <a:cubicBezTo>
                    <a:pt x="476" y="989"/>
                    <a:pt x="444" y="1099"/>
                    <a:pt x="444" y="1099"/>
                  </a:cubicBezTo>
                  <a:cubicBezTo>
                    <a:pt x="418" y="1195"/>
                    <a:pt x="347" y="1234"/>
                    <a:pt x="347" y="1234"/>
                  </a:cubicBezTo>
                  <a:cubicBezTo>
                    <a:pt x="142" y="1471"/>
                    <a:pt x="154" y="1722"/>
                    <a:pt x="154" y="1722"/>
                  </a:cubicBezTo>
                  <a:cubicBezTo>
                    <a:pt x="0" y="1883"/>
                    <a:pt x="77" y="2069"/>
                    <a:pt x="77" y="2069"/>
                  </a:cubicBezTo>
                  <a:cubicBezTo>
                    <a:pt x="174" y="2217"/>
                    <a:pt x="167" y="2371"/>
                    <a:pt x="167" y="2371"/>
                  </a:cubicBezTo>
                  <a:cubicBezTo>
                    <a:pt x="334" y="2872"/>
                    <a:pt x="874" y="2859"/>
                    <a:pt x="964" y="2891"/>
                  </a:cubicBezTo>
                  <a:cubicBezTo>
                    <a:pt x="1054" y="2923"/>
                    <a:pt x="1202" y="2923"/>
                    <a:pt x="1202" y="2923"/>
                  </a:cubicBezTo>
                  <a:cubicBezTo>
                    <a:pt x="1253" y="3039"/>
                    <a:pt x="1375" y="3148"/>
                    <a:pt x="1375" y="3148"/>
                  </a:cubicBezTo>
                  <a:cubicBezTo>
                    <a:pt x="1484" y="3148"/>
                    <a:pt x="1941" y="3328"/>
                    <a:pt x="2075" y="3328"/>
                  </a:cubicBezTo>
                  <a:cubicBezTo>
                    <a:pt x="2210" y="3328"/>
                    <a:pt x="2403" y="3251"/>
                    <a:pt x="2403" y="3251"/>
                  </a:cubicBezTo>
                  <a:cubicBezTo>
                    <a:pt x="2898" y="3277"/>
                    <a:pt x="3103" y="3058"/>
                    <a:pt x="3103" y="3058"/>
                  </a:cubicBezTo>
                  <a:cubicBezTo>
                    <a:pt x="3405" y="3097"/>
                    <a:pt x="3348" y="2981"/>
                    <a:pt x="3457" y="2981"/>
                  </a:cubicBezTo>
                  <a:cubicBezTo>
                    <a:pt x="3566" y="2981"/>
                    <a:pt x="3740" y="2936"/>
                    <a:pt x="3797" y="2859"/>
                  </a:cubicBezTo>
                  <a:cubicBezTo>
                    <a:pt x="3855" y="2782"/>
                    <a:pt x="3932" y="2776"/>
                    <a:pt x="4029" y="2711"/>
                  </a:cubicBezTo>
                  <a:cubicBezTo>
                    <a:pt x="4125" y="2647"/>
                    <a:pt x="4241" y="2564"/>
                    <a:pt x="4382" y="2628"/>
                  </a:cubicBezTo>
                  <a:cubicBezTo>
                    <a:pt x="4523" y="2692"/>
                    <a:pt x="4594" y="2634"/>
                    <a:pt x="4594" y="2634"/>
                  </a:cubicBezTo>
                  <a:cubicBezTo>
                    <a:pt x="4883" y="2307"/>
                    <a:pt x="4793" y="1966"/>
                    <a:pt x="4710" y="1581"/>
                  </a:cubicBezTo>
                  <a:cubicBezTo>
                    <a:pt x="4710" y="1581"/>
                    <a:pt x="4710" y="1581"/>
                    <a:pt x="4710" y="1581"/>
                  </a:cubicBezTo>
                  <a:close/>
                  <a:moveTo>
                    <a:pt x="3138" y="302"/>
                  </a:moveTo>
                  <a:cubicBezTo>
                    <a:pt x="3138" y="302"/>
                    <a:pt x="3078" y="225"/>
                    <a:pt x="3232" y="259"/>
                  </a:cubicBezTo>
                  <a:cubicBezTo>
                    <a:pt x="3386" y="293"/>
                    <a:pt x="3442" y="332"/>
                    <a:pt x="3540" y="400"/>
                  </a:cubicBezTo>
                  <a:cubicBezTo>
                    <a:pt x="3639" y="469"/>
                    <a:pt x="3695" y="448"/>
                    <a:pt x="3716" y="448"/>
                  </a:cubicBezTo>
                  <a:cubicBezTo>
                    <a:pt x="3737" y="448"/>
                    <a:pt x="3729" y="482"/>
                    <a:pt x="3677" y="486"/>
                  </a:cubicBezTo>
                  <a:cubicBezTo>
                    <a:pt x="3626" y="490"/>
                    <a:pt x="3562" y="508"/>
                    <a:pt x="3446" y="418"/>
                  </a:cubicBezTo>
                  <a:cubicBezTo>
                    <a:pt x="3331" y="328"/>
                    <a:pt x="3262" y="383"/>
                    <a:pt x="3241" y="435"/>
                  </a:cubicBezTo>
                  <a:cubicBezTo>
                    <a:pt x="3219" y="486"/>
                    <a:pt x="3245" y="585"/>
                    <a:pt x="3185" y="585"/>
                  </a:cubicBezTo>
                  <a:cubicBezTo>
                    <a:pt x="3125" y="585"/>
                    <a:pt x="3095" y="568"/>
                    <a:pt x="3146" y="495"/>
                  </a:cubicBezTo>
                  <a:cubicBezTo>
                    <a:pt x="3146" y="495"/>
                    <a:pt x="3176" y="392"/>
                    <a:pt x="3138" y="302"/>
                  </a:cubicBezTo>
                  <a:cubicBezTo>
                    <a:pt x="3138" y="302"/>
                    <a:pt x="3138" y="302"/>
                    <a:pt x="3138" y="302"/>
                  </a:cubicBezTo>
                  <a:close/>
                  <a:moveTo>
                    <a:pt x="3121" y="932"/>
                  </a:moveTo>
                  <a:cubicBezTo>
                    <a:pt x="3155" y="957"/>
                    <a:pt x="3078" y="1009"/>
                    <a:pt x="3078" y="1009"/>
                  </a:cubicBezTo>
                  <a:cubicBezTo>
                    <a:pt x="3022" y="1017"/>
                    <a:pt x="3001" y="1022"/>
                    <a:pt x="2919" y="1099"/>
                  </a:cubicBezTo>
                  <a:cubicBezTo>
                    <a:pt x="2838" y="1176"/>
                    <a:pt x="2748" y="1137"/>
                    <a:pt x="2709" y="1077"/>
                  </a:cubicBezTo>
                  <a:cubicBezTo>
                    <a:pt x="2671" y="1017"/>
                    <a:pt x="2645" y="1026"/>
                    <a:pt x="2645" y="1026"/>
                  </a:cubicBezTo>
                  <a:cubicBezTo>
                    <a:pt x="2602" y="1052"/>
                    <a:pt x="2675" y="1120"/>
                    <a:pt x="2675" y="1120"/>
                  </a:cubicBezTo>
                  <a:cubicBezTo>
                    <a:pt x="2705" y="1141"/>
                    <a:pt x="2752" y="1150"/>
                    <a:pt x="2752" y="1279"/>
                  </a:cubicBezTo>
                  <a:cubicBezTo>
                    <a:pt x="2752" y="1407"/>
                    <a:pt x="2555" y="1548"/>
                    <a:pt x="2530" y="1373"/>
                  </a:cubicBezTo>
                  <a:cubicBezTo>
                    <a:pt x="2504" y="1197"/>
                    <a:pt x="2431" y="1197"/>
                    <a:pt x="2414" y="1056"/>
                  </a:cubicBezTo>
                  <a:cubicBezTo>
                    <a:pt x="2397" y="914"/>
                    <a:pt x="2530" y="640"/>
                    <a:pt x="2709" y="580"/>
                  </a:cubicBezTo>
                  <a:cubicBezTo>
                    <a:pt x="2889" y="520"/>
                    <a:pt x="3146" y="606"/>
                    <a:pt x="3095" y="666"/>
                  </a:cubicBezTo>
                  <a:cubicBezTo>
                    <a:pt x="3044" y="726"/>
                    <a:pt x="3086" y="906"/>
                    <a:pt x="3121" y="932"/>
                  </a:cubicBezTo>
                  <a:cubicBezTo>
                    <a:pt x="3121" y="932"/>
                    <a:pt x="3121" y="932"/>
                    <a:pt x="3121" y="932"/>
                  </a:cubicBezTo>
                  <a:close/>
                  <a:moveTo>
                    <a:pt x="2285" y="353"/>
                  </a:moveTo>
                  <a:cubicBezTo>
                    <a:pt x="2362" y="306"/>
                    <a:pt x="2410" y="139"/>
                    <a:pt x="2688" y="195"/>
                  </a:cubicBezTo>
                  <a:cubicBezTo>
                    <a:pt x="2688" y="195"/>
                    <a:pt x="2799" y="221"/>
                    <a:pt x="2769" y="323"/>
                  </a:cubicBezTo>
                  <a:cubicBezTo>
                    <a:pt x="2769" y="323"/>
                    <a:pt x="2718" y="409"/>
                    <a:pt x="2791" y="409"/>
                  </a:cubicBezTo>
                  <a:cubicBezTo>
                    <a:pt x="2864" y="409"/>
                    <a:pt x="2924" y="315"/>
                    <a:pt x="2859" y="233"/>
                  </a:cubicBezTo>
                  <a:cubicBezTo>
                    <a:pt x="2859" y="233"/>
                    <a:pt x="2812" y="169"/>
                    <a:pt x="2911" y="173"/>
                  </a:cubicBezTo>
                  <a:cubicBezTo>
                    <a:pt x="3009" y="178"/>
                    <a:pt x="3086" y="272"/>
                    <a:pt x="3086" y="409"/>
                  </a:cubicBezTo>
                  <a:cubicBezTo>
                    <a:pt x="3086" y="409"/>
                    <a:pt x="3121" y="533"/>
                    <a:pt x="2975" y="473"/>
                  </a:cubicBezTo>
                  <a:cubicBezTo>
                    <a:pt x="2975" y="473"/>
                    <a:pt x="2817" y="422"/>
                    <a:pt x="2722" y="482"/>
                  </a:cubicBezTo>
                  <a:cubicBezTo>
                    <a:pt x="2628" y="542"/>
                    <a:pt x="2560" y="542"/>
                    <a:pt x="2478" y="520"/>
                  </a:cubicBezTo>
                  <a:cubicBezTo>
                    <a:pt x="2478" y="520"/>
                    <a:pt x="2440" y="559"/>
                    <a:pt x="2500" y="572"/>
                  </a:cubicBezTo>
                  <a:cubicBezTo>
                    <a:pt x="2500" y="572"/>
                    <a:pt x="2598" y="615"/>
                    <a:pt x="2542" y="628"/>
                  </a:cubicBezTo>
                  <a:cubicBezTo>
                    <a:pt x="2487" y="640"/>
                    <a:pt x="2410" y="657"/>
                    <a:pt x="2435" y="803"/>
                  </a:cubicBezTo>
                  <a:cubicBezTo>
                    <a:pt x="2435" y="803"/>
                    <a:pt x="2384" y="855"/>
                    <a:pt x="2341" y="752"/>
                  </a:cubicBezTo>
                  <a:cubicBezTo>
                    <a:pt x="2341" y="752"/>
                    <a:pt x="2337" y="692"/>
                    <a:pt x="2311" y="670"/>
                  </a:cubicBezTo>
                  <a:cubicBezTo>
                    <a:pt x="2285" y="649"/>
                    <a:pt x="2251" y="696"/>
                    <a:pt x="2285" y="773"/>
                  </a:cubicBezTo>
                  <a:cubicBezTo>
                    <a:pt x="2320" y="850"/>
                    <a:pt x="2350" y="859"/>
                    <a:pt x="2345" y="944"/>
                  </a:cubicBezTo>
                  <a:cubicBezTo>
                    <a:pt x="2341" y="1030"/>
                    <a:pt x="2358" y="1150"/>
                    <a:pt x="2414" y="1240"/>
                  </a:cubicBezTo>
                  <a:cubicBezTo>
                    <a:pt x="2470" y="1330"/>
                    <a:pt x="2444" y="1386"/>
                    <a:pt x="2465" y="1420"/>
                  </a:cubicBezTo>
                  <a:cubicBezTo>
                    <a:pt x="2487" y="1454"/>
                    <a:pt x="2615" y="1536"/>
                    <a:pt x="2589" y="1638"/>
                  </a:cubicBezTo>
                  <a:cubicBezTo>
                    <a:pt x="2564" y="1741"/>
                    <a:pt x="2517" y="1840"/>
                    <a:pt x="2384" y="1840"/>
                  </a:cubicBezTo>
                  <a:cubicBezTo>
                    <a:pt x="2251" y="1840"/>
                    <a:pt x="2208" y="1908"/>
                    <a:pt x="2123" y="1930"/>
                  </a:cubicBezTo>
                  <a:cubicBezTo>
                    <a:pt x="2037" y="1951"/>
                    <a:pt x="1823" y="1895"/>
                    <a:pt x="1827" y="1523"/>
                  </a:cubicBezTo>
                  <a:cubicBezTo>
                    <a:pt x="1827" y="1523"/>
                    <a:pt x="1836" y="1381"/>
                    <a:pt x="1724" y="1163"/>
                  </a:cubicBezTo>
                  <a:cubicBezTo>
                    <a:pt x="1724" y="1163"/>
                    <a:pt x="1707" y="1022"/>
                    <a:pt x="1759" y="992"/>
                  </a:cubicBezTo>
                  <a:cubicBezTo>
                    <a:pt x="1759" y="992"/>
                    <a:pt x="1784" y="850"/>
                    <a:pt x="1703" y="837"/>
                  </a:cubicBezTo>
                  <a:cubicBezTo>
                    <a:pt x="1703" y="837"/>
                    <a:pt x="1673" y="872"/>
                    <a:pt x="1694" y="902"/>
                  </a:cubicBezTo>
                  <a:cubicBezTo>
                    <a:pt x="1716" y="932"/>
                    <a:pt x="1707" y="970"/>
                    <a:pt x="1677" y="996"/>
                  </a:cubicBezTo>
                  <a:cubicBezTo>
                    <a:pt x="1647" y="1022"/>
                    <a:pt x="1669" y="1094"/>
                    <a:pt x="1651" y="1094"/>
                  </a:cubicBezTo>
                  <a:cubicBezTo>
                    <a:pt x="1651" y="1094"/>
                    <a:pt x="1579" y="1107"/>
                    <a:pt x="1626" y="936"/>
                  </a:cubicBezTo>
                  <a:cubicBezTo>
                    <a:pt x="1626" y="936"/>
                    <a:pt x="1600" y="773"/>
                    <a:pt x="1681" y="739"/>
                  </a:cubicBezTo>
                  <a:cubicBezTo>
                    <a:pt x="1763" y="705"/>
                    <a:pt x="1848" y="653"/>
                    <a:pt x="1938" y="465"/>
                  </a:cubicBezTo>
                  <a:cubicBezTo>
                    <a:pt x="1938" y="465"/>
                    <a:pt x="2097" y="319"/>
                    <a:pt x="2161" y="448"/>
                  </a:cubicBezTo>
                  <a:cubicBezTo>
                    <a:pt x="2161" y="448"/>
                    <a:pt x="2195" y="520"/>
                    <a:pt x="2123" y="628"/>
                  </a:cubicBezTo>
                  <a:cubicBezTo>
                    <a:pt x="2050" y="735"/>
                    <a:pt x="2058" y="756"/>
                    <a:pt x="2063" y="825"/>
                  </a:cubicBezTo>
                  <a:cubicBezTo>
                    <a:pt x="2063" y="825"/>
                    <a:pt x="1943" y="927"/>
                    <a:pt x="1938" y="983"/>
                  </a:cubicBezTo>
                  <a:cubicBezTo>
                    <a:pt x="1934" y="1039"/>
                    <a:pt x="1934" y="1159"/>
                    <a:pt x="1994" y="1214"/>
                  </a:cubicBezTo>
                  <a:cubicBezTo>
                    <a:pt x="1994" y="1214"/>
                    <a:pt x="2003" y="1429"/>
                    <a:pt x="2054" y="1527"/>
                  </a:cubicBezTo>
                  <a:cubicBezTo>
                    <a:pt x="2105" y="1626"/>
                    <a:pt x="2123" y="1677"/>
                    <a:pt x="2208" y="1673"/>
                  </a:cubicBezTo>
                  <a:cubicBezTo>
                    <a:pt x="2208" y="1673"/>
                    <a:pt x="2238" y="1656"/>
                    <a:pt x="2140" y="1583"/>
                  </a:cubicBezTo>
                  <a:cubicBezTo>
                    <a:pt x="2140" y="1583"/>
                    <a:pt x="2080" y="1553"/>
                    <a:pt x="2058" y="1214"/>
                  </a:cubicBezTo>
                  <a:cubicBezTo>
                    <a:pt x="2058" y="1214"/>
                    <a:pt x="1934" y="1052"/>
                    <a:pt x="2088" y="919"/>
                  </a:cubicBezTo>
                  <a:cubicBezTo>
                    <a:pt x="2088" y="919"/>
                    <a:pt x="2170" y="837"/>
                    <a:pt x="2161" y="752"/>
                  </a:cubicBezTo>
                  <a:cubicBezTo>
                    <a:pt x="2161" y="752"/>
                    <a:pt x="2174" y="653"/>
                    <a:pt x="2238" y="619"/>
                  </a:cubicBezTo>
                  <a:cubicBezTo>
                    <a:pt x="2238" y="619"/>
                    <a:pt x="2208" y="400"/>
                    <a:pt x="2285" y="353"/>
                  </a:cubicBezTo>
                  <a:cubicBezTo>
                    <a:pt x="2285" y="353"/>
                    <a:pt x="2285" y="353"/>
                    <a:pt x="2285" y="353"/>
                  </a:cubicBezTo>
                  <a:close/>
                  <a:moveTo>
                    <a:pt x="662" y="1638"/>
                  </a:moveTo>
                  <a:cubicBezTo>
                    <a:pt x="662" y="1638"/>
                    <a:pt x="546" y="1810"/>
                    <a:pt x="529" y="1656"/>
                  </a:cubicBezTo>
                  <a:cubicBezTo>
                    <a:pt x="529" y="1656"/>
                    <a:pt x="658" y="1467"/>
                    <a:pt x="752" y="1467"/>
                  </a:cubicBezTo>
                  <a:cubicBezTo>
                    <a:pt x="846" y="1467"/>
                    <a:pt x="949" y="1638"/>
                    <a:pt x="898" y="1818"/>
                  </a:cubicBezTo>
                  <a:cubicBezTo>
                    <a:pt x="898" y="1818"/>
                    <a:pt x="859" y="1938"/>
                    <a:pt x="949" y="1810"/>
                  </a:cubicBezTo>
                  <a:cubicBezTo>
                    <a:pt x="949" y="1810"/>
                    <a:pt x="996" y="1703"/>
                    <a:pt x="975" y="1647"/>
                  </a:cubicBezTo>
                  <a:cubicBezTo>
                    <a:pt x="975" y="1647"/>
                    <a:pt x="1022" y="1625"/>
                    <a:pt x="1112" y="1775"/>
                  </a:cubicBezTo>
                  <a:cubicBezTo>
                    <a:pt x="1202" y="1925"/>
                    <a:pt x="1283" y="1951"/>
                    <a:pt x="1373" y="1964"/>
                  </a:cubicBezTo>
                  <a:cubicBezTo>
                    <a:pt x="1463" y="1977"/>
                    <a:pt x="1527" y="2092"/>
                    <a:pt x="1527" y="2135"/>
                  </a:cubicBezTo>
                  <a:cubicBezTo>
                    <a:pt x="1527" y="2178"/>
                    <a:pt x="1424" y="2144"/>
                    <a:pt x="1330" y="2105"/>
                  </a:cubicBezTo>
                  <a:cubicBezTo>
                    <a:pt x="1236" y="2067"/>
                    <a:pt x="1167" y="1964"/>
                    <a:pt x="945" y="2015"/>
                  </a:cubicBezTo>
                  <a:cubicBezTo>
                    <a:pt x="722" y="2067"/>
                    <a:pt x="585" y="1784"/>
                    <a:pt x="739" y="1660"/>
                  </a:cubicBezTo>
                  <a:cubicBezTo>
                    <a:pt x="739" y="1660"/>
                    <a:pt x="735" y="1578"/>
                    <a:pt x="662" y="1638"/>
                  </a:cubicBezTo>
                  <a:cubicBezTo>
                    <a:pt x="662" y="1638"/>
                    <a:pt x="662" y="1638"/>
                    <a:pt x="662" y="1638"/>
                  </a:cubicBezTo>
                  <a:close/>
                  <a:moveTo>
                    <a:pt x="1334" y="1870"/>
                  </a:moveTo>
                  <a:cubicBezTo>
                    <a:pt x="1163" y="1775"/>
                    <a:pt x="1060" y="1638"/>
                    <a:pt x="1176" y="1630"/>
                  </a:cubicBezTo>
                  <a:cubicBezTo>
                    <a:pt x="1292" y="1621"/>
                    <a:pt x="1227" y="1690"/>
                    <a:pt x="1309" y="1694"/>
                  </a:cubicBezTo>
                  <a:cubicBezTo>
                    <a:pt x="1390" y="1698"/>
                    <a:pt x="1262" y="1613"/>
                    <a:pt x="1236" y="1540"/>
                  </a:cubicBezTo>
                  <a:cubicBezTo>
                    <a:pt x="1210" y="1467"/>
                    <a:pt x="1210" y="1304"/>
                    <a:pt x="1210" y="1279"/>
                  </a:cubicBezTo>
                  <a:cubicBezTo>
                    <a:pt x="1210" y="1253"/>
                    <a:pt x="1159" y="1231"/>
                    <a:pt x="1163" y="1343"/>
                  </a:cubicBezTo>
                  <a:cubicBezTo>
                    <a:pt x="1167" y="1454"/>
                    <a:pt x="1172" y="1651"/>
                    <a:pt x="988" y="1574"/>
                  </a:cubicBezTo>
                  <a:cubicBezTo>
                    <a:pt x="988" y="1574"/>
                    <a:pt x="872" y="1540"/>
                    <a:pt x="910" y="1347"/>
                  </a:cubicBezTo>
                  <a:cubicBezTo>
                    <a:pt x="910" y="1347"/>
                    <a:pt x="898" y="1296"/>
                    <a:pt x="863" y="1343"/>
                  </a:cubicBezTo>
                  <a:cubicBezTo>
                    <a:pt x="863" y="1343"/>
                    <a:pt x="868" y="1399"/>
                    <a:pt x="773" y="1364"/>
                  </a:cubicBezTo>
                  <a:cubicBezTo>
                    <a:pt x="773" y="1364"/>
                    <a:pt x="628" y="1373"/>
                    <a:pt x="593" y="1480"/>
                  </a:cubicBezTo>
                  <a:cubicBezTo>
                    <a:pt x="593" y="1480"/>
                    <a:pt x="525" y="1557"/>
                    <a:pt x="555" y="1463"/>
                  </a:cubicBezTo>
                  <a:cubicBezTo>
                    <a:pt x="555" y="1463"/>
                    <a:pt x="611" y="1291"/>
                    <a:pt x="683" y="1231"/>
                  </a:cubicBezTo>
                  <a:cubicBezTo>
                    <a:pt x="756" y="1171"/>
                    <a:pt x="846" y="1090"/>
                    <a:pt x="902" y="1004"/>
                  </a:cubicBezTo>
                  <a:cubicBezTo>
                    <a:pt x="902" y="1004"/>
                    <a:pt x="945" y="962"/>
                    <a:pt x="1000" y="1026"/>
                  </a:cubicBezTo>
                  <a:cubicBezTo>
                    <a:pt x="1056" y="1090"/>
                    <a:pt x="1107" y="1103"/>
                    <a:pt x="1069" y="1253"/>
                  </a:cubicBezTo>
                  <a:cubicBezTo>
                    <a:pt x="1030" y="1403"/>
                    <a:pt x="1030" y="1458"/>
                    <a:pt x="1073" y="1399"/>
                  </a:cubicBezTo>
                  <a:cubicBezTo>
                    <a:pt x="1116" y="1339"/>
                    <a:pt x="1142" y="1120"/>
                    <a:pt x="1270" y="1112"/>
                  </a:cubicBezTo>
                  <a:cubicBezTo>
                    <a:pt x="1399" y="1103"/>
                    <a:pt x="1416" y="1137"/>
                    <a:pt x="1373" y="1249"/>
                  </a:cubicBezTo>
                  <a:cubicBezTo>
                    <a:pt x="1330" y="1360"/>
                    <a:pt x="1373" y="1390"/>
                    <a:pt x="1412" y="1296"/>
                  </a:cubicBezTo>
                  <a:cubicBezTo>
                    <a:pt x="1450" y="1201"/>
                    <a:pt x="1463" y="1064"/>
                    <a:pt x="1617" y="1150"/>
                  </a:cubicBezTo>
                  <a:cubicBezTo>
                    <a:pt x="1617" y="1150"/>
                    <a:pt x="1677" y="1236"/>
                    <a:pt x="1600" y="1313"/>
                  </a:cubicBezTo>
                  <a:cubicBezTo>
                    <a:pt x="1523" y="1390"/>
                    <a:pt x="1484" y="1600"/>
                    <a:pt x="1484" y="1703"/>
                  </a:cubicBezTo>
                  <a:cubicBezTo>
                    <a:pt x="1484" y="1805"/>
                    <a:pt x="1506" y="1964"/>
                    <a:pt x="1334" y="1870"/>
                  </a:cubicBezTo>
                  <a:cubicBezTo>
                    <a:pt x="1334" y="1870"/>
                    <a:pt x="1334" y="1870"/>
                    <a:pt x="1334" y="1870"/>
                  </a:cubicBezTo>
                  <a:close/>
                  <a:moveTo>
                    <a:pt x="1313" y="983"/>
                  </a:moveTo>
                  <a:cubicBezTo>
                    <a:pt x="1313" y="983"/>
                    <a:pt x="1339" y="1060"/>
                    <a:pt x="1236" y="1026"/>
                  </a:cubicBezTo>
                  <a:cubicBezTo>
                    <a:pt x="1236" y="1026"/>
                    <a:pt x="1202" y="1073"/>
                    <a:pt x="1167" y="1094"/>
                  </a:cubicBezTo>
                  <a:cubicBezTo>
                    <a:pt x="1167" y="1094"/>
                    <a:pt x="1090" y="996"/>
                    <a:pt x="1030" y="949"/>
                  </a:cubicBezTo>
                  <a:cubicBezTo>
                    <a:pt x="1030" y="949"/>
                    <a:pt x="953" y="936"/>
                    <a:pt x="970" y="902"/>
                  </a:cubicBezTo>
                  <a:cubicBezTo>
                    <a:pt x="970" y="902"/>
                    <a:pt x="1065" y="735"/>
                    <a:pt x="1197" y="735"/>
                  </a:cubicBezTo>
                  <a:cubicBezTo>
                    <a:pt x="1197" y="735"/>
                    <a:pt x="1236" y="726"/>
                    <a:pt x="1227" y="855"/>
                  </a:cubicBezTo>
                  <a:cubicBezTo>
                    <a:pt x="1219" y="983"/>
                    <a:pt x="1283" y="897"/>
                    <a:pt x="1313" y="983"/>
                  </a:cubicBezTo>
                  <a:cubicBezTo>
                    <a:pt x="1313" y="983"/>
                    <a:pt x="1313" y="983"/>
                    <a:pt x="1313" y="983"/>
                  </a:cubicBezTo>
                  <a:close/>
                  <a:moveTo>
                    <a:pt x="1647" y="1381"/>
                  </a:moveTo>
                  <a:cubicBezTo>
                    <a:pt x="1703" y="1313"/>
                    <a:pt x="1746" y="1360"/>
                    <a:pt x="1737" y="1428"/>
                  </a:cubicBezTo>
                  <a:cubicBezTo>
                    <a:pt x="1729" y="1497"/>
                    <a:pt x="1750" y="1617"/>
                    <a:pt x="1806" y="1780"/>
                  </a:cubicBezTo>
                  <a:cubicBezTo>
                    <a:pt x="1861" y="1942"/>
                    <a:pt x="1788" y="1977"/>
                    <a:pt x="1788" y="1977"/>
                  </a:cubicBezTo>
                  <a:cubicBezTo>
                    <a:pt x="1750" y="2092"/>
                    <a:pt x="1836" y="2020"/>
                    <a:pt x="1836" y="2020"/>
                  </a:cubicBezTo>
                  <a:cubicBezTo>
                    <a:pt x="1848" y="1968"/>
                    <a:pt x="1908" y="1917"/>
                    <a:pt x="1908" y="1917"/>
                  </a:cubicBezTo>
                  <a:cubicBezTo>
                    <a:pt x="2020" y="1942"/>
                    <a:pt x="1917" y="2067"/>
                    <a:pt x="1917" y="2067"/>
                  </a:cubicBezTo>
                  <a:cubicBezTo>
                    <a:pt x="1720" y="2170"/>
                    <a:pt x="1587" y="2067"/>
                    <a:pt x="1587" y="2067"/>
                  </a:cubicBezTo>
                  <a:cubicBezTo>
                    <a:pt x="1442" y="1818"/>
                    <a:pt x="1647" y="1381"/>
                    <a:pt x="1647" y="1381"/>
                  </a:cubicBezTo>
                  <a:cubicBezTo>
                    <a:pt x="1647" y="1381"/>
                    <a:pt x="1647" y="1381"/>
                    <a:pt x="1647" y="1381"/>
                  </a:cubicBezTo>
                  <a:close/>
                  <a:moveTo>
                    <a:pt x="1690" y="353"/>
                  </a:moveTo>
                  <a:cubicBezTo>
                    <a:pt x="1759" y="362"/>
                    <a:pt x="1818" y="315"/>
                    <a:pt x="1818" y="315"/>
                  </a:cubicBezTo>
                  <a:cubicBezTo>
                    <a:pt x="1896" y="233"/>
                    <a:pt x="2075" y="208"/>
                    <a:pt x="2170" y="251"/>
                  </a:cubicBezTo>
                  <a:cubicBezTo>
                    <a:pt x="2264" y="293"/>
                    <a:pt x="2204" y="362"/>
                    <a:pt x="2204" y="362"/>
                  </a:cubicBezTo>
                  <a:cubicBezTo>
                    <a:pt x="1998" y="289"/>
                    <a:pt x="1913" y="375"/>
                    <a:pt x="1870" y="418"/>
                  </a:cubicBezTo>
                  <a:cubicBezTo>
                    <a:pt x="1827" y="460"/>
                    <a:pt x="1857" y="572"/>
                    <a:pt x="1690" y="628"/>
                  </a:cubicBezTo>
                  <a:cubicBezTo>
                    <a:pt x="1523" y="683"/>
                    <a:pt x="1540" y="799"/>
                    <a:pt x="1557" y="876"/>
                  </a:cubicBezTo>
                  <a:cubicBezTo>
                    <a:pt x="1574" y="953"/>
                    <a:pt x="1506" y="1180"/>
                    <a:pt x="1403" y="996"/>
                  </a:cubicBezTo>
                  <a:cubicBezTo>
                    <a:pt x="1300" y="812"/>
                    <a:pt x="1296" y="910"/>
                    <a:pt x="1300" y="769"/>
                  </a:cubicBezTo>
                  <a:cubicBezTo>
                    <a:pt x="1304" y="628"/>
                    <a:pt x="1476" y="670"/>
                    <a:pt x="1476" y="670"/>
                  </a:cubicBezTo>
                  <a:cubicBezTo>
                    <a:pt x="1613" y="662"/>
                    <a:pt x="1613" y="563"/>
                    <a:pt x="1617" y="482"/>
                  </a:cubicBezTo>
                  <a:cubicBezTo>
                    <a:pt x="1621" y="400"/>
                    <a:pt x="1690" y="353"/>
                    <a:pt x="1690" y="353"/>
                  </a:cubicBezTo>
                  <a:cubicBezTo>
                    <a:pt x="1690" y="353"/>
                    <a:pt x="1690" y="353"/>
                    <a:pt x="1690" y="353"/>
                  </a:cubicBezTo>
                  <a:close/>
                  <a:moveTo>
                    <a:pt x="773" y="837"/>
                  </a:moveTo>
                  <a:cubicBezTo>
                    <a:pt x="778" y="825"/>
                    <a:pt x="760" y="807"/>
                    <a:pt x="846" y="795"/>
                  </a:cubicBezTo>
                  <a:cubicBezTo>
                    <a:pt x="932" y="782"/>
                    <a:pt x="953" y="709"/>
                    <a:pt x="953" y="709"/>
                  </a:cubicBezTo>
                  <a:cubicBezTo>
                    <a:pt x="1099" y="490"/>
                    <a:pt x="1386" y="508"/>
                    <a:pt x="1386" y="508"/>
                  </a:cubicBezTo>
                  <a:cubicBezTo>
                    <a:pt x="1412" y="465"/>
                    <a:pt x="1484" y="400"/>
                    <a:pt x="1484" y="400"/>
                  </a:cubicBezTo>
                  <a:cubicBezTo>
                    <a:pt x="1566" y="345"/>
                    <a:pt x="1579" y="383"/>
                    <a:pt x="1579" y="383"/>
                  </a:cubicBezTo>
                  <a:cubicBezTo>
                    <a:pt x="1549" y="392"/>
                    <a:pt x="1544" y="452"/>
                    <a:pt x="1544" y="452"/>
                  </a:cubicBezTo>
                  <a:cubicBezTo>
                    <a:pt x="1561" y="593"/>
                    <a:pt x="1459" y="589"/>
                    <a:pt x="1459" y="589"/>
                  </a:cubicBezTo>
                  <a:cubicBezTo>
                    <a:pt x="1339" y="585"/>
                    <a:pt x="1227" y="649"/>
                    <a:pt x="1227" y="649"/>
                  </a:cubicBezTo>
                  <a:cubicBezTo>
                    <a:pt x="855" y="765"/>
                    <a:pt x="962" y="889"/>
                    <a:pt x="863" y="932"/>
                  </a:cubicBezTo>
                  <a:cubicBezTo>
                    <a:pt x="765" y="974"/>
                    <a:pt x="773" y="837"/>
                    <a:pt x="773" y="837"/>
                  </a:cubicBezTo>
                  <a:cubicBezTo>
                    <a:pt x="773" y="837"/>
                    <a:pt x="773" y="837"/>
                    <a:pt x="773" y="837"/>
                  </a:cubicBezTo>
                  <a:close/>
                  <a:moveTo>
                    <a:pt x="478" y="1287"/>
                  </a:moveTo>
                  <a:cubicBezTo>
                    <a:pt x="478" y="1287"/>
                    <a:pt x="563" y="1223"/>
                    <a:pt x="563" y="1082"/>
                  </a:cubicBezTo>
                  <a:cubicBezTo>
                    <a:pt x="563" y="1082"/>
                    <a:pt x="623" y="949"/>
                    <a:pt x="692" y="914"/>
                  </a:cubicBezTo>
                  <a:cubicBezTo>
                    <a:pt x="692" y="914"/>
                    <a:pt x="692" y="1022"/>
                    <a:pt x="790" y="1000"/>
                  </a:cubicBezTo>
                  <a:cubicBezTo>
                    <a:pt x="790" y="1000"/>
                    <a:pt x="799" y="1047"/>
                    <a:pt x="722" y="1094"/>
                  </a:cubicBezTo>
                  <a:cubicBezTo>
                    <a:pt x="645" y="1142"/>
                    <a:pt x="568" y="1210"/>
                    <a:pt x="546" y="1287"/>
                  </a:cubicBezTo>
                  <a:cubicBezTo>
                    <a:pt x="546" y="1287"/>
                    <a:pt x="491" y="1334"/>
                    <a:pt x="465" y="1450"/>
                  </a:cubicBezTo>
                  <a:cubicBezTo>
                    <a:pt x="465" y="1450"/>
                    <a:pt x="414" y="1527"/>
                    <a:pt x="276" y="1566"/>
                  </a:cubicBezTo>
                  <a:cubicBezTo>
                    <a:pt x="276" y="1566"/>
                    <a:pt x="328" y="1390"/>
                    <a:pt x="478" y="1287"/>
                  </a:cubicBezTo>
                  <a:cubicBezTo>
                    <a:pt x="478" y="1287"/>
                    <a:pt x="478" y="1287"/>
                    <a:pt x="478" y="1287"/>
                  </a:cubicBezTo>
                  <a:close/>
                  <a:moveTo>
                    <a:pt x="422" y="1583"/>
                  </a:moveTo>
                  <a:cubicBezTo>
                    <a:pt x="521" y="1557"/>
                    <a:pt x="482" y="1608"/>
                    <a:pt x="482" y="1608"/>
                  </a:cubicBezTo>
                  <a:cubicBezTo>
                    <a:pt x="444" y="1621"/>
                    <a:pt x="396" y="1707"/>
                    <a:pt x="396" y="1707"/>
                  </a:cubicBezTo>
                  <a:cubicBezTo>
                    <a:pt x="264" y="1784"/>
                    <a:pt x="332" y="1925"/>
                    <a:pt x="332" y="1925"/>
                  </a:cubicBezTo>
                  <a:cubicBezTo>
                    <a:pt x="328" y="2118"/>
                    <a:pt x="208" y="2028"/>
                    <a:pt x="208" y="2028"/>
                  </a:cubicBezTo>
                  <a:cubicBezTo>
                    <a:pt x="139" y="1703"/>
                    <a:pt x="422" y="1583"/>
                    <a:pt x="422" y="1583"/>
                  </a:cubicBezTo>
                  <a:cubicBezTo>
                    <a:pt x="422" y="1583"/>
                    <a:pt x="422" y="1583"/>
                    <a:pt x="422" y="1583"/>
                  </a:cubicBezTo>
                  <a:close/>
                  <a:moveTo>
                    <a:pt x="294" y="2272"/>
                  </a:moveTo>
                  <a:cubicBezTo>
                    <a:pt x="294" y="2272"/>
                    <a:pt x="285" y="2204"/>
                    <a:pt x="242" y="2174"/>
                  </a:cubicBezTo>
                  <a:cubicBezTo>
                    <a:pt x="242" y="2174"/>
                    <a:pt x="208" y="2105"/>
                    <a:pt x="319" y="2105"/>
                  </a:cubicBezTo>
                  <a:cubicBezTo>
                    <a:pt x="319" y="2105"/>
                    <a:pt x="444" y="2067"/>
                    <a:pt x="439" y="1985"/>
                  </a:cubicBezTo>
                  <a:cubicBezTo>
                    <a:pt x="439" y="1985"/>
                    <a:pt x="396" y="1917"/>
                    <a:pt x="405" y="1861"/>
                  </a:cubicBezTo>
                  <a:cubicBezTo>
                    <a:pt x="405" y="1861"/>
                    <a:pt x="396" y="1754"/>
                    <a:pt x="486" y="1741"/>
                  </a:cubicBezTo>
                  <a:cubicBezTo>
                    <a:pt x="576" y="1728"/>
                    <a:pt x="611" y="1827"/>
                    <a:pt x="606" y="1904"/>
                  </a:cubicBezTo>
                  <a:cubicBezTo>
                    <a:pt x="602" y="1981"/>
                    <a:pt x="718" y="2050"/>
                    <a:pt x="790" y="2050"/>
                  </a:cubicBezTo>
                  <a:cubicBezTo>
                    <a:pt x="863" y="2050"/>
                    <a:pt x="773" y="2127"/>
                    <a:pt x="683" y="2170"/>
                  </a:cubicBezTo>
                  <a:cubicBezTo>
                    <a:pt x="593" y="2212"/>
                    <a:pt x="572" y="2277"/>
                    <a:pt x="358" y="2221"/>
                  </a:cubicBezTo>
                  <a:cubicBezTo>
                    <a:pt x="358" y="2221"/>
                    <a:pt x="332" y="2367"/>
                    <a:pt x="675" y="2264"/>
                  </a:cubicBezTo>
                  <a:cubicBezTo>
                    <a:pt x="675" y="2264"/>
                    <a:pt x="760" y="2234"/>
                    <a:pt x="795" y="2187"/>
                  </a:cubicBezTo>
                  <a:cubicBezTo>
                    <a:pt x="795" y="2187"/>
                    <a:pt x="782" y="2337"/>
                    <a:pt x="833" y="2409"/>
                  </a:cubicBezTo>
                  <a:cubicBezTo>
                    <a:pt x="885" y="2482"/>
                    <a:pt x="739" y="2688"/>
                    <a:pt x="396" y="2516"/>
                  </a:cubicBezTo>
                  <a:cubicBezTo>
                    <a:pt x="396" y="2516"/>
                    <a:pt x="268" y="2448"/>
                    <a:pt x="294" y="2272"/>
                  </a:cubicBezTo>
                  <a:cubicBezTo>
                    <a:pt x="294" y="2272"/>
                    <a:pt x="294" y="2272"/>
                    <a:pt x="294" y="2272"/>
                  </a:cubicBezTo>
                  <a:close/>
                  <a:moveTo>
                    <a:pt x="940" y="2705"/>
                  </a:moveTo>
                  <a:cubicBezTo>
                    <a:pt x="936" y="2855"/>
                    <a:pt x="611" y="2748"/>
                    <a:pt x="503" y="2632"/>
                  </a:cubicBezTo>
                  <a:cubicBezTo>
                    <a:pt x="503" y="2632"/>
                    <a:pt x="645" y="2705"/>
                    <a:pt x="816" y="2624"/>
                  </a:cubicBezTo>
                  <a:cubicBezTo>
                    <a:pt x="816" y="2624"/>
                    <a:pt x="945" y="2555"/>
                    <a:pt x="940" y="2705"/>
                  </a:cubicBezTo>
                  <a:cubicBezTo>
                    <a:pt x="940" y="2705"/>
                    <a:pt x="940" y="2705"/>
                    <a:pt x="940" y="2705"/>
                  </a:cubicBezTo>
                  <a:close/>
                  <a:moveTo>
                    <a:pt x="1257" y="2722"/>
                  </a:moveTo>
                  <a:cubicBezTo>
                    <a:pt x="1240" y="2786"/>
                    <a:pt x="1210" y="2808"/>
                    <a:pt x="1120" y="2808"/>
                  </a:cubicBezTo>
                  <a:cubicBezTo>
                    <a:pt x="1030" y="2808"/>
                    <a:pt x="975" y="2799"/>
                    <a:pt x="1013" y="2679"/>
                  </a:cubicBezTo>
                  <a:cubicBezTo>
                    <a:pt x="1013" y="2679"/>
                    <a:pt x="1099" y="2701"/>
                    <a:pt x="1176" y="2671"/>
                  </a:cubicBezTo>
                  <a:cubicBezTo>
                    <a:pt x="1176" y="2671"/>
                    <a:pt x="1275" y="2658"/>
                    <a:pt x="1257" y="2722"/>
                  </a:cubicBezTo>
                  <a:cubicBezTo>
                    <a:pt x="1257" y="2722"/>
                    <a:pt x="1257" y="2722"/>
                    <a:pt x="1257" y="2722"/>
                  </a:cubicBezTo>
                  <a:close/>
                  <a:moveTo>
                    <a:pt x="932" y="2572"/>
                  </a:moveTo>
                  <a:cubicBezTo>
                    <a:pt x="876" y="2508"/>
                    <a:pt x="915" y="2371"/>
                    <a:pt x="915" y="2371"/>
                  </a:cubicBezTo>
                  <a:cubicBezTo>
                    <a:pt x="790" y="2178"/>
                    <a:pt x="928" y="2084"/>
                    <a:pt x="928" y="2084"/>
                  </a:cubicBezTo>
                  <a:cubicBezTo>
                    <a:pt x="1172" y="2041"/>
                    <a:pt x="1167" y="2152"/>
                    <a:pt x="1356" y="2191"/>
                  </a:cubicBezTo>
                  <a:cubicBezTo>
                    <a:pt x="1544" y="2229"/>
                    <a:pt x="1467" y="2268"/>
                    <a:pt x="1467" y="2268"/>
                  </a:cubicBezTo>
                  <a:cubicBezTo>
                    <a:pt x="1334" y="2337"/>
                    <a:pt x="1146" y="2319"/>
                    <a:pt x="1082" y="2302"/>
                  </a:cubicBezTo>
                  <a:cubicBezTo>
                    <a:pt x="1018" y="2285"/>
                    <a:pt x="945" y="2289"/>
                    <a:pt x="1022" y="2337"/>
                  </a:cubicBezTo>
                  <a:cubicBezTo>
                    <a:pt x="1099" y="2384"/>
                    <a:pt x="1283" y="2375"/>
                    <a:pt x="1283" y="2375"/>
                  </a:cubicBezTo>
                  <a:cubicBezTo>
                    <a:pt x="1373" y="2341"/>
                    <a:pt x="1364" y="2418"/>
                    <a:pt x="1364" y="2418"/>
                  </a:cubicBezTo>
                  <a:cubicBezTo>
                    <a:pt x="1309" y="2435"/>
                    <a:pt x="1309" y="2521"/>
                    <a:pt x="1309" y="2521"/>
                  </a:cubicBezTo>
                  <a:cubicBezTo>
                    <a:pt x="1240" y="2671"/>
                    <a:pt x="932" y="2572"/>
                    <a:pt x="932" y="2572"/>
                  </a:cubicBezTo>
                  <a:cubicBezTo>
                    <a:pt x="932" y="2572"/>
                    <a:pt x="932" y="2572"/>
                    <a:pt x="932" y="2572"/>
                  </a:cubicBezTo>
                  <a:close/>
                  <a:moveTo>
                    <a:pt x="3797" y="2670"/>
                  </a:moveTo>
                  <a:cubicBezTo>
                    <a:pt x="3727" y="2792"/>
                    <a:pt x="3621" y="2882"/>
                    <a:pt x="3521" y="2885"/>
                  </a:cubicBezTo>
                  <a:cubicBezTo>
                    <a:pt x="3422" y="2888"/>
                    <a:pt x="3556" y="2824"/>
                    <a:pt x="3454" y="2760"/>
                  </a:cubicBezTo>
                  <a:cubicBezTo>
                    <a:pt x="3454" y="2760"/>
                    <a:pt x="3409" y="2718"/>
                    <a:pt x="3409" y="2776"/>
                  </a:cubicBezTo>
                  <a:cubicBezTo>
                    <a:pt x="3409" y="2776"/>
                    <a:pt x="3463" y="2833"/>
                    <a:pt x="3402" y="2875"/>
                  </a:cubicBezTo>
                  <a:cubicBezTo>
                    <a:pt x="3341" y="2917"/>
                    <a:pt x="3303" y="2981"/>
                    <a:pt x="2978" y="2984"/>
                  </a:cubicBezTo>
                  <a:cubicBezTo>
                    <a:pt x="2978" y="2984"/>
                    <a:pt x="2840" y="2981"/>
                    <a:pt x="2622" y="2743"/>
                  </a:cubicBezTo>
                  <a:cubicBezTo>
                    <a:pt x="2622" y="2743"/>
                    <a:pt x="2564" y="2641"/>
                    <a:pt x="2528" y="2618"/>
                  </a:cubicBezTo>
                  <a:cubicBezTo>
                    <a:pt x="2528" y="2618"/>
                    <a:pt x="2496" y="2625"/>
                    <a:pt x="2516" y="2666"/>
                  </a:cubicBezTo>
                  <a:cubicBezTo>
                    <a:pt x="2516" y="2666"/>
                    <a:pt x="2545" y="2743"/>
                    <a:pt x="2496" y="2753"/>
                  </a:cubicBezTo>
                  <a:cubicBezTo>
                    <a:pt x="2448" y="2763"/>
                    <a:pt x="2220" y="2776"/>
                    <a:pt x="2159" y="2923"/>
                  </a:cubicBezTo>
                  <a:cubicBezTo>
                    <a:pt x="2159" y="2923"/>
                    <a:pt x="2140" y="2978"/>
                    <a:pt x="2243" y="2914"/>
                  </a:cubicBezTo>
                  <a:cubicBezTo>
                    <a:pt x="2345" y="2850"/>
                    <a:pt x="2365" y="2811"/>
                    <a:pt x="2490" y="2814"/>
                  </a:cubicBezTo>
                  <a:cubicBezTo>
                    <a:pt x="2615" y="2817"/>
                    <a:pt x="2622" y="2872"/>
                    <a:pt x="2715" y="2939"/>
                  </a:cubicBezTo>
                  <a:cubicBezTo>
                    <a:pt x="2808" y="3007"/>
                    <a:pt x="2930" y="3062"/>
                    <a:pt x="2750" y="3107"/>
                  </a:cubicBezTo>
                  <a:cubicBezTo>
                    <a:pt x="2570" y="3151"/>
                    <a:pt x="2458" y="3087"/>
                    <a:pt x="2278" y="3180"/>
                  </a:cubicBezTo>
                  <a:cubicBezTo>
                    <a:pt x="2098" y="3274"/>
                    <a:pt x="2040" y="3238"/>
                    <a:pt x="2021" y="3213"/>
                  </a:cubicBezTo>
                  <a:cubicBezTo>
                    <a:pt x="2002" y="3187"/>
                    <a:pt x="2014" y="3135"/>
                    <a:pt x="2101" y="3129"/>
                  </a:cubicBezTo>
                  <a:cubicBezTo>
                    <a:pt x="2188" y="3123"/>
                    <a:pt x="2352" y="3097"/>
                    <a:pt x="2355" y="3039"/>
                  </a:cubicBezTo>
                  <a:cubicBezTo>
                    <a:pt x="2358" y="2981"/>
                    <a:pt x="2339" y="2936"/>
                    <a:pt x="2320" y="2956"/>
                  </a:cubicBezTo>
                  <a:cubicBezTo>
                    <a:pt x="2300" y="2975"/>
                    <a:pt x="2320" y="3052"/>
                    <a:pt x="2252" y="3049"/>
                  </a:cubicBezTo>
                  <a:cubicBezTo>
                    <a:pt x="2185" y="3045"/>
                    <a:pt x="2024" y="3039"/>
                    <a:pt x="1947" y="3087"/>
                  </a:cubicBezTo>
                  <a:cubicBezTo>
                    <a:pt x="1870" y="3135"/>
                    <a:pt x="1764" y="3155"/>
                    <a:pt x="1639" y="3071"/>
                  </a:cubicBezTo>
                  <a:cubicBezTo>
                    <a:pt x="1513" y="2988"/>
                    <a:pt x="1417" y="3209"/>
                    <a:pt x="1321" y="2801"/>
                  </a:cubicBezTo>
                  <a:cubicBezTo>
                    <a:pt x="1321" y="2801"/>
                    <a:pt x="1321" y="2654"/>
                    <a:pt x="1398" y="2596"/>
                  </a:cubicBezTo>
                  <a:cubicBezTo>
                    <a:pt x="1398" y="2596"/>
                    <a:pt x="1412" y="2526"/>
                    <a:pt x="1390" y="2495"/>
                  </a:cubicBezTo>
                  <a:cubicBezTo>
                    <a:pt x="1390" y="2495"/>
                    <a:pt x="1420" y="2349"/>
                    <a:pt x="1570" y="2294"/>
                  </a:cubicBezTo>
                  <a:cubicBezTo>
                    <a:pt x="1570" y="2294"/>
                    <a:pt x="1626" y="2140"/>
                    <a:pt x="1878" y="2204"/>
                  </a:cubicBezTo>
                  <a:cubicBezTo>
                    <a:pt x="1878" y="2204"/>
                    <a:pt x="1994" y="2208"/>
                    <a:pt x="2016" y="2071"/>
                  </a:cubicBezTo>
                  <a:cubicBezTo>
                    <a:pt x="2016" y="2071"/>
                    <a:pt x="2063" y="1985"/>
                    <a:pt x="2230" y="1981"/>
                  </a:cubicBezTo>
                  <a:cubicBezTo>
                    <a:pt x="2230" y="1981"/>
                    <a:pt x="2290" y="1972"/>
                    <a:pt x="2341" y="1917"/>
                  </a:cubicBezTo>
                  <a:cubicBezTo>
                    <a:pt x="2341" y="1917"/>
                    <a:pt x="2427" y="1908"/>
                    <a:pt x="2478" y="1938"/>
                  </a:cubicBezTo>
                  <a:cubicBezTo>
                    <a:pt x="2530" y="1968"/>
                    <a:pt x="2542" y="1878"/>
                    <a:pt x="2568" y="1853"/>
                  </a:cubicBezTo>
                  <a:cubicBezTo>
                    <a:pt x="2568" y="1853"/>
                    <a:pt x="2612" y="1751"/>
                    <a:pt x="2731" y="1834"/>
                  </a:cubicBezTo>
                  <a:cubicBezTo>
                    <a:pt x="2850" y="1918"/>
                    <a:pt x="2859" y="2072"/>
                    <a:pt x="2927" y="2123"/>
                  </a:cubicBezTo>
                  <a:cubicBezTo>
                    <a:pt x="2994" y="2175"/>
                    <a:pt x="2975" y="2101"/>
                    <a:pt x="2949" y="2062"/>
                  </a:cubicBezTo>
                  <a:cubicBezTo>
                    <a:pt x="2924" y="2024"/>
                    <a:pt x="2856" y="1866"/>
                    <a:pt x="2843" y="1834"/>
                  </a:cubicBezTo>
                  <a:cubicBezTo>
                    <a:pt x="2830" y="1802"/>
                    <a:pt x="2830" y="1667"/>
                    <a:pt x="2953" y="1667"/>
                  </a:cubicBezTo>
                  <a:cubicBezTo>
                    <a:pt x="2953" y="1667"/>
                    <a:pt x="3017" y="1626"/>
                    <a:pt x="3142" y="1709"/>
                  </a:cubicBezTo>
                  <a:cubicBezTo>
                    <a:pt x="3267" y="1793"/>
                    <a:pt x="3396" y="1828"/>
                    <a:pt x="3454" y="1818"/>
                  </a:cubicBezTo>
                  <a:cubicBezTo>
                    <a:pt x="3454" y="1818"/>
                    <a:pt x="3511" y="1793"/>
                    <a:pt x="3422" y="1780"/>
                  </a:cubicBezTo>
                  <a:cubicBezTo>
                    <a:pt x="3332" y="1767"/>
                    <a:pt x="3216" y="1667"/>
                    <a:pt x="3187" y="1648"/>
                  </a:cubicBezTo>
                  <a:cubicBezTo>
                    <a:pt x="3158" y="1629"/>
                    <a:pt x="3177" y="1552"/>
                    <a:pt x="3226" y="1532"/>
                  </a:cubicBezTo>
                  <a:cubicBezTo>
                    <a:pt x="3274" y="1513"/>
                    <a:pt x="3357" y="1288"/>
                    <a:pt x="3467" y="1272"/>
                  </a:cubicBezTo>
                  <a:cubicBezTo>
                    <a:pt x="3467" y="1272"/>
                    <a:pt x="3518" y="1266"/>
                    <a:pt x="3547" y="1246"/>
                  </a:cubicBezTo>
                  <a:cubicBezTo>
                    <a:pt x="3547" y="1246"/>
                    <a:pt x="3560" y="1211"/>
                    <a:pt x="3515" y="1218"/>
                  </a:cubicBezTo>
                  <a:cubicBezTo>
                    <a:pt x="3515" y="1218"/>
                    <a:pt x="3483" y="1131"/>
                    <a:pt x="3486" y="1050"/>
                  </a:cubicBezTo>
                  <a:cubicBezTo>
                    <a:pt x="3489" y="970"/>
                    <a:pt x="3389" y="768"/>
                    <a:pt x="3312" y="768"/>
                  </a:cubicBezTo>
                  <a:cubicBezTo>
                    <a:pt x="3312" y="768"/>
                    <a:pt x="3287" y="784"/>
                    <a:pt x="3319" y="826"/>
                  </a:cubicBezTo>
                  <a:cubicBezTo>
                    <a:pt x="3351" y="867"/>
                    <a:pt x="3447" y="1012"/>
                    <a:pt x="3409" y="1195"/>
                  </a:cubicBezTo>
                  <a:cubicBezTo>
                    <a:pt x="3409" y="1195"/>
                    <a:pt x="3402" y="1237"/>
                    <a:pt x="3348" y="1253"/>
                  </a:cubicBezTo>
                  <a:cubicBezTo>
                    <a:pt x="3348" y="1253"/>
                    <a:pt x="3303" y="1423"/>
                    <a:pt x="3168" y="1449"/>
                  </a:cubicBezTo>
                  <a:cubicBezTo>
                    <a:pt x="3033" y="1475"/>
                    <a:pt x="3123" y="1581"/>
                    <a:pt x="3033" y="1597"/>
                  </a:cubicBezTo>
                  <a:cubicBezTo>
                    <a:pt x="2943" y="1613"/>
                    <a:pt x="2901" y="1545"/>
                    <a:pt x="2811" y="1658"/>
                  </a:cubicBezTo>
                  <a:cubicBezTo>
                    <a:pt x="2811" y="1658"/>
                    <a:pt x="2750" y="1799"/>
                    <a:pt x="2689" y="1712"/>
                  </a:cubicBezTo>
                  <a:cubicBezTo>
                    <a:pt x="2628" y="1626"/>
                    <a:pt x="2740" y="1462"/>
                    <a:pt x="2776" y="1401"/>
                  </a:cubicBezTo>
                  <a:cubicBezTo>
                    <a:pt x="2811" y="1340"/>
                    <a:pt x="2859" y="1195"/>
                    <a:pt x="3023" y="1166"/>
                  </a:cubicBezTo>
                  <a:cubicBezTo>
                    <a:pt x="3023" y="1166"/>
                    <a:pt x="3068" y="1185"/>
                    <a:pt x="3097" y="1086"/>
                  </a:cubicBezTo>
                  <a:cubicBezTo>
                    <a:pt x="3126" y="986"/>
                    <a:pt x="3264" y="1018"/>
                    <a:pt x="3280" y="1057"/>
                  </a:cubicBezTo>
                  <a:cubicBezTo>
                    <a:pt x="3296" y="1095"/>
                    <a:pt x="3328" y="1166"/>
                    <a:pt x="3338" y="1086"/>
                  </a:cubicBezTo>
                  <a:cubicBezTo>
                    <a:pt x="3338" y="1086"/>
                    <a:pt x="3332" y="977"/>
                    <a:pt x="3248" y="957"/>
                  </a:cubicBezTo>
                  <a:cubicBezTo>
                    <a:pt x="3165" y="938"/>
                    <a:pt x="3136" y="810"/>
                    <a:pt x="3161" y="736"/>
                  </a:cubicBezTo>
                  <a:cubicBezTo>
                    <a:pt x="3187" y="662"/>
                    <a:pt x="3267" y="652"/>
                    <a:pt x="3428" y="700"/>
                  </a:cubicBezTo>
                  <a:cubicBezTo>
                    <a:pt x="3428" y="700"/>
                    <a:pt x="3508" y="774"/>
                    <a:pt x="3566" y="774"/>
                  </a:cubicBezTo>
                  <a:cubicBezTo>
                    <a:pt x="3624" y="774"/>
                    <a:pt x="3579" y="729"/>
                    <a:pt x="3550" y="716"/>
                  </a:cubicBezTo>
                  <a:cubicBezTo>
                    <a:pt x="3521" y="704"/>
                    <a:pt x="3456" y="630"/>
                    <a:pt x="3319" y="591"/>
                  </a:cubicBezTo>
                  <a:cubicBezTo>
                    <a:pt x="3251" y="572"/>
                    <a:pt x="3348" y="443"/>
                    <a:pt x="3450" y="517"/>
                  </a:cubicBezTo>
                  <a:cubicBezTo>
                    <a:pt x="3450" y="517"/>
                    <a:pt x="3598" y="594"/>
                    <a:pt x="3727" y="559"/>
                  </a:cubicBezTo>
                  <a:cubicBezTo>
                    <a:pt x="3727" y="559"/>
                    <a:pt x="3878" y="533"/>
                    <a:pt x="3919" y="649"/>
                  </a:cubicBezTo>
                  <a:cubicBezTo>
                    <a:pt x="3919" y="649"/>
                    <a:pt x="3910" y="662"/>
                    <a:pt x="3852" y="662"/>
                  </a:cubicBezTo>
                  <a:cubicBezTo>
                    <a:pt x="3794" y="662"/>
                    <a:pt x="3785" y="697"/>
                    <a:pt x="3752" y="694"/>
                  </a:cubicBezTo>
                  <a:cubicBezTo>
                    <a:pt x="3720" y="691"/>
                    <a:pt x="3743" y="659"/>
                    <a:pt x="3624" y="610"/>
                  </a:cubicBezTo>
                  <a:cubicBezTo>
                    <a:pt x="3505" y="562"/>
                    <a:pt x="3573" y="636"/>
                    <a:pt x="3605" y="662"/>
                  </a:cubicBezTo>
                  <a:cubicBezTo>
                    <a:pt x="3637" y="687"/>
                    <a:pt x="3746" y="726"/>
                    <a:pt x="3736" y="832"/>
                  </a:cubicBezTo>
                  <a:cubicBezTo>
                    <a:pt x="3727" y="938"/>
                    <a:pt x="3605" y="1022"/>
                    <a:pt x="3605" y="1224"/>
                  </a:cubicBezTo>
                  <a:cubicBezTo>
                    <a:pt x="3605" y="1426"/>
                    <a:pt x="3634" y="1590"/>
                    <a:pt x="3675" y="1590"/>
                  </a:cubicBezTo>
                  <a:cubicBezTo>
                    <a:pt x="3717" y="1590"/>
                    <a:pt x="3682" y="1558"/>
                    <a:pt x="3675" y="1468"/>
                  </a:cubicBezTo>
                  <a:cubicBezTo>
                    <a:pt x="3669" y="1378"/>
                    <a:pt x="3646" y="1144"/>
                    <a:pt x="3720" y="1118"/>
                  </a:cubicBezTo>
                  <a:cubicBezTo>
                    <a:pt x="3794" y="1092"/>
                    <a:pt x="3868" y="1089"/>
                    <a:pt x="3839" y="1044"/>
                  </a:cubicBezTo>
                  <a:cubicBezTo>
                    <a:pt x="3839" y="1044"/>
                    <a:pt x="3772" y="1031"/>
                    <a:pt x="3736" y="1044"/>
                  </a:cubicBezTo>
                  <a:cubicBezTo>
                    <a:pt x="3736" y="1044"/>
                    <a:pt x="3707" y="1034"/>
                    <a:pt x="3781" y="957"/>
                  </a:cubicBezTo>
                  <a:cubicBezTo>
                    <a:pt x="3855" y="880"/>
                    <a:pt x="3785" y="790"/>
                    <a:pt x="3871" y="745"/>
                  </a:cubicBezTo>
                  <a:cubicBezTo>
                    <a:pt x="3958" y="700"/>
                    <a:pt x="4051" y="755"/>
                    <a:pt x="4048" y="793"/>
                  </a:cubicBezTo>
                  <a:cubicBezTo>
                    <a:pt x="4045" y="832"/>
                    <a:pt x="3964" y="810"/>
                    <a:pt x="3945" y="896"/>
                  </a:cubicBezTo>
                  <a:cubicBezTo>
                    <a:pt x="3926" y="983"/>
                    <a:pt x="3862" y="1118"/>
                    <a:pt x="3981" y="1304"/>
                  </a:cubicBezTo>
                  <a:cubicBezTo>
                    <a:pt x="3981" y="1304"/>
                    <a:pt x="4003" y="1516"/>
                    <a:pt x="3987" y="1555"/>
                  </a:cubicBezTo>
                  <a:cubicBezTo>
                    <a:pt x="3987" y="1555"/>
                    <a:pt x="4022" y="1600"/>
                    <a:pt x="4054" y="1433"/>
                  </a:cubicBezTo>
                  <a:cubicBezTo>
                    <a:pt x="4087" y="1266"/>
                    <a:pt x="3997" y="1198"/>
                    <a:pt x="3977" y="1115"/>
                  </a:cubicBezTo>
                  <a:cubicBezTo>
                    <a:pt x="3958" y="1031"/>
                    <a:pt x="3997" y="890"/>
                    <a:pt x="4048" y="890"/>
                  </a:cubicBezTo>
                  <a:cubicBezTo>
                    <a:pt x="4099" y="890"/>
                    <a:pt x="4141" y="848"/>
                    <a:pt x="4254" y="1041"/>
                  </a:cubicBezTo>
                  <a:cubicBezTo>
                    <a:pt x="4366" y="1234"/>
                    <a:pt x="4385" y="1243"/>
                    <a:pt x="4382" y="1401"/>
                  </a:cubicBezTo>
                  <a:cubicBezTo>
                    <a:pt x="4379" y="1558"/>
                    <a:pt x="4392" y="1613"/>
                    <a:pt x="4437" y="1651"/>
                  </a:cubicBezTo>
                  <a:cubicBezTo>
                    <a:pt x="4459" y="1670"/>
                    <a:pt x="4414" y="1770"/>
                    <a:pt x="4366" y="1725"/>
                  </a:cubicBezTo>
                  <a:cubicBezTo>
                    <a:pt x="4366" y="1725"/>
                    <a:pt x="4225" y="1642"/>
                    <a:pt x="4157" y="1696"/>
                  </a:cubicBezTo>
                  <a:cubicBezTo>
                    <a:pt x="4157" y="1696"/>
                    <a:pt x="4122" y="1670"/>
                    <a:pt x="4167" y="1616"/>
                  </a:cubicBezTo>
                  <a:cubicBezTo>
                    <a:pt x="4167" y="1616"/>
                    <a:pt x="4209" y="1195"/>
                    <a:pt x="4109" y="1205"/>
                  </a:cubicBezTo>
                  <a:cubicBezTo>
                    <a:pt x="4009" y="1214"/>
                    <a:pt x="4164" y="1218"/>
                    <a:pt x="4112" y="1520"/>
                  </a:cubicBezTo>
                  <a:cubicBezTo>
                    <a:pt x="4061" y="1821"/>
                    <a:pt x="3894" y="1911"/>
                    <a:pt x="3823" y="1908"/>
                  </a:cubicBezTo>
                  <a:cubicBezTo>
                    <a:pt x="3752" y="1905"/>
                    <a:pt x="3740" y="1921"/>
                    <a:pt x="3801" y="1773"/>
                  </a:cubicBezTo>
                  <a:cubicBezTo>
                    <a:pt x="3862" y="1626"/>
                    <a:pt x="3925" y="1328"/>
                    <a:pt x="3849" y="1340"/>
                  </a:cubicBezTo>
                  <a:cubicBezTo>
                    <a:pt x="3807" y="1346"/>
                    <a:pt x="3817" y="1369"/>
                    <a:pt x="3817" y="1436"/>
                  </a:cubicBezTo>
                  <a:cubicBezTo>
                    <a:pt x="3817" y="1503"/>
                    <a:pt x="3801" y="1744"/>
                    <a:pt x="3688" y="1838"/>
                  </a:cubicBezTo>
                  <a:cubicBezTo>
                    <a:pt x="3576" y="1931"/>
                    <a:pt x="3611" y="1799"/>
                    <a:pt x="3569" y="1751"/>
                  </a:cubicBezTo>
                  <a:cubicBezTo>
                    <a:pt x="3528" y="1703"/>
                    <a:pt x="3473" y="1545"/>
                    <a:pt x="3280" y="1561"/>
                  </a:cubicBezTo>
                  <a:cubicBezTo>
                    <a:pt x="3280" y="1561"/>
                    <a:pt x="3261" y="1613"/>
                    <a:pt x="3322" y="1616"/>
                  </a:cubicBezTo>
                  <a:cubicBezTo>
                    <a:pt x="3383" y="1619"/>
                    <a:pt x="3528" y="1709"/>
                    <a:pt x="3524" y="1815"/>
                  </a:cubicBezTo>
                  <a:cubicBezTo>
                    <a:pt x="3521" y="1921"/>
                    <a:pt x="3515" y="1915"/>
                    <a:pt x="3434" y="1966"/>
                  </a:cubicBezTo>
                  <a:cubicBezTo>
                    <a:pt x="3354" y="2017"/>
                    <a:pt x="3267" y="2101"/>
                    <a:pt x="3235" y="2220"/>
                  </a:cubicBezTo>
                  <a:cubicBezTo>
                    <a:pt x="3203" y="2339"/>
                    <a:pt x="2997" y="2406"/>
                    <a:pt x="2808" y="2384"/>
                  </a:cubicBezTo>
                  <a:cubicBezTo>
                    <a:pt x="2618" y="2361"/>
                    <a:pt x="2708" y="2249"/>
                    <a:pt x="2702" y="2172"/>
                  </a:cubicBezTo>
                  <a:cubicBezTo>
                    <a:pt x="2696" y="2095"/>
                    <a:pt x="2686" y="1995"/>
                    <a:pt x="2628" y="2043"/>
                  </a:cubicBezTo>
                  <a:cubicBezTo>
                    <a:pt x="2628" y="2043"/>
                    <a:pt x="2631" y="2062"/>
                    <a:pt x="2644" y="2127"/>
                  </a:cubicBezTo>
                  <a:cubicBezTo>
                    <a:pt x="2657" y="2191"/>
                    <a:pt x="2599" y="2159"/>
                    <a:pt x="2596" y="2229"/>
                  </a:cubicBezTo>
                  <a:cubicBezTo>
                    <a:pt x="2593" y="2300"/>
                    <a:pt x="2570" y="2380"/>
                    <a:pt x="2455" y="2303"/>
                  </a:cubicBezTo>
                  <a:cubicBezTo>
                    <a:pt x="2339" y="2226"/>
                    <a:pt x="2416" y="2246"/>
                    <a:pt x="2426" y="2107"/>
                  </a:cubicBezTo>
                  <a:cubicBezTo>
                    <a:pt x="2435" y="1969"/>
                    <a:pt x="2310" y="1924"/>
                    <a:pt x="2336" y="1989"/>
                  </a:cubicBezTo>
                  <a:cubicBezTo>
                    <a:pt x="2361" y="2053"/>
                    <a:pt x="2381" y="2059"/>
                    <a:pt x="2349" y="2159"/>
                  </a:cubicBezTo>
                  <a:cubicBezTo>
                    <a:pt x="2316" y="2258"/>
                    <a:pt x="2381" y="2291"/>
                    <a:pt x="2313" y="2361"/>
                  </a:cubicBezTo>
                  <a:cubicBezTo>
                    <a:pt x="2246" y="2432"/>
                    <a:pt x="2111" y="2503"/>
                    <a:pt x="2005" y="2535"/>
                  </a:cubicBezTo>
                  <a:cubicBezTo>
                    <a:pt x="1899" y="2567"/>
                    <a:pt x="1915" y="2666"/>
                    <a:pt x="1812" y="2676"/>
                  </a:cubicBezTo>
                  <a:cubicBezTo>
                    <a:pt x="1709" y="2686"/>
                    <a:pt x="1761" y="2557"/>
                    <a:pt x="1671" y="2551"/>
                  </a:cubicBezTo>
                  <a:cubicBezTo>
                    <a:pt x="1671" y="2551"/>
                    <a:pt x="1616" y="2544"/>
                    <a:pt x="1648" y="2599"/>
                  </a:cubicBezTo>
                  <a:cubicBezTo>
                    <a:pt x="1680" y="2654"/>
                    <a:pt x="1770" y="2689"/>
                    <a:pt x="1716" y="2753"/>
                  </a:cubicBezTo>
                  <a:cubicBezTo>
                    <a:pt x="1716" y="2753"/>
                    <a:pt x="1648" y="2821"/>
                    <a:pt x="1513" y="2808"/>
                  </a:cubicBezTo>
                  <a:cubicBezTo>
                    <a:pt x="1513" y="2808"/>
                    <a:pt x="1472" y="2866"/>
                    <a:pt x="1603" y="2846"/>
                  </a:cubicBezTo>
                  <a:cubicBezTo>
                    <a:pt x="1735" y="2827"/>
                    <a:pt x="1806" y="2776"/>
                    <a:pt x="1921" y="2654"/>
                  </a:cubicBezTo>
                  <a:cubicBezTo>
                    <a:pt x="1921" y="2654"/>
                    <a:pt x="2024" y="2589"/>
                    <a:pt x="2169" y="2551"/>
                  </a:cubicBezTo>
                  <a:cubicBezTo>
                    <a:pt x="2313" y="2512"/>
                    <a:pt x="2336" y="2435"/>
                    <a:pt x="2448" y="2422"/>
                  </a:cubicBezTo>
                  <a:cubicBezTo>
                    <a:pt x="2561" y="2409"/>
                    <a:pt x="2634" y="2397"/>
                    <a:pt x="2766" y="2454"/>
                  </a:cubicBezTo>
                  <a:cubicBezTo>
                    <a:pt x="2766" y="2454"/>
                    <a:pt x="2869" y="2474"/>
                    <a:pt x="2975" y="2467"/>
                  </a:cubicBezTo>
                  <a:cubicBezTo>
                    <a:pt x="2975" y="2467"/>
                    <a:pt x="3014" y="2483"/>
                    <a:pt x="3014" y="2560"/>
                  </a:cubicBezTo>
                  <a:cubicBezTo>
                    <a:pt x="3014" y="2637"/>
                    <a:pt x="3152" y="2686"/>
                    <a:pt x="3190" y="2715"/>
                  </a:cubicBezTo>
                  <a:cubicBezTo>
                    <a:pt x="3229" y="2743"/>
                    <a:pt x="3187" y="2904"/>
                    <a:pt x="3216" y="2917"/>
                  </a:cubicBezTo>
                  <a:cubicBezTo>
                    <a:pt x="3245" y="2930"/>
                    <a:pt x="3271" y="2933"/>
                    <a:pt x="3271" y="2830"/>
                  </a:cubicBezTo>
                  <a:cubicBezTo>
                    <a:pt x="3271" y="2727"/>
                    <a:pt x="3306" y="2699"/>
                    <a:pt x="3402" y="2682"/>
                  </a:cubicBezTo>
                  <a:cubicBezTo>
                    <a:pt x="3499" y="2666"/>
                    <a:pt x="3666" y="2612"/>
                    <a:pt x="3762" y="2637"/>
                  </a:cubicBezTo>
                  <a:cubicBezTo>
                    <a:pt x="3762" y="2637"/>
                    <a:pt x="3823" y="2596"/>
                    <a:pt x="3714" y="2573"/>
                  </a:cubicBezTo>
                  <a:cubicBezTo>
                    <a:pt x="3605" y="2551"/>
                    <a:pt x="3495" y="2621"/>
                    <a:pt x="3402" y="2631"/>
                  </a:cubicBezTo>
                  <a:cubicBezTo>
                    <a:pt x="3309" y="2641"/>
                    <a:pt x="3129" y="2715"/>
                    <a:pt x="3100" y="2506"/>
                  </a:cubicBezTo>
                  <a:cubicBezTo>
                    <a:pt x="3071" y="2297"/>
                    <a:pt x="3389" y="2403"/>
                    <a:pt x="3492" y="2335"/>
                  </a:cubicBezTo>
                  <a:cubicBezTo>
                    <a:pt x="3492" y="2335"/>
                    <a:pt x="3534" y="2297"/>
                    <a:pt x="3463" y="2294"/>
                  </a:cubicBezTo>
                  <a:cubicBezTo>
                    <a:pt x="3393" y="2291"/>
                    <a:pt x="3299" y="2294"/>
                    <a:pt x="3277" y="2319"/>
                  </a:cubicBezTo>
                  <a:cubicBezTo>
                    <a:pt x="3277" y="2319"/>
                    <a:pt x="3277" y="2303"/>
                    <a:pt x="3328" y="2220"/>
                  </a:cubicBezTo>
                  <a:cubicBezTo>
                    <a:pt x="3380" y="2136"/>
                    <a:pt x="3319" y="2107"/>
                    <a:pt x="3412" y="2056"/>
                  </a:cubicBezTo>
                  <a:cubicBezTo>
                    <a:pt x="3505" y="2005"/>
                    <a:pt x="3595" y="1950"/>
                    <a:pt x="3653" y="1944"/>
                  </a:cubicBezTo>
                  <a:cubicBezTo>
                    <a:pt x="3711" y="1937"/>
                    <a:pt x="3846" y="1989"/>
                    <a:pt x="3849" y="2095"/>
                  </a:cubicBezTo>
                  <a:cubicBezTo>
                    <a:pt x="3852" y="2201"/>
                    <a:pt x="3868" y="2548"/>
                    <a:pt x="3797" y="2670"/>
                  </a:cubicBezTo>
                  <a:cubicBezTo>
                    <a:pt x="3797" y="2670"/>
                    <a:pt x="3797" y="2670"/>
                    <a:pt x="3797" y="2670"/>
                  </a:cubicBezTo>
                  <a:close/>
                  <a:moveTo>
                    <a:pt x="4157" y="2504"/>
                  </a:moveTo>
                  <a:cubicBezTo>
                    <a:pt x="4080" y="2461"/>
                    <a:pt x="4080" y="2341"/>
                    <a:pt x="4080" y="2242"/>
                  </a:cubicBezTo>
                  <a:cubicBezTo>
                    <a:pt x="4080" y="2144"/>
                    <a:pt x="4020" y="2187"/>
                    <a:pt x="4016" y="2259"/>
                  </a:cubicBezTo>
                  <a:cubicBezTo>
                    <a:pt x="4012" y="2332"/>
                    <a:pt x="3999" y="2461"/>
                    <a:pt x="4033" y="2486"/>
                  </a:cubicBezTo>
                  <a:cubicBezTo>
                    <a:pt x="4067" y="2512"/>
                    <a:pt x="4059" y="2521"/>
                    <a:pt x="4016" y="2572"/>
                  </a:cubicBezTo>
                  <a:cubicBezTo>
                    <a:pt x="3973" y="2624"/>
                    <a:pt x="3939" y="2675"/>
                    <a:pt x="3883" y="2658"/>
                  </a:cubicBezTo>
                  <a:cubicBezTo>
                    <a:pt x="3883" y="2658"/>
                    <a:pt x="3939" y="2619"/>
                    <a:pt x="3913" y="2182"/>
                  </a:cubicBezTo>
                  <a:cubicBezTo>
                    <a:pt x="3913" y="2182"/>
                    <a:pt x="3934" y="2050"/>
                    <a:pt x="4050" y="2050"/>
                  </a:cubicBezTo>
                  <a:cubicBezTo>
                    <a:pt x="4166" y="2050"/>
                    <a:pt x="4196" y="2067"/>
                    <a:pt x="4187" y="2208"/>
                  </a:cubicBezTo>
                  <a:cubicBezTo>
                    <a:pt x="4179" y="2349"/>
                    <a:pt x="4200" y="2418"/>
                    <a:pt x="4226" y="2461"/>
                  </a:cubicBezTo>
                  <a:cubicBezTo>
                    <a:pt x="4251" y="2504"/>
                    <a:pt x="4234" y="2546"/>
                    <a:pt x="4157" y="2504"/>
                  </a:cubicBezTo>
                  <a:cubicBezTo>
                    <a:pt x="4157" y="2504"/>
                    <a:pt x="4157" y="2504"/>
                    <a:pt x="4157" y="2504"/>
                  </a:cubicBezTo>
                  <a:close/>
                  <a:moveTo>
                    <a:pt x="4341" y="2482"/>
                  </a:moveTo>
                  <a:cubicBezTo>
                    <a:pt x="4341" y="2482"/>
                    <a:pt x="4320" y="2576"/>
                    <a:pt x="4269" y="2397"/>
                  </a:cubicBezTo>
                  <a:cubicBezTo>
                    <a:pt x="4269" y="2397"/>
                    <a:pt x="4217" y="2050"/>
                    <a:pt x="4290" y="2024"/>
                  </a:cubicBezTo>
                  <a:cubicBezTo>
                    <a:pt x="4290" y="2024"/>
                    <a:pt x="4354" y="1964"/>
                    <a:pt x="4367" y="1925"/>
                  </a:cubicBezTo>
                  <a:cubicBezTo>
                    <a:pt x="4380" y="1887"/>
                    <a:pt x="4359" y="1891"/>
                    <a:pt x="4307" y="1934"/>
                  </a:cubicBezTo>
                  <a:cubicBezTo>
                    <a:pt x="4256" y="1977"/>
                    <a:pt x="4251" y="2050"/>
                    <a:pt x="4149" y="1964"/>
                  </a:cubicBezTo>
                  <a:cubicBezTo>
                    <a:pt x="4149" y="1964"/>
                    <a:pt x="4050" y="1925"/>
                    <a:pt x="3990" y="1960"/>
                  </a:cubicBezTo>
                  <a:cubicBezTo>
                    <a:pt x="3990" y="1960"/>
                    <a:pt x="3956" y="2015"/>
                    <a:pt x="3917" y="2015"/>
                  </a:cubicBezTo>
                  <a:cubicBezTo>
                    <a:pt x="3917" y="2015"/>
                    <a:pt x="3866" y="1955"/>
                    <a:pt x="3960" y="1913"/>
                  </a:cubicBezTo>
                  <a:cubicBezTo>
                    <a:pt x="4054" y="1870"/>
                    <a:pt x="4072" y="1861"/>
                    <a:pt x="4102" y="1788"/>
                  </a:cubicBezTo>
                  <a:cubicBezTo>
                    <a:pt x="4132" y="1715"/>
                    <a:pt x="4376" y="1780"/>
                    <a:pt x="4410" y="1887"/>
                  </a:cubicBezTo>
                  <a:cubicBezTo>
                    <a:pt x="4444" y="1994"/>
                    <a:pt x="4508" y="2114"/>
                    <a:pt x="4453" y="2234"/>
                  </a:cubicBezTo>
                  <a:cubicBezTo>
                    <a:pt x="4397" y="2354"/>
                    <a:pt x="4337" y="2337"/>
                    <a:pt x="4341" y="2482"/>
                  </a:cubicBezTo>
                  <a:cubicBezTo>
                    <a:pt x="4341" y="2482"/>
                    <a:pt x="4341" y="2482"/>
                    <a:pt x="4341" y="2482"/>
                  </a:cubicBezTo>
                  <a:close/>
                  <a:moveTo>
                    <a:pt x="4508" y="2538"/>
                  </a:moveTo>
                  <a:cubicBezTo>
                    <a:pt x="4508" y="2538"/>
                    <a:pt x="4367" y="2585"/>
                    <a:pt x="4453" y="2405"/>
                  </a:cubicBezTo>
                  <a:cubicBezTo>
                    <a:pt x="4538" y="2225"/>
                    <a:pt x="4560" y="2375"/>
                    <a:pt x="4543" y="1990"/>
                  </a:cubicBezTo>
                  <a:cubicBezTo>
                    <a:pt x="4543" y="1990"/>
                    <a:pt x="4517" y="1865"/>
                    <a:pt x="4487" y="1840"/>
                  </a:cubicBezTo>
                  <a:cubicBezTo>
                    <a:pt x="4457" y="1814"/>
                    <a:pt x="4483" y="1745"/>
                    <a:pt x="4521" y="1741"/>
                  </a:cubicBezTo>
                  <a:cubicBezTo>
                    <a:pt x="4560" y="1737"/>
                    <a:pt x="4513" y="1596"/>
                    <a:pt x="4453" y="1557"/>
                  </a:cubicBezTo>
                  <a:cubicBezTo>
                    <a:pt x="4453" y="1557"/>
                    <a:pt x="4419" y="1287"/>
                    <a:pt x="4440" y="1274"/>
                  </a:cubicBezTo>
                  <a:cubicBezTo>
                    <a:pt x="4440" y="1274"/>
                    <a:pt x="4620" y="1433"/>
                    <a:pt x="4671" y="2062"/>
                  </a:cubicBezTo>
                  <a:cubicBezTo>
                    <a:pt x="4671" y="2062"/>
                    <a:pt x="4693" y="2486"/>
                    <a:pt x="4508" y="2538"/>
                  </a:cubicBezTo>
                  <a:cubicBezTo>
                    <a:pt x="4508" y="2538"/>
                    <a:pt x="4508" y="2538"/>
                    <a:pt x="4508" y="2538"/>
                  </a:cubicBezTo>
                  <a:close/>
                  <a:moveTo>
                    <a:pt x="2932" y="743"/>
                  </a:moveTo>
                  <a:cubicBezTo>
                    <a:pt x="2855" y="906"/>
                    <a:pt x="2791" y="790"/>
                    <a:pt x="2705" y="790"/>
                  </a:cubicBezTo>
                  <a:cubicBezTo>
                    <a:pt x="2619" y="790"/>
                    <a:pt x="2641" y="846"/>
                    <a:pt x="2662" y="842"/>
                  </a:cubicBezTo>
                  <a:cubicBezTo>
                    <a:pt x="2684" y="837"/>
                    <a:pt x="2731" y="846"/>
                    <a:pt x="2731" y="846"/>
                  </a:cubicBezTo>
                  <a:cubicBezTo>
                    <a:pt x="2750" y="842"/>
                    <a:pt x="2804" y="872"/>
                    <a:pt x="2804" y="872"/>
                  </a:cubicBezTo>
                  <a:cubicBezTo>
                    <a:pt x="2855" y="880"/>
                    <a:pt x="2872" y="914"/>
                    <a:pt x="2906" y="889"/>
                  </a:cubicBezTo>
                  <a:cubicBezTo>
                    <a:pt x="2941" y="863"/>
                    <a:pt x="2979" y="859"/>
                    <a:pt x="2975" y="777"/>
                  </a:cubicBezTo>
                  <a:cubicBezTo>
                    <a:pt x="2971" y="696"/>
                    <a:pt x="2932" y="743"/>
                    <a:pt x="2932" y="743"/>
                  </a:cubicBezTo>
                  <a:cubicBezTo>
                    <a:pt x="2932" y="743"/>
                    <a:pt x="2932" y="743"/>
                    <a:pt x="2932" y="743"/>
                  </a:cubicBezTo>
                  <a:close/>
                  <a:moveTo>
                    <a:pt x="1986" y="2512"/>
                  </a:moveTo>
                  <a:cubicBezTo>
                    <a:pt x="2045" y="2525"/>
                    <a:pt x="1968" y="2431"/>
                    <a:pt x="1947" y="2375"/>
                  </a:cubicBezTo>
                  <a:cubicBezTo>
                    <a:pt x="1926" y="2319"/>
                    <a:pt x="1947" y="2229"/>
                    <a:pt x="1896" y="2234"/>
                  </a:cubicBezTo>
                  <a:cubicBezTo>
                    <a:pt x="1844" y="2238"/>
                    <a:pt x="1878" y="2367"/>
                    <a:pt x="1878" y="2367"/>
                  </a:cubicBezTo>
                  <a:cubicBezTo>
                    <a:pt x="1878" y="2414"/>
                    <a:pt x="1926" y="2499"/>
                    <a:pt x="1986" y="2512"/>
                  </a:cubicBezTo>
                  <a:cubicBezTo>
                    <a:pt x="1986" y="2512"/>
                    <a:pt x="1986" y="2512"/>
                    <a:pt x="1986" y="2512"/>
                  </a:cubicBezTo>
                  <a:close/>
                  <a:moveTo>
                    <a:pt x="4277" y="1608"/>
                  </a:moveTo>
                  <a:cubicBezTo>
                    <a:pt x="4333" y="1608"/>
                    <a:pt x="4337" y="1386"/>
                    <a:pt x="4299" y="1317"/>
                  </a:cubicBezTo>
                  <a:cubicBezTo>
                    <a:pt x="4260" y="1249"/>
                    <a:pt x="4269" y="1321"/>
                    <a:pt x="4269" y="1321"/>
                  </a:cubicBezTo>
                  <a:cubicBezTo>
                    <a:pt x="4269" y="1321"/>
                    <a:pt x="4222" y="1608"/>
                    <a:pt x="4277" y="1608"/>
                  </a:cubicBezTo>
                  <a:cubicBezTo>
                    <a:pt x="4277" y="1608"/>
                    <a:pt x="4277" y="1608"/>
                    <a:pt x="4277" y="1608"/>
                  </a:cubicBezTo>
                  <a:close/>
                  <a:moveTo>
                    <a:pt x="3755" y="2127"/>
                  </a:moveTo>
                  <a:cubicBezTo>
                    <a:pt x="3755" y="2127"/>
                    <a:pt x="3656" y="2229"/>
                    <a:pt x="3660" y="2311"/>
                  </a:cubicBezTo>
                  <a:cubicBezTo>
                    <a:pt x="3665" y="2392"/>
                    <a:pt x="3558" y="2354"/>
                    <a:pt x="3536" y="2482"/>
                  </a:cubicBezTo>
                  <a:cubicBezTo>
                    <a:pt x="3515" y="2611"/>
                    <a:pt x="3579" y="2482"/>
                    <a:pt x="3600" y="2469"/>
                  </a:cubicBezTo>
                  <a:cubicBezTo>
                    <a:pt x="3622" y="2456"/>
                    <a:pt x="3660" y="2422"/>
                    <a:pt x="3690" y="2392"/>
                  </a:cubicBezTo>
                  <a:cubicBezTo>
                    <a:pt x="3720" y="2362"/>
                    <a:pt x="3695" y="2234"/>
                    <a:pt x="3759" y="2174"/>
                  </a:cubicBezTo>
                  <a:cubicBezTo>
                    <a:pt x="3823" y="2114"/>
                    <a:pt x="3772" y="2131"/>
                    <a:pt x="3755" y="2127"/>
                  </a:cubicBezTo>
                  <a:cubicBezTo>
                    <a:pt x="3755" y="2127"/>
                    <a:pt x="3755" y="2127"/>
                    <a:pt x="3755" y="2127"/>
                  </a:cubicBezTo>
                  <a:close/>
                  <a:moveTo>
                    <a:pt x="3112" y="2058"/>
                  </a:moveTo>
                  <a:cubicBezTo>
                    <a:pt x="3146" y="2105"/>
                    <a:pt x="3159" y="2058"/>
                    <a:pt x="3181" y="2002"/>
                  </a:cubicBezTo>
                  <a:cubicBezTo>
                    <a:pt x="3202" y="1947"/>
                    <a:pt x="3151" y="1827"/>
                    <a:pt x="3108" y="1835"/>
                  </a:cubicBezTo>
                  <a:cubicBezTo>
                    <a:pt x="3065" y="1844"/>
                    <a:pt x="3116" y="1913"/>
                    <a:pt x="3116" y="1913"/>
                  </a:cubicBezTo>
                  <a:cubicBezTo>
                    <a:pt x="3125" y="1990"/>
                    <a:pt x="3078" y="2011"/>
                    <a:pt x="3112" y="2058"/>
                  </a:cubicBezTo>
                  <a:cubicBezTo>
                    <a:pt x="3112" y="2058"/>
                    <a:pt x="3112" y="2058"/>
                    <a:pt x="3112" y="2058"/>
                  </a:cubicBezTo>
                  <a:close/>
                  <a:moveTo>
                    <a:pt x="3039" y="1296"/>
                  </a:moveTo>
                  <a:cubicBezTo>
                    <a:pt x="2966" y="1356"/>
                    <a:pt x="3001" y="1446"/>
                    <a:pt x="3001" y="1446"/>
                  </a:cubicBezTo>
                  <a:cubicBezTo>
                    <a:pt x="3048" y="1471"/>
                    <a:pt x="3112" y="1454"/>
                    <a:pt x="3078" y="1381"/>
                  </a:cubicBezTo>
                  <a:cubicBezTo>
                    <a:pt x="3044" y="1309"/>
                    <a:pt x="3129" y="1309"/>
                    <a:pt x="3142" y="1261"/>
                  </a:cubicBezTo>
                  <a:cubicBezTo>
                    <a:pt x="3155" y="1214"/>
                    <a:pt x="3112" y="1236"/>
                    <a:pt x="3039" y="1296"/>
                  </a:cubicBezTo>
                  <a:cubicBezTo>
                    <a:pt x="3039" y="1296"/>
                    <a:pt x="3039" y="1296"/>
                    <a:pt x="3039" y="12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ValueText"/>
            <p:cNvSpPr txBox="1"/>
            <p:nvPr/>
          </p:nvSpPr>
          <p:spPr>
            <a:xfrm>
              <a:off x="3562057" y="2784622"/>
              <a:ext cx="1184940" cy="542610"/>
            </a:xfrm>
            <a:prstGeom prst="rect">
              <a:avLst/>
            </a:prstGeom>
            <a:noFill/>
          </p:spPr>
          <p:txBody>
            <a:bodyPr wrap="none" anchor="ctr">
              <a:prstTxWarp prst="textPlain">
                <a:avLst/>
              </a:prstTxWarp>
              <a:spAutoFit/>
            </a:bodyPr>
            <a:lstStyle/>
            <a:p>
              <a:pPr algn="ctr"/>
              <a:r>
                <a:rPr lang="en-US" altLang="zh-CN" sz="3600" dirty="0">
                  <a:latin typeface="Impact" panose="020B0806030902050204" pitchFamily="34" charset="0"/>
                </a:rPr>
                <a:t>36%</a:t>
              </a: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588490" y="4592331"/>
            <a:ext cx="8833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春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199392" y="4592331"/>
            <a:ext cx="8833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夏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810294" y="4592331"/>
            <a:ext cx="8833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秋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9421195" y="4592331"/>
            <a:ext cx="8833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冬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416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sp>
        <p:nvSpPr>
          <p:cNvPr id="26" name="矩形 25"/>
          <p:cNvSpPr/>
          <p:nvPr/>
        </p:nvSpPr>
        <p:spPr>
          <a:xfrm>
            <a:off x="1848098" y="535721"/>
            <a:ext cx="412645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3-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智能图表</a:t>
            </a:r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islide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2279" y="847725"/>
            <a:ext cx="3676650" cy="60102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530" y="2131158"/>
            <a:ext cx="4857750" cy="1409700"/>
          </a:xfrm>
          <a:prstGeom prst="rect">
            <a:avLst/>
          </a:prstGeom>
        </p:spPr>
      </p:pic>
      <p:sp>
        <p:nvSpPr>
          <p:cNvPr id="38" name="矩形 37"/>
          <p:cNvSpPr/>
          <p:nvPr/>
        </p:nvSpPr>
        <p:spPr>
          <a:xfrm>
            <a:off x="833062" y="4166024"/>
            <a:ext cx="577668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超屌插件</a:t>
            </a: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islide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聚合了重多智能图表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dist"/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免费就够用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6157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sp>
        <p:nvSpPr>
          <p:cNvPr id="26" name="矩形 25"/>
          <p:cNvSpPr/>
          <p:nvPr/>
        </p:nvSpPr>
        <p:spPr>
          <a:xfrm>
            <a:off x="1848098" y="535721"/>
            <a:ext cx="412645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3-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智能图表</a:t>
            </a:r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islide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081a80a1-fb7f-47eb-b903-f14b3215d564" descr="9wMAAB+LCAAAAAAABACdkk1vgkAQhv/Ltr0RA5pqy81qbDhYjZD20HhYYYRtYDHL0mgM/72zWz6LNmnhArPvzDzv7JzJrTwdgNjETaiQc0ZDQRNHQkIM4gTE5nkcG+SJ8YDx8Fmk+SEj9vu5TmufvDEZzdI4Fa80zkEV4EwyGn//2r2kjnYtGBKcdOyaFmW9Wqv9nvmwAR+4rESbcEfs0ePD2JrcI7zIswiVNwt85sPRDBWeTraKwiAu+CkP/t/aiyCBSuMxLqc8cCMaoMIcmKo9CyPJIcvKwGr3Ab5spdnDH5DqqSFNBXlthNX0loyzJE9KmW6zpMdWyDK/gywIYmjLHC5BfNaXZKmY/nalwAaLVCRUYsOzWdw1QxiNB5rL4QEcMauCJZ07LSHVOl3cGnVQL41eoSZpTXERAdkuuO7nNWqDTHkYo3g40f6qIdaF8W4O8IJqhVRaVSGy7ZqoeLA0rlbfXmFc5fLgKP/mRGW0PVwa/q8WdMvGQUnQYS+xt/h+AWrBmv/3AwAA"/>
          <p:cNvGrpSpPr>
            <a:grpSpLocks noChangeAspect="1"/>
          </p:cNvGrpSpPr>
          <p:nvPr/>
        </p:nvGrpSpPr>
        <p:grpSpPr>
          <a:xfrm>
            <a:off x="6940466" y="1537464"/>
            <a:ext cx="3768437" cy="4413900"/>
            <a:chOff x="2533651" y="2784618"/>
            <a:chExt cx="3009900" cy="3525432"/>
          </a:xfrm>
        </p:grpSpPr>
        <p:sp>
          <p:nvSpPr>
            <p:cNvPr id="14" name="ValueShape"/>
            <p:cNvSpPr>
              <a:spLocks/>
            </p:cNvSpPr>
            <p:nvPr/>
          </p:nvSpPr>
          <p:spPr>
            <a:xfrm>
              <a:off x="2579598" y="3459522"/>
              <a:ext cx="2918007" cy="2013277"/>
            </a:xfrm>
            <a:custGeom>
              <a:avLst/>
              <a:gdLst>
                <a:gd name="connsiteX0" fmla="*/ 919617 w 2918007"/>
                <a:gd name="connsiteY0" fmla="*/ 1842840 h 2013279"/>
                <a:gd name="connsiteX1" fmla="*/ 946395 w 2918007"/>
                <a:gd name="connsiteY1" fmla="*/ 1843537 h 2013279"/>
                <a:gd name="connsiteX2" fmla="*/ 974689 w 2918007"/>
                <a:gd name="connsiteY2" fmla="*/ 1855048 h 2013279"/>
                <a:gd name="connsiteX3" fmla="*/ 1080710 w 2918007"/>
                <a:gd name="connsiteY3" fmla="*/ 1890450 h 2013279"/>
                <a:gd name="connsiteX4" fmla="*/ 1080710 w 2918007"/>
                <a:gd name="connsiteY4" fmla="*/ 1890450 h 2013279"/>
                <a:gd name="connsiteX5" fmla="*/ 1030185 w 2918007"/>
                <a:gd name="connsiteY5" fmla="*/ 1882561 h 2013279"/>
                <a:gd name="connsiteX6" fmla="*/ 974690 w 2918007"/>
                <a:gd name="connsiteY6" fmla="*/ 1855048 h 2013279"/>
                <a:gd name="connsiteX7" fmla="*/ 919617 w 2918007"/>
                <a:gd name="connsiteY7" fmla="*/ 1842840 h 2013279"/>
                <a:gd name="connsiteX8" fmla="*/ 1312420 w 2918007"/>
                <a:gd name="connsiteY8" fmla="*/ 1839964 h 2013279"/>
                <a:gd name="connsiteX9" fmla="*/ 1352544 w 2918007"/>
                <a:gd name="connsiteY9" fmla="*/ 1841503 h 2013279"/>
                <a:gd name="connsiteX10" fmla="*/ 1352544 w 2918007"/>
                <a:gd name="connsiteY10" fmla="*/ 1841503 h 2013279"/>
                <a:gd name="connsiteX11" fmla="*/ 1312421 w 2918007"/>
                <a:gd name="connsiteY11" fmla="*/ 1839964 h 2013279"/>
                <a:gd name="connsiteX12" fmla="*/ 1403032 w 2918007"/>
                <a:gd name="connsiteY12" fmla="*/ 1782012 h 2013279"/>
                <a:gd name="connsiteX13" fmla="*/ 1403034 w 2918007"/>
                <a:gd name="connsiteY13" fmla="*/ 1782014 h 2013279"/>
                <a:gd name="connsiteX14" fmla="*/ 1411936 w 2918007"/>
                <a:gd name="connsiteY14" fmla="*/ 1798116 h 2013279"/>
                <a:gd name="connsiteX15" fmla="*/ 1413421 w 2918007"/>
                <a:gd name="connsiteY15" fmla="*/ 1803975 h 2013279"/>
                <a:gd name="connsiteX16" fmla="*/ 1416034 w 2918007"/>
                <a:gd name="connsiteY16" fmla="*/ 1835335 h 2013279"/>
                <a:gd name="connsiteX17" fmla="*/ 1416034 w 2918007"/>
                <a:gd name="connsiteY17" fmla="*/ 1835346 h 2013279"/>
                <a:gd name="connsiteX18" fmla="*/ 1259467 w 2918007"/>
                <a:gd name="connsiteY18" fmla="*/ 1890757 h 2013279"/>
                <a:gd name="connsiteX19" fmla="*/ 1210155 w 2918007"/>
                <a:gd name="connsiteY19" fmla="*/ 1942475 h 2013279"/>
                <a:gd name="connsiteX20" fmla="*/ 1224246 w 2918007"/>
                <a:gd name="connsiteY20" fmla="*/ 1953933 h 2013279"/>
                <a:gd name="connsiteX21" fmla="*/ 1224246 w 2918007"/>
                <a:gd name="connsiteY21" fmla="*/ 1953933 h 2013279"/>
                <a:gd name="connsiteX22" fmla="*/ 1228713 w 2918007"/>
                <a:gd name="connsiteY22" fmla="*/ 1954871 h 2013279"/>
                <a:gd name="connsiteX23" fmla="*/ 1252148 w 2918007"/>
                <a:gd name="connsiteY23" fmla="*/ 1959791 h 2013279"/>
                <a:gd name="connsiteX24" fmla="*/ 1252148 w 2918007"/>
                <a:gd name="connsiteY24" fmla="*/ 1959791 h 2013279"/>
                <a:gd name="connsiteX25" fmla="*/ 1228713 w 2918007"/>
                <a:gd name="connsiteY25" fmla="*/ 1954871 h 2013279"/>
                <a:gd name="connsiteX26" fmla="*/ 1224246 w 2918007"/>
                <a:gd name="connsiteY26" fmla="*/ 1953933 h 2013279"/>
                <a:gd name="connsiteX27" fmla="*/ 1224246 w 2918007"/>
                <a:gd name="connsiteY27" fmla="*/ 1953933 h 2013279"/>
                <a:gd name="connsiteX28" fmla="*/ 1210156 w 2918007"/>
                <a:gd name="connsiteY28" fmla="*/ 1942475 h 2013279"/>
                <a:gd name="connsiteX29" fmla="*/ 1259468 w 2918007"/>
                <a:gd name="connsiteY29" fmla="*/ 1890757 h 2013279"/>
                <a:gd name="connsiteX30" fmla="*/ 1416035 w 2918007"/>
                <a:gd name="connsiteY30" fmla="*/ 1835346 h 2013279"/>
                <a:gd name="connsiteX31" fmla="*/ 1416034 w 2918007"/>
                <a:gd name="connsiteY31" fmla="*/ 1835335 h 2013279"/>
                <a:gd name="connsiteX32" fmla="*/ 1415090 w 2918007"/>
                <a:gd name="connsiteY32" fmla="*/ 1810565 h 2013279"/>
                <a:gd name="connsiteX33" fmla="*/ 1413421 w 2918007"/>
                <a:gd name="connsiteY33" fmla="*/ 1803975 h 2013279"/>
                <a:gd name="connsiteX34" fmla="*/ 1413109 w 2918007"/>
                <a:gd name="connsiteY34" fmla="*/ 1800238 h 2013279"/>
                <a:gd name="connsiteX35" fmla="*/ 1411936 w 2918007"/>
                <a:gd name="connsiteY35" fmla="*/ 1798116 h 2013279"/>
                <a:gd name="connsiteX36" fmla="*/ 1410332 w 2918007"/>
                <a:gd name="connsiteY36" fmla="*/ 1791786 h 2013279"/>
                <a:gd name="connsiteX37" fmla="*/ 1403034 w 2918007"/>
                <a:gd name="connsiteY37" fmla="*/ 1782014 h 2013279"/>
                <a:gd name="connsiteX38" fmla="*/ 1403033 w 2918007"/>
                <a:gd name="connsiteY38" fmla="*/ 1782012 h 2013279"/>
                <a:gd name="connsiteX39" fmla="*/ 1499248 w 2918007"/>
                <a:gd name="connsiteY39" fmla="*/ 1696816 h 2013279"/>
                <a:gd name="connsiteX40" fmla="*/ 1417806 w 2918007"/>
                <a:gd name="connsiteY40" fmla="*/ 1712132 h 2013279"/>
                <a:gd name="connsiteX41" fmla="*/ 1405848 w 2918007"/>
                <a:gd name="connsiteY41" fmla="*/ 1719670 h 2013279"/>
                <a:gd name="connsiteX42" fmla="*/ 1402485 w 2918007"/>
                <a:gd name="connsiteY42" fmla="*/ 1721101 h 2013279"/>
                <a:gd name="connsiteX43" fmla="*/ 1347578 w 2918007"/>
                <a:gd name="connsiteY43" fmla="*/ 1757996 h 2013279"/>
                <a:gd name="connsiteX44" fmla="*/ 1346997 w 2918007"/>
                <a:gd name="connsiteY44" fmla="*/ 1758385 h 2013279"/>
                <a:gd name="connsiteX45" fmla="*/ 1312122 w 2918007"/>
                <a:gd name="connsiteY45" fmla="*/ 1775875 h 2013279"/>
                <a:gd name="connsiteX46" fmla="*/ 1312122 w 2918007"/>
                <a:gd name="connsiteY46" fmla="*/ 1775875 h 2013279"/>
                <a:gd name="connsiteX47" fmla="*/ 1297300 w 2918007"/>
                <a:gd name="connsiteY47" fmla="*/ 1775932 h 2013279"/>
                <a:gd name="connsiteX48" fmla="*/ 1312122 w 2918007"/>
                <a:gd name="connsiteY48" fmla="*/ 1775875 h 2013279"/>
                <a:gd name="connsiteX49" fmla="*/ 1312122 w 2918007"/>
                <a:gd name="connsiteY49" fmla="*/ 1775875 h 2013279"/>
                <a:gd name="connsiteX50" fmla="*/ 1346998 w 2918007"/>
                <a:gd name="connsiteY50" fmla="*/ 1758385 h 2013279"/>
                <a:gd name="connsiteX51" fmla="*/ 1347578 w 2918007"/>
                <a:gd name="connsiteY51" fmla="*/ 1757996 h 2013279"/>
                <a:gd name="connsiteX52" fmla="*/ 1386476 w 2918007"/>
                <a:gd name="connsiteY52" fmla="*/ 1731882 h 2013279"/>
                <a:gd name="connsiteX53" fmla="*/ 1405848 w 2918007"/>
                <a:gd name="connsiteY53" fmla="*/ 1719670 h 2013279"/>
                <a:gd name="connsiteX54" fmla="*/ 1451796 w 2918007"/>
                <a:gd name="connsiteY54" fmla="*/ 1700116 h 2013279"/>
                <a:gd name="connsiteX55" fmla="*/ 1499248 w 2918007"/>
                <a:gd name="connsiteY55" fmla="*/ 1696816 h 2013279"/>
                <a:gd name="connsiteX56" fmla="*/ 2079592 w 2918007"/>
                <a:gd name="connsiteY56" fmla="*/ 1655104 h 2013279"/>
                <a:gd name="connsiteX57" fmla="*/ 2089127 w 2918007"/>
                <a:gd name="connsiteY57" fmla="*/ 1660087 h 2013279"/>
                <a:gd name="connsiteX58" fmla="*/ 2093461 w 2918007"/>
                <a:gd name="connsiteY58" fmla="*/ 1663569 h 2013279"/>
                <a:gd name="connsiteX59" fmla="*/ 2093466 w 2918007"/>
                <a:gd name="connsiteY59" fmla="*/ 1663573 h 2013279"/>
                <a:gd name="connsiteX60" fmla="*/ 2115252 w 2918007"/>
                <a:gd name="connsiteY60" fmla="*/ 1687244 h 2013279"/>
                <a:gd name="connsiteX61" fmla="*/ 2116852 w 2918007"/>
                <a:gd name="connsiteY61" fmla="*/ 1690459 h 2013279"/>
                <a:gd name="connsiteX62" fmla="*/ 2116752 w 2918007"/>
                <a:gd name="connsiteY62" fmla="*/ 1701539 h 2013279"/>
                <a:gd name="connsiteX63" fmla="*/ 2114804 w 2918007"/>
                <a:gd name="connsiteY63" fmla="*/ 1717519 h 2013279"/>
                <a:gd name="connsiteX64" fmla="*/ 2114752 w 2918007"/>
                <a:gd name="connsiteY64" fmla="*/ 1717783 h 2013279"/>
                <a:gd name="connsiteX65" fmla="*/ 2111000 w 2918007"/>
                <a:gd name="connsiteY65" fmla="*/ 1729487 h 2013279"/>
                <a:gd name="connsiteX66" fmla="*/ 2112139 w 2918007"/>
                <a:gd name="connsiteY66" fmla="*/ 1731085 h 2013279"/>
                <a:gd name="connsiteX67" fmla="*/ 2111404 w 2918007"/>
                <a:gd name="connsiteY67" fmla="*/ 1734825 h 2013279"/>
                <a:gd name="connsiteX68" fmla="*/ 2134760 w 2918007"/>
                <a:gd name="connsiteY68" fmla="*/ 1740530 h 2013279"/>
                <a:gd name="connsiteX69" fmla="*/ 2134760 w 2918007"/>
                <a:gd name="connsiteY69" fmla="*/ 1740530 h 2013279"/>
                <a:gd name="connsiteX70" fmla="*/ 2118045 w 2918007"/>
                <a:gd name="connsiteY70" fmla="*/ 1739370 h 2013279"/>
                <a:gd name="connsiteX71" fmla="*/ 2112139 w 2918007"/>
                <a:gd name="connsiteY71" fmla="*/ 1731085 h 2013279"/>
                <a:gd name="connsiteX72" fmla="*/ 2114752 w 2918007"/>
                <a:gd name="connsiteY72" fmla="*/ 1717783 h 2013279"/>
                <a:gd name="connsiteX73" fmla="*/ 2116659 w 2918007"/>
                <a:gd name="connsiteY73" fmla="*/ 1711833 h 2013279"/>
                <a:gd name="connsiteX74" fmla="*/ 2116752 w 2918007"/>
                <a:gd name="connsiteY74" fmla="*/ 1701539 h 2013279"/>
                <a:gd name="connsiteX75" fmla="*/ 2117857 w 2918007"/>
                <a:gd name="connsiteY75" fmla="*/ 1692478 h 2013279"/>
                <a:gd name="connsiteX76" fmla="*/ 2116852 w 2918007"/>
                <a:gd name="connsiteY76" fmla="*/ 1690459 h 2013279"/>
                <a:gd name="connsiteX77" fmla="*/ 2116865 w 2918007"/>
                <a:gd name="connsiteY77" fmla="*/ 1688996 h 2013279"/>
                <a:gd name="connsiteX78" fmla="*/ 2115252 w 2918007"/>
                <a:gd name="connsiteY78" fmla="*/ 1687244 h 2013279"/>
                <a:gd name="connsiteX79" fmla="*/ 2110784 w 2918007"/>
                <a:gd name="connsiteY79" fmla="*/ 1678265 h 2013279"/>
                <a:gd name="connsiteX80" fmla="*/ 2093466 w 2918007"/>
                <a:gd name="connsiteY80" fmla="*/ 1663573 h 2013279"/>
                <a:gd name="connsiteX81" fmla="*/ 2093462 w 2918007"/>
                <a:gd name="connsiteY81" fmla="*/ 1663569 h 2013279"/>
                <a:gd name="connsiteX82" fmla="*/ 2079593 w 2918007"/>
                <a:gd name="connsiteY82" fmla="*/ 1655104 h 2013279"/>
                <a:gd name="connsiteX83" fmla="*/ 289776 w 2918007"/>
                <a:gd name="connsiteY83" fmla="*/ 1591004 h 2013279"/>
                <a:gd name="connsiteX84" fmla="*/ 392773 w 2918007"/>
                <a:gd name="connsiteY84" fmla="*/ 1601644 h 2013279"/>
                <a:gd name="connsiteX85" fmla="*/ 392773 w 2918007"/>
                <a:gd name="connsiteY85" fmla="*/ 1601644 h 2013279"/>
                <a:gd name="connsiteX86" fmla="*/ 331393 w 2918007"/>
                <a:gd name="connsiteY86" fmla="*/ 1600999 h 2013279"/>
                <a:gd name="connsiteX87" fmla="*/ 289776 w 2918007"/>
                <a:gd name="connsiteY87" fmla="*/ 1591004 h 2013279"/>
                <a:gd name="connsiteX88" fmla="*/ 2232084 w 2918007"/>
                <a:gd name="connsiteY88" fmla="*/ 1584289 h 2013279"/>
                <a:gd name="connsiteX89" fmla="*/ 2232081 w 2918007"/>
                <a:gd name="connsiteY89" fmla="*/ 1584290 h 2013279"/>
                <a:gd name="connsiteX90" fmla="*/ 2172593 w 2918007"/>
                <a:gd name="connsiteY90" fmla="*/ 1592226 h 2013279"/>
                <a:gd name="connsiteX91" fmla="*/ 2147248 w 2918007"/>
                <a:gd name="connsiteY91" fmla="*/ 1597613 h 2013279"/>
                <a:gd name="connsiteX92" fmla="*/ 2142293 w 2918007"/>
                <a:gd name="connsiteY92" fmla="*/ 1598391 h 2013279"/>
                <a:gd name="connsiteX93" fmla="*/ 2061408 w 2918007"/>
                <a:gd name="connsiteY93" fmla="*/ 1615545 h 2013279"/>
                <a:gd name="connsiteX94" fmla="*/ 1980659 w 2918007"/>
                <a:gd name="connsiteY94" fmla="*/ 1706667 h 2013279"/>
                <a:gd name="connsiteX95" fmla="*/ 1978131 w 2918007"/>
                <a:gd name="connsiteY95" fmla="*/ 1739592 h 2013279"/>
                <a:gd name="connsiteX96" fmla="*/ 1976523 w 2918007"/>
                <a:gd name="connsiteY96" fmla="*/ 1746054 h 2013279"/>
                <a:gd name="connsiteX97" fmla="*/ 1971531 w 2918007"/>
                <a:gd name="connsiteY97" fmla="*/ 1757635 h 2013279"/>
                <a:gd name="connsiteX98" fmla="*/ 1969185 w 2918007"/>
                <a:gd name="connsiteY98" fmla="*/ 1760677 h 2013279"/>
                <a:gd name="connsiteX99" fmla="*/ 1959596 w 2918007"/>
                <a:gd name="connsiteY99" fmla="*/ 1764157 h 2013279"/>
                <a:gd name="connsiteX100" fmla="*/ 1959597 w 2918007"/>
                <a:gd name="connsiteY100" fmla="*/ 1764157 h 2013279"/>
                <a:gd name="connsiteX101" fmla="*/ 1967971 w 2918007"/>
                <a:gd name="connsiteY101" fmla="*/ 1762252 h 2013279"/>
                <a:gd name="connsiteX102" fmla="*/ 1969185 w 2918007"/>
                <a:gd name="connsiteY102" fmla="*/ 1760677 h 2013279"/>
                <a:gd name="connsiteX103" fmla="*/ 1970411 w 2918007"/>
                <a:gd name="connsiteY103" fmla="*/ 1760232 h 2013279"/>
                <a:gd name="connsiteX104" fmla="*/ 1971531 w 2918007"/>
                <a:gd name="connsiteY104" fmla="*/ 1757635 h 2013279"/>
                <a:gd name="connsiteX105" fmla="*/ 1974647 w 2918007"/>
                <a:gd name="connsiteY105" fmla="*/ 1753594 h 2013279"/>
                <a:gd name="connsiteX106" fmla="*/ 1976523 w 2918007"/>
                <a:gd name="connsiteY106" fmla="*/ 1746054 h 2013279"/>
                <a:gd name="connsiteX107" fmla="*/ 1977876 w 2918007"/>
                <a:gd name="connsiteY107" fmla="*/ 1742916 h 2013279"/>
                <a:gd name="connsiteX108" fmla="*/ 1978131 w 2918007"/>
                <a:gd name="connsiteY108" fmla="*/ 1739592 h 2013279"/>
                <a:gd name="connsiteX109" fmla="*/ 1979063 w 2918007"/>
                <a:gd name="connsiteY109" fmla="*/ 1735845 h 2013279"/>
                <a:gd name="connsiteX110" fmla="*/ 1980660 w 2918007"/>
                <a:gd name="connsiteY110" fmla="*/ 1706667 h 2013279"/>
                <a:gd name="connsiteX111" fmla="*/ 2061409 w 2918007"/>
                <a:gd name="connsiteY111" fmla="*/ 1615545 h 2013279"/>
                <a:gd name="connsiteX112" fmla="*/ 2112985 w 2918007"/>
                <a:gd name="connsiteY112" fmla="*/ 1604895 h 2013279"/>
                <a:gd name="connsiteX113" fmla="*/ 2147248 w 2918007"/>
                <a:gd name="connsiteY113" fmla="*/ 1597613 h 2013279"/>
                <a:gd name="connsiteX114" fmla="*/ 2232081 w 2918007"/>
                <a:gd name="connsiteY114" fmla="*/ 1584290 h 2013279"/>
                <a:gd name="connsiteX115" fmla="*/ 2232085 w 2918007"/>
                <a:gd name="connsiteY115" fmla="*/ 1584289 h 2013279"/>
                <a:gd name="connsiteX116" fmla="*/ 1522672 w 2918007"/>
                <a:gd name="connsiteY116" fmla="*/ 1576141 h 2013279"/>
                <a:gd name="connsiteX117" fmla="*/ 1522671 w 2918007"/>
                <a:gd name="connsiteY117" fmla="*/ 1576141 h 2013279"/>
                <a:gd name="connsiteX118" fmla="*/ 1541086 w 2918007"/>
                <a:gd name="connsiteY118" fmla="*/ 1594140 h 2013279"/>
                <a:gd name="connsiteX119" fmla="*/ 1566281 w 2918007"/>
                <a:gd name="connsiteY119" fmla="*/ 1629863 h 2013279"/>
                <a:gd name="connsiteX120" fmla="*/ 1573075 w 2918007"/>
                <a:gd name="connsiteY120" fmla="*/ 1640544 h 2013279"/>
                <a:gd name="connsiteX121" fmla="*/ 1576192 w 2918007"/>
                <a:gd name="connsiteY121" fmla="*/ 1645623 h 2013279"/>
                <a:gd name="connsiteX122" fmla="*/ 1580518 w 2918007"/>
                <a:gd name="connsiteY122" fmla="*/ 1652941 h 2013279"/>
                <a:gd name="connsiteX123" fmla="*/ 1580613 w 2918007"/>
                <a:gd name="connsiteY123" fmla="*/ 1653102 h 2013279"/>
                <a:gd name="connsiteX124" fmla="*/ 1580665 w 2918007"/>
                <a:gd name="connsiteY124" fmla="*/ 1653155 h 2013279"/>
                <a:gd name="connsiteX125" fmla="*/ 1617078 w 2918007"/>
                <a:gd name="connsiteY125" fmla="*/ 1690618 h 2013279"/>
                <a:gd name="connsiteX126" fmla="*/ 1624194 w 2918007"/>
                <a:gd name="connsiteY126" fmla="*/ 1697080 h 2013279"/>
                <a:gd name="connsiteX127" fmla="*/ 1628623 w 2918007"/>
                <a:gd name="connsiteY127" fmla="*/ 1701549 h 2013279"/>
                <a:gd name="connsiteX128" fmla="*/ 1636422 w 2918007"/>
                <a:gd name="connsiteY128" fmla="*/ 1708185 h 2013279"/>
                <a:gd name="connsiteX129" fmla="*/ 1650764 w 2918007"/>
                <a:gd name="connsiteY129" fmla="*/ 1721209 h 2013279"/>
                <a:gd name="connsiteX130" fmla="*/ 1658267 w 2918007"/>
                <a:gd name="connsiteY130" fmla="*/ 1726770 h 2013279"/>
                <a:gd name="connsiteX131" fmla="*/ 1671590 w 2918007"/>
                <a:gd name="connsiteY131" fmla="*/ 1738106 h 2013279"/>
                <a:gd name="connsiteX132" fmla="*/ 1740724 w 2918007"/>
                <a:gd name="connsiteY132" fmla="*/ 1782243 h 2013279"/>
                <a:gd name="connsiteX133" fmla="*/ 1746978 w 2918007"/>
                <a:gd name="connsiteY133" fmla="*/ 1784615 h 2013279"/>
                <a:gd name="connsiteX134" fmla="*/ 1754203 w 2918007"/>
                <a:gd name="connsiteY134" fmla="*/ 1788461 h 2013279"/>
                <a:gd name="connsiteX135" fmla="*/ 1784658 w 2918007"/>
                <a:gd name="connsiteY135" fmla="*/ 1798903 h 2013279"/>
                <a:gd name="connsiteX136" fmla="*/ 1784662 w 2918007"/>
                <a:gd name="connsiteY136" fmla="*/ 1798905 h 2013279"/>
                <a:gd name="connsiteX137" fmla="*/ 1784663 w 2918007"/>
                <a:gd name="connsiteY137" fmla="*/ 1798905 h 2013279"/>
                <a:gd name="connsiteX138" fmla="*/ 1785936 w 2918007"/>
                <a:gd name="connsiteY138" fmla="*/ 1799118 h 2013279"/>
                <a:gd name="connsiteX139" fmla="*/ 1800053 w 2918007"/>
                <a:gd name="connsiteY139" fmla="*/ 1801483 h 2013279"/>
                <a:gd name="connsiteX140" fmla="*/ 1800054 w 2918007"/>
                <a:gd name="connsiteY140" fmla="*/ 1801483 h 2013279"/>
                <a:gd name="connsiteX141" fmla="*/ 1785936 w 2918007"/>
                <a:gd name="connsiteY141" fmla="*/ 1799118 h 2013279"/>
                <a:gd name="connsiteX142" fmla="*/ 1784663 w 2918007"/>
                <a:gd name="connsiteY142" fmla="*/ 1798905 h 2013279"/>
                <a:gd name="connsiteX143" fmla="*/ 1784663 w 2918007"/>
                <a:gd name="connsiteY143" fmla="*/ 1798905 h 2013279"/>
                <a:gd name="connsiteX144" fmla="*/ 1784658 w 2918007"/>
                <a:gd name="connsiteY144" fmla="*/ 1798903 h 2013279"/>
                <a:gd name="connsiteX145" fmla="*/ 1746978 w 2918007"/>
                <a:gd name="connsiteY145" fmla="*/ 1784615 h 2013279"/>
                <a:gd name="connsiteX146" fmla="*/ 1709098 w 2918007"/>
                <a:gd name="connsiteY146" fmla="*/ 1764446 h 2013279"/>
                <a:gd name="connsiteX147" fmla="*/ 1658267 w 2918007"/>
                <a:gd name="connsiteY147" fmla="*/ 1726770 h 2013279"/>
                <a:gd name="connsiteX148" fmla="*/ 1636422 w 2918007"/>
                <a:gd name="connsiteY148" fmla="*/ 1708185 h 2013279"/>
                <a:gd name="connsiteX149" fmla="*/ 1624194 w 2918007"/>
                <a:gd name="connsiteY149" fmla="*/ 1697080 h 2013279"/>
                <a:gd name="connsiteX150" fmla="*/ 1580665 w 2918007"/>
                <a:gd name="connsiteY150" fmla="*/ 1653155 h 2013279"/>
                <a:gd name="connsiteX151" fmla="*/ 1580614 w 2918007"/>
                <a:gd name="connsiteY151" fmla="*/ 1653102 h 2013279"/>
                <a:gd name="connsiteX152" fmla="*/ 1580518 w 2918007"/>
                <a:gd name="connsiteY152" fmla="*/ 1652941 h 2013279"/>
                <a:gd name="connsiteX153" fmla="*/ 1577167 w 2918007"/>
                <a:gd name="connsiteY153" fmla="*/ 1647213 h 2013279"/>
                <a:gd name="connsiteX154" fmla="*/ 1576192 w 2918007"/>
                <a:gd name="connsiteY154" fmla="*/ 1645623 h 2013279"/>
                <a:gd name="connsiteX155" fmla="*/ 1574681 w 2918007"/>
                <a:gd name="connsiteY155" fmla="*/ 1643068 h 2013279"/>
                <a:gd name="connsiteX156" fmla="*/ 1573075 w 2918007"/>
                <a:gd name="connsiteY156" fmla="*/ 1640544 h 2013279"/>
                <a:gd name="connsiteX157" fmla="*/ 1568131 w 2918007"/>
                <a:gd name="connsiteY157" fmla="*/ 1632485 h 2013279"/>
                <a:gd name="connsiteX158" fmla="*/ 1566281 w 2918007"/>
                <a:gd name="connsiteY158" fmla="*/ 1629863 h 2013279"/>
                <a:gd name="connsiteX159" fmla="*/ 1559965 w 2918007"/>
                <a:gd name="connsiteY159" fmla="*/ 1619932 h 2013279"/>
                <a:gd name="connsiteX160" fmla="*/ 1522672 w 2918007"/>
                <a:gd name="connsiteY160" fmla="*/ 1576141 h 2013279"/>
                <a:gd name="connsiteX161" fmla="*/ 506760 w 2918007"/>
                <a:gd name="connsiteY161" fmla="*/ 1570139 h 2013279"/>
                <a:gd name="connsiteX162" fmla="*/ 506760 w 2918007"/>
                <a:gd name="connsiteY162" fmla="*/ 1570139 h 2013279"/>
                <a:gd name="connsiteX163" fmla="*/ 520992 w 2918007"/>
                <a:gd name="connsiteY163" fmla="*/ 1573342 h 2013279"/>
                <a:gd name="connsiteX164" fmla="*/ 543822 w 2918007"/>
                <a:gd name="connsiteY164" fmla="*/ 1629706 h 2013279"/>
                <a:gd name="connsiteX165" fmla="*/ 510054 w 2918007"/>
                <a:gd name="connsiteY165" fmla="*/ 1671688 h 2013279"/>
                <a:gd name="connsiteX166" fmla="*/ 475062 w 2918007"/>
                <a:gd name="connsiteY166" fmla="*/ 1674902 h 2013279"/>
                <a:gd name="connsiteX167" fmla="*/ 475062 w 2918007"/>
                <a:gd name="connsiteY167" fmla="*/ 1674902 h 2013279"/>
                <a:gd name="connsiteX168" fmla="*/ 543822 w 2918007"/>
                <a:gd name="connsiteY168" fmla="*/ 1629706 h 2013279"/>
                <a:gd name="connsiteX169" fmla="*/ 506760 w 2918007"/>
                <a:gd name="connsiteY169" fmla="*/ 1570139 h 2013279"/>
                <a:gd name="connsiteX170" fmla="*/ 2203394 w 2918007"/>
                <a:gd name="connsiteY170" fmla="*/ 1547435 h 2013279"/>
                <a:gd name="connsiteX171" fmla="*/ 2253726 w 2918007"/>
                <a:gd name="connsiteY171" fmla="*/ 1548436 h 2013279"/>
                <a:gd name="connsiteX172" fmla="*/ 2253734 w 2918007"/>
                <a:gd name="connsiteY172" fmla="*/ 1548438 h 2013279"/>
                <a:gd name="connsiteX173" fmla="*/ 2283955 w 2918007"/>
                <a:gd name="connsiteY173" fmla="*/ 1559558 h 2013279"/>
                <a:gd name="connsiteX174" fmla="*/ 2288138 w 2918007"/>
                <a:gd name="connsiteY174" fmla="*/ 1563215 h 2013279"/>
                <a:gd name="connsiteX175" fmla="*/ 2291836 w 2918007"/>
                <a:gd name="connsiteY175" fmla="*/ 1569999 h 2013279"/>
                <a:gd name="connsiteX176" fmla="*/ 2288138 w 2918007"/>
                <a:gd name="connsiteY176" fmla="*/ 1583674 h 2013279"/>
                <a:gd name="connsiteX177" fmla="*/ 2283313 w 2918007"/>
                <a:gd name="connsiteY177" fmla="*/ 1587840 h 2013279"/>
                <a:gd name="connsiteX178" fmla="*/ 2283314 w 2918007"/>
                <a:gd name="connsiteY178" fmla="*/ 1587840 h 2013279"/>
                <a:gd name="connsiteX179" fmla="*/ 2293716 w 2918007"/>
                <a:gd name="connsiteY179" fmla="*/ 1573448 h 2013279"/>
                <a:gd name="connsiteX180" fmla="*/ 2291836 w 2918007"/>
                <a:gd name="connsiteY180" fmla="*/ 1569999 h 2013279"/>
                <a:gd name="connsiteX181" fmla="*/ 2292614 w 2918007"/>
                <a:gd name="connsiteY181" fmla="*/ 1567126 h 2013279"/>
                <a:gd name="connsiteX182" fmla="*/ 2288138 w 2918007"/>
                <a:gd name="connsiteY182" fmla="*/ 1563215 h 2013279"/>
                <a:gd name="connsiteX183" fmla="*/ 2286695 w 2918007"/>
                <a:gd name="connsiteY183" fmla="*/ 1560566 h 2013279"/>
                <a:gd name="connsiteX184" fmla="*/ 2283955 w 2918007"/>
                <a:gd name="connsiteY184" fmla="*/ 1559558 h 2013279"/>
                <a:gd name="connsiteX185" fmla="*/ 2281406 w 2918007"/>
                <a:gd name="connsiteY185" fmla="*/ 1557330 h 2013279"/>
                <a:gd name="connsiteX186" fmla="*/ 2253734 w 2918007"/>
                <a:gd name="connsiteY186" fmla="*/ 1548438 h 2013279"/>
                <a:gd name="connsiteX187" fmla="*/ 2253727 w 2918007"/>
                <a:gd name="connsiteY187" fmla="*/ 1548436 h 2013279"/>
                <a:gd name="connsiteX188" fmla="*/ 2203394 w 2918007"/>
                <a:gd name="connsiteY188" fmla="*/ 1547435 h 2013279"/>
                <a:gd name="connsiteX189" fmla="*/ 989426 w 2918007"/>
                <a:gd name="connsiteY189" fmla="*/ 1534746 h 2013279"/>
                <a:gd name="connsiteX190" fmla="*/ 994414 w 2918007"/>
                <a:gd name="connsiteY190" fmla="*/ 1534890 h 2013279"/>
                <a:gd name="connsiteX191" fmla="*/ 1021357 w 2918007"/>
                <a:gd name="connsiteY191" fmla="*/ 1548766 h 2013279"/>
                <a:gd name="connsiteX192" fmla="*/ 1027313 w 2918007"/>
                <a:gd name="connsiteY192" fmla="*/ 1560173 h 2013279"/>
                <a:gd name="connsiteX193" fmla="*/ 1034865 w 2918007"/>
                <a:gd name="connsiteY193" fmla="*/ 1577065 h 2013279"/>
                <a:gd name="connsiteX194" fmla="*/ 1036500 w 2918007"/>
                <a:gd name="connsiteY194" fmla="*/ 1580109 h 2013279"/>
                <a:gd name="connsiteX195" fmla="*/ 1042287 w 2918007"/>
                <a:gd name="connsiteY195" fmla="*/ 1594415 h 2013279"/>
                <a:gd name="connsiteX196" fmla="*/ 1045707 w 2918007"/>
                <a:gd name="connsiteY196" fmla="*/ 1597251 h 2013279"/>
                <a:gd name="connsiteX197" fmla="*/ 1048763 w 2918007"/>
                <a:gd name="connsiteY197" fmla="*/ 1602943 h 2013279"/>
                <a:gd name="connsiteX198" fmla="*/ 1061639 w 2918007"/>
                <a:gd name="connsiteY198" fmla="*/ 1610464 h 2013279"/>
                <a:gd name="connsiteX199" fmla="*/ 1061640 w 2918007"/>
                <a:gd name="connsiteY199" fmla="*/ 1610464 h 2013279"/>
                <a:gd name="connsiteX200" fmla="*/ 1079977 w 2918007"/>
                <a:gd name="connsiteY200" fmla="*/ 1611756 h 2013279"/>
                <a:gd name="connsiteX201" fmla="*/ 1081327 w 2918007"/>
                <a:gd name="connsiteY201" fmla="*/ 1611851 h 2013279"/>
                <a:gd name="connsiteX202" fmla="*/ 1081327 w 2918007"/>
                <a:gd name="connsiteY202" fmla="*/ 1611851 h 2013279"/>
                <a:gd name="connsiteX203" fmla="*/ 1079977 w 2918007"/>
                <a:gd name="connsiteY203" fmla="*/ 1611756 h 2013279"/>
                <a:gd name="connsiteX204" fmla="*/ 1061640 w 2918007"/>
                <a:gd name="connsiteY204" fmla="*/ 1610464 h 2013279"/>
                <a:gd name="connsiteX205" fmla="*/ 1061640 w 2918007"/>
                <a:gd name="connsiteY205" fmla="*/ 1610464 h 2013279"/>
                <a:gd name="connsiteX206" fmla="*/ 1045707 w 2918007"/>
                <a:gd name="connsiteY206" fmla="*/ 1597251 h 2013279"/>
                <a:gd name="connsiteX207" fmla="*/ 1036500 w 2918007"/>
                <a:gd name="connsiteY207" fmla="*/ 1580109 h 2013279"/>
                <a:gd name="connsiteX208" fmla="*/ 1032297 w 2918007"/>
                <a:gd name="connsiteY208" fmla="*/ 1569716 h 2013279"/>
                <a:gd name="connsiteX209" fmla="*/ 1027313 w 2918007"/>
                <a:gd name="connsiteY209" fmla="*/ 1560173 h 2013279"/>
                <a:gd name="connsiteX210" fmla="*/ 1022470 w 2918007"/>
                <a:gd name="connsiteY210" fmla="*/ 1549340 h 2013279"/>
                <a:gd name="connsiteX211" fmla="*/ 1021357 w 2918007"/>
                <a:gd name="connsiteY211" fmla="*/ 1548766 h 2013279"/>
                <a:gd name="connsiteX212" fmla="*/ 1020172 w 2918007"/>
                <a:gd name="connsiteY212" fmla="*/ 1546497 h 2013279"/>
                <a:gd name="connsiteX213" fmla="*/ 994415 w 2918007"/>
                <a:gd name="connsiteY213" fmla="*/ 1534890 h 2013279"/>
                <a:gd name="connsiteX214" fmla="*/ 989426 w 2918007"/>
                <a:gd name="connsiteY214" fmla="*/ 1534746 h 2013279"/>
                <a:gd name="connsiteX215" fmla="*/ 1798204 w 2918007"/>
                <a:gd name="connsiteY215" fmla="*/ 1483173 h 2013279"/>
                <a:gd name="connsiteX216" fmla="*/ 1750510 w 2918007"/>
                <a:gd name="connsiteY216" fmla="*/ 1483740 h 2013279"/>
                <a:gd name="connsiteX217" fmla="*/ 1750511 w 2918007"/>
                <a:gd name="connsiteY217" fmla="*/ 1483740 h 2013279"/>
                <a:gd name="connsiteX218" fmla="*/ 1566975 w 2918007"/>
                <a:gd name="connsiteY218" fmla="*/ 1449156 h 2013279"/>
                <a:gd name="connsiteX219" fmla="*/ 1529034 w 2918007"/>
                <a:gd name="connsiteY219" fmla="*/ 1450063 h 2013279"/>
                <a:gd name="connsiteX220" fmla="*/ 1521929 w 2918007"/>
                <a:gd name="connsiteY220" fmla="*/ 1450233 h 2013279"/>
                <a:gd name="connsiteX221" fmla="*/ 1516975 w 2918007"/>
                <a:gd name="connsiteY221" fmla="*/ 1450767 h 2013279"/>
                <a:gd name="connsiteX222" fmla="*/ 1473359 w 2918007"/>
                <a:gd name="connsiteY222" fmla="*/ 1455467 h 2013279"/>
                <a:gd name="connsiteX223" fmla="*/ 1301383 w 2918007"/>
                <a:gd name="connsiteY223" fmla="*/ 1534890 h 2013279"/>
                <a:gd name="connsiteX224" fmla="*/ 1148515 w 2918007"/>
                <a:gd name="connsiteY224" fmla="*/ 1598306 h 2013279"/>
                <a:gd name="connsiteX225" fmla="*/ 952498 w 2918007"/>
                <a:gd name="connsiteY225" fmla="*/ 1716518 h 2013279"/>
                <a:gd name="connsiteX226" fmla="*/ 909764 w 2918007"/>
                <a:gd name="connsiteY226" fmla="*/ 1718058 h 2013279"/>
                <a:gd name="connsiteX227" fmla="*/ 952499 w 2918007"/>
                <a:gd name="connsiteY227" fmla="*/ 1716518 h 2013279"/>
                <a:gd name="connsiteX228" fmla="*/ 1148516 w 2918007"/>
                <a:gd name="connsiteY228" fmla="*/ 1598306 h 2013279"/>
                <a:gd name="connsiteX229" fmla="*/ 1301384 w 2918007"/>
                <a:gd name="connsiteY229" fmla="*/ 1534890 h 2013279"/>
                <a:gd name="connsiteX230" fmla="*/ 1473360 w 2918007"/>
                <a:gd name="connsiteY230" fmla="*/ 1455467 h 2013279"/>
                <a:gd name="connsiteX231" fmla="*/ 1516975 w 2918007"/>
                <a:gd name="connsiteY231" fmla="*/ 1450767 h 2013279"/>
                <a:gd name="connsiteX232" fmla="*/ 1521930 w 2918007"/>
                <a:gd name="connsiteY232" fmla="*/ 1450233 h 2013279"/>
                <a:gd name="connsiteX233" fmla="*/ 1529034 w 2918007"/>
                <a:gd name="connsiteY233" fmla="*/ 1450063 h 2013279"/>
                <a:gd name="connsiteX234" fmla="*/ 1566975 w 2918007"/>
                <a:gd name="connsiteY234" fmla="*/ 1449156 h 2013279"/>
                <a:gd name="connsiteX235" fmla="*/ 786454 w 2918007"/>
                <a:gd name="connsiteY235" fmla="*/ 1421835 h 2013279"/>
                <a:gd name="connsiteX236" fmla="*/ 755248 w 2918007"/>
                <a:gd name="connsiteY236" fmla="*/ 1426530 h 2013279"/>
                <a:gd name="connsiteX237" fmla="*/ 736786 w 2918007"/>
                <a:gd name="connsiteY237" fmla="*/ 1426943 h 2013279"/>
                <a:gd name="connsiteX238" fmla="*/ 736786 w 2918007"/>
                <a:gd name="connsiteY238" fmla="*/ 1426943 h 2013279"/>
                <a:gd name="connsiteX239" fmla="*/ 755249 w 2918007"/>
                <a:gd name="connsiteY239" fmla="*/ 1426530 h 2013279"/>
                <a:gd name="connsiteX240" fmla="*/ 786454 w 2918007"/>
                <a:gd name="connsiteY240" fmla="*/ 1421835 h 2013279"/>
                <a:gd name="connsiteX241" fmla="*/ 2099009 w 2918007"/>
                <a:gd name="connsiteY241" fmla="*/ 1376659 h 2013279"/>
                <a:gd name="connsiteX242" fmla="*/ 2120265 w 2918007"/>
                <a:gd name="connsiteY242" fmla="*/ 1381382 h 2013279"/>
                <a:gd name="connsiteX243" fmla="*/ 2122596 w 2918007"/>
                <a:gd name="connsiteY243" fmla="*/ 1393508 h 2013279"/>
                <a:gd name="connsiteX244" fmla="*/ 2121071 w 2918007"/>
                <a:gd name="connsiteY244" fmla="*/ 1396565 h 2013279"/>
                <a:gd name="connsiteX245" fmla="*/ 2116884 w 2918007"/>
                <a:gd name="connsiteY245" fmla="*/ 1401902 h 2013279"/>
                <a:gd name="connsiteX246" fmla="*/ 1875254 w 2918007"/>
                <a:gd name="connsiteY246" fmla="*/ 1507185 h 2013279"/>
                <a:gd name="connsiteX247" fmla="*/ 1875262 w 2918007"/>
                <a:gd name="connsiteY247" fmla="*/ 1507214 h 2013279"/>
                <a:gd name="connsiteX248" fmla="*/ 1882616 w 2918007"/>
                <a:gd name="connsiteY248" fmla="*/ 1538957 h 2013279"/>
                <a:gd name="connsiteX249" fmla="*/ 1885021 w 2918007"/>
                <a:gd name="connsiteY249" fmla="*/ 1543882 h 2013279"/>
                <a:gd name="connsiteX250" fmla="*/ 1886034 w 2918007"/>
                <a:gd name="connsiteY250" fmla="*/ 1547689 h 2013279"/>
                <a:gd name="connsiteX251" fmla="*/ 1889193 w 2918007"/>
                <a:gd name="connsiteY251" fmla="*/ 1552426 h 2013279"/>
                <a:gd name="connsiteX252" fmla="*/ 1894160 w 2918007"/>
                <a:gd name="connsiteY252" fmla="*/ 1562598 h 2013279"/>
                <a:gd name="connsiteX253" fmla="*/ 1898216 w 2918007"/>
                <a:gd name="connsiteY253" fmla="*/ 1565956 h 2013279"/>
                <a:gd name="connsiteX254" fmla="*/ 1903821 w 2918007"/>
                <a:gd name="connsiteY254" fmla="*/ 1574361 h 2013279"/>
                <a:gd name="connsiteX255" fmla="*/ 1953537 w 2918007"/>
                <a:gd name="connsiteY255" fmla="*/ 1596228 h 2013279"/>
                <a:gd name="connsiteX256" fmla="*/ 1953538 w 2918007"/>
                <a:gd name="connsiteY256" fmla="*/ 1596228 h 2013279"/>
                <a:gd name="connsiteX257" fmla="*/ 1926896 w 2918007"/>
                <a:gd name="connsiteY257" fmla="*/ 1589707 h 2013279"/>
                <a:gd name="connsiteX258" fmla="*/ 1898216 w 2918007"/>
                <a:gd name="connsiteY258" fmla="*/ 1565956 h 2013279"/>
                <a:gd name="connsiteX259" fmla="*/ 1889193 w 2918007"/>
                <a:gd name="connsiteY259" fmla="*/ 1552426 h 2013279"/>
                <a:gd name="connsiteX260" fmla="*/ 1885021 w 2918007"/>
                <a:gd name="connsiteY260" fmla="*/ 1543882 h 2013279"/>
                <a:gd name="connsiteX261" fmla="*/ 1875262 w 2918007"/>
                <a:gd name="connsiteY261" fmla="*/ 1507214 h 2013279"/>
                <a:gd name="connsiteX262" fmla="*/ 1875255 w 2918007"/>
                <a:gd name="connsiteY262" fmla="*/ 1507185 h 2013279"/>
                <a:gd name="connsiteX263" fmla="*/ 2116885 w 2918007"/>
                <a:gd name="connsiteY263" fmla="*/ 1401902 h 2013279"/>
                <a:gd name="connsiteX264" fmla="*/ 2120246 w 2918007"/>
                <a:gd name="connsiteY264" fmla="*/ 1398217 h 2013279"/>
                <a:gd name="connsiteX265" fmla="*/ 2121071 w 2918007"/>
                <a:gd name="connsiteY265" fmla="*/ 1396565 h 2013279"/>
                <a:gd name="connsiteX266" fmla="*/ 2122768 w 2918007"/>
                <a:gd name="connsiteY266" fmla="*/ 1394402 h 2013279"/>
                <a:gd name="connsiteX267" fmla="*/ 2122596 w 2918007"/>
                <a:gd name="connsiteY267" fmla="*/ 1393508 h 2013279"/>
                <a:gd name="connsiteX268" fmla="*/ 2124359 w 2918007"/>
                <a:gd name="connsiteY268" fmla="*/ 1389973 h 2013279"/>
                <a:gd name="connsiteX269" fmla="*/ 2099010 w 2918007"/>
                <a:gd name="connsiteY269" fmla="*/ 1376659 h 2013279"/>
                <a:gd name="connsiteX270" fmla="*/ 602255 w 2918007"/>
                <a:gd name="connsiteY270" fmla="*/ 1376380 h 2013279"/>
                <a:gd name="connsiteX271" fmla="*/ 631351 w 2918007"/>
                <a:gd name="connsiteY271" fmla="*/ 1381584 h 2013279"/>
                <a:gd name="connsiteX272" fmla="*/ 734060 w 2918007"/>
                <a:gd name="connsiteY272" fmla="*/ 1390973 h 2013279"/>
                <a:gd name="connsiteX273" fmla="*/ 734060 w 2918007"/>
                <a:gd name="connsiteY273" fmla="*/ 1390973 h 2013279"/>
                <a:gd name="connsiteX274" fmla="*/ 673547 w 2918007"/>
                <a:gd name="connsiteY274" fmla="*/ 1388703 h 2013279"/>
                <a:gd name="connsiteX275" fmla="*/ 631352 w 2918007"/>
                <a:gd name="connsiteY275" fmla="*/ 1381584 h 2013279"/>
                <a:gd name="connsiteX276" fmla="*/ 602256 w 2918007"/>
                <a:gd name="connsiteY276" fmla="*/ 1376380 h 2013279"/>
                <a:gd name="connsiteX277" fmla="*/ 1133105 w 2918007"/>
                <a:gd name="connsiteY277" fmla="*/ 1339718 h 2013279"/>
                <a:gd name="connsiteX278" fmla="*/ 1149459 w 2918007"/>
                <a:gd name="connsiteY278" fmla="*/ 1347135 h 2013279"/>
                <a:gd name="connsiteX279" fmla="*/ 1149464 w 2918007"/>
                <a:gd name="connsiteY279" fmla="*/ 1347150 h 2013279"/>
                <a:gd name="connsiteX280" fmla="*/ 1155365 w 2918007"/>
                <a:gd name="connsiteY280" fmla="*/ 1367673 h 2013279"/>
                <a:gd name="connsiteX281" fmla="*/ 1156844 w 2918007"/>
                <a:gd name="connsiteY281" fmla="*/ 1380140 h 2013279"/>
                <a:gd name="connsiteX282" fmla="*/ 1158590 w 2918007"/>
                <a:gd name="connsiteY282" fmla="*/ 1397987 h 2013279"/>
                <a:gd name="connsiteX283" fmla="*/ 1164537 w 2918007"/>
                <a:gd name="connsiteY283" fmla="*/ 1426510 h 2013279"/>
                <a:gd name="connsiteX284" fmla="*/ 1164541 w 2918007"/>
                <a:gd name="connsiteY284" fmla="*/ 1426530 h 2013279"/>
                <a:gd name="connsiteX285" fmla="*/ 1164558 w 2918007"/>
                <a:gd name="connsiteY285" fmla="*/ 1426562 h 2013279"/>
                <a:gd name="connsiteX286" fmla="*/ 1178873 w 2918007"/>
                <a:gd name="connsiteY286" fmla="*/ 1455380 h 2013279"/>
                <a:gd name="connsiteX287" fmla="*/ 1190453 w 2918007"/>
                <a:gd name="connsiteY287" fmla="*/ 1476316 h 2013279"/>
                <a:gd name="connsiteX288" fmla="*/ 1195535 w 2918007"/>
                <a:gd name="connsiteY288" fmla="*/ 1486112 h 2013279"/>
                <a:gd name="connsiteX289" fmla="*/ 1201985 w 2918007"/>
                <a:gd name="connsiteY289" fmla="*/ 1505913 h 2013279"/>
                <a:gd name="connsiteX290" fmla="*/ 1201988 w 2918007"/>
                <a:gd name="connsiteY290" fmla="*/ 1505924 h 2013279"/>
                <a:gd name="connsiteX291" fmla="*/ 1188581 w 2918007"/>
                <a:gd name="connsiteY291" fmla="*/ 1510879 h 2013279"/>
                <a:gd name="connsiteX292" fmla="*/ 1188582 w 2918007"/>
                <a:gd name="connsiteY292" fmla="*/ 1510879 h 2013279"/>
                <a:gd name="connsiteX293" fmla="*/ 1201989 w 2918007"/>
                <a:gd name="connsiteY293" fmla="*/ 1505924 h 2013279"/>
                <a:gd name="connsiteX294" fmla="*/ 1201985 w 2918007"/>
                <a:gd name="connsiteY294" fmla="*/ 1505913 h 2013279"/>
                <a:gd name="connsiteX295" fmla="*/ 1198087 w 2918007"/>
                <a:gd name="connsiteY295" fmla="*/ 1491031 h 2013279"/>
                <a:gd name="connsiteX296" fmla="*/ 1195535 w 2918007"/>
                <a:gd name="connsiteY296" fmla="*/ 1486112 h 2013279"/>
                <a:gd name="connsiteX297" fmla="*/ 1195054 w 2918007"/>
                <a:gd name="connsiteY297" fmla="*/ 1484635 h 2013279"/>
                <a:gd name="connsiteX298" fmla="*/ 1190453 w 2918007"/>
                <a:gd name="connsiteY298" fmla="*/ 1476316 h 2013279"/>
                <a:gd name="connsiteX299" fmla="*/ 1187425 w 2918007"/>
                <a:gd name="connsiteY299" fmla="*/ 1470480 h 2013279"/>
                <a:gd name="connsiteX300" fmla="*/ 1164558 w 2918007"/>
                <a:gd name="connsiteY300" fmla="*/ 1426562 h 2013279"/>
                <a:gd name="connsiteX301" fmla="*/ 1164542 w 2918007"/>
                <a:gd name="connsiteY301" fmla="*/ 1426530 h 2013279"/>
                <a:gd name="connsiteX302" fmla="*/ 1164537 w 2918007"/>
                <a:gd name="connsiteY302" fmla="*/ 1426510 h 2013279"/>
                <a:gd name="connsiteX303" fmla="*/ 1157195 w 2918007"/>
                <a:gd name="connsiteY303" fmla="*/ 1383098 h 2013279"/>
                <a:gd name="connsiteX304" fmla="*/ 1156844 w 2918007"/>
                <a:gd name="connsiteY304" fmla="*/ 1380140 h 2013279"/>
                <a:gd name="connsiteX305" fmla="*/ 1155758 w 2918007"/>
                <a:gd name="connsiteY305" fmla="*/ 1369040 h 2013279"/>
                <a:gd name="connsiteX306" fmla="*/ 1155365 w 2918007"/>
                <a:gd name="connsiteY306" fmla="*/ 1367673 h 2013279"/>
                <a:gd name="connsiteX307" fmla="*/ 1154765 w 2918007"/>
                <a:gd name="connsiteY307" fmla="*/ 1362612 h 2013279"/>
                <a:gd name="connsiteX308" fmla="*/ 1149464 w 2918007"/>
                <a:gd name="connsiteY308" fmla="*/ 1347150 h 2013279"/>
                <a:gd name="connsiteX309" fmla="*/ 1149459 w 2918007"/>
                <a:gd name="connsiteY309" fmla="*/ 1347135 h 2013279"/>
                <a:gd name="connsiteX310" fmla="*/ 1133106 w 2918007"/>
                <a:gd name="connsiteY310" fmla="*/ 1339718 h 2013279"/>
                <a:gd name="connsiteX311" fmla="*/ 185076 w 2918007"/>
                <a:gd name="connsiteY311" fmla="*/ 1331714 h 2013279"/>
                <a:gd name="connsiteX312" fmla="*/ 229280 w 2918007"/>
                <a:gd name="connsiteY312" fmla="*/ 1341324 h 2013279"/>
                <a:gd name="connsiteX313" fmla="*/ 264225 w 2918007"/>
                <a:gd name="connsiteY313" fmla="*/ 1344989 h 2013279"/>
                <a:gd name="connsiteX314" fmla="*/ 264225 w 2918007"/>
                <a:gd name="connsiteY314" fmla="*/ 1344989 h 2013279"/>
                <a:gd name="connsiteX315" fmla="*/ 229281 w 2918007"/>
                <a:gd name="connsiteY315" fmla="*/ 1341324 h 2013279"/>
                <a:gd name="connsiteX316" fmla="*/ 185076 w 2918007"/>
                <a:gd name="connsiteY316" fmla="*/ 1331714 h 2013279"/>
                <a:gd name="connsiteX317" fmla="*/ 1069254 w 2918007"/>
                <a:gd name="connsiteY317" fmla="*/ 1312314 h 2013279"/>
                <a:gd name="connsiteX318" fmla="*/ 1031589 w 2918007"/>
                <a:gd name="connsiteY318" fmla="*/ 1312711 h 2013279"/>
                <a:gd name="connsiteX319" fmla="*/ 1029025 w 2918007"/>
                <a:gd name="connsiteY319" fmla="*/ 1313231 h 2013279"/>
                <a:gd name="connsiteX320" fmla="*/ 1026814 w 2918007"/>
                <a:gd name="connsiteY320" fmla="*/ 1313281 h 2013279"/>
                <a:gd name="connsiteX321" fmla="*/ 1022870 w 2918007"/>
                <a:gd name="connsiteY321" fmla="*/ 1314480 h 2013279"/>
                <a:gd name="connsiteX322" fmla="*/ 1001144 w 2918007"/>
                <a:gd name="connsiteY322" fmla="*/ 1318888 h 2013279"/>
                <a:gd name="connsiteX323" fmla="*/ 991719 w 2918007"/>
                <a:gd name="connsiteY323" fmla="*/ 1323946 h 2013279"/>
                <a:gd name="connsiteX324" fmla="*/ 980282 w 2918007"/>
                <a:gd name="connsiteY324" fmla="*/ 1327421 h 2013279"/>
                <a:gd name="connsiteX325" fmla="*/ 966848 w 2918007"/>
                <a:gd name="connsiteY325" fmla="*/ 1337292 h 2013279"/>
                <a:gd name="connsiteX326" fmla="*/ 959205 w 2918007"/>
                <a:gd name="connsiteY326" fmla="*/ 1341393 h 2013279"/>
                <a:gd name="connsiteX327" fmla="*/ 955423 w 2918007"/>
                <a:gd name="connsiteY327" fmla="*/ 1345686 h 2013279"/>
                <a:gd name="connsiteX328" fmla="*/ 951271 w 2918007"/>
                <a:gd name="connsiteY328" fmla="*/ 1348736 h 2013279"/>
                <a:gd name="connsiteX329" fmla="*/ 941420 w 2918007"/>
                <a:gd name="connsiteY329" fmla="*/ 1361580 h 2013279"/>
                <a:gd name="connsiteX330" fmla="*/ 938015 w 2918007"/>
                <a:gd name="connsiteY330" fmla="*/ 1365445 h 2013279"/>
                <a:gd name="connsiteX331" fmla="*/ 937074 w 2918007"/>
                <a:gd name="connsiteY331" fmla="*/ 1367247 h 2013279"/>
                <a:gd name="connsiteX332" fmla="*/ 936367 w 2918007"/>
                <a:gd name="connsiteY332" fmla="*/ 1368168 h 2013279"/>
                <a:gd name="connsiteX333" fmla="*/ 932176 w 2918007"/>
                <a:gd name="connsiteY333" fmla="*/ 1376621 h 2013279"/>
                <a:gd name="connsiteX334" fmla="*/ 932156 w 2918007"/>
                <a:gd name="connsiteY334" fmla="*/ 1376659 h 2013279"/>
                <a:gd name="connsiteX335" fmla="*/ 821203 w 2918007"/>
                <a:gd name="connsiteY335" fmla="*/ 1500412 h 2013279"/>
                <a:gd name="connsiteX336" fmla="*/ 826135 w 2918007"/>
                <a:gd name="connsiteY336" fmla="*/ 1562596 h 2013279"/>
                <a:gd name="connsiteX337" fmla="*/ 778671 w 2918007"/>
                <a:gd name="connsiteY337" fmla="*/ 1688812 h 2013279"/>
                <a:gd name="connsiteX338" fmla="*/ 789771 w 2918007"/>
                <a:gd name="connsiteY338" fmla="*/ 1731514 h 2013279"/>
                <a:gd name="connsiteX339" fmla="*/ 793560 w 2918007"/>
                <a:gd name="connsiteY339" fmla="*/ 1743252 h 2013279"/>
                <a:gd name="connsiteX340" fmla="*/ 795330 w 2918007"/>
                <a:gd name="connsiteY340" fmla="*/ 1749724 h 2013279"/>
                <a:gd name="connsiteX341" fmla="*/ 797268 w 2918007"/>
                <a:gd name="connsiteY341" fmla="*/ 1754737 h 2013279"/>
                <a:gd name="connsiteX342" fmla="*/ 800898 w 2918007"/>
                <a:gd name="connsiteY342" fmla="*/ 1765981 h 2013279"/>
                <a:gd name="connsiteX343" fmla="*/ 804874 w 2918007"/>
                <a:gd name="connsiteY343" fmla="*/ 1774412 h 2013279"/>
                <a:gd name="connsiteX344" fmla="*/ 812080 w 2918007"/>
                <a:gd name="connsiteY344" fmla="*/ 1793054 h 2013279"/>
                <a:gd name="connsiteX345" fmla="*/ 819852 w 2918007"/>
                <a:gd name="connsiteY345" fmla="*/ 1806177 h 2013279"/>
                <a:gd name="connsiteX346" fmla="*/ 823342 w 2918007"/>
                <a:gd name="connsiteY346" fmla="*/ 1813575 h 2013279"/>
                <a:gd name="connsiteX347" fmla="*/ 825829 w 2918007"/>
                <a:gd name="connsiteY347" fmla="*/ 1816267 h 2013279"/>
                <a:gd name="connsiteX348" fmla="*/ 829013 w 2918007"/>
                <a:gd name="connsiteY348" fmla="*/ 1821642 h 2013279"/>
                <a:gd name="connsiteX349" fmla="*/ 846210 w 2918007"/>
                <a:gd name="connsiteY349" fmla="*/ 1838318 h 2013279"/>
                <a:gd name="connsiteX350" fmla="*/ 846218 w 2918007"/>
                <a:gd name="connsiteY350" fmla="*/ 1838327 h 2013279"/>
                <a:gd name="connsiteX351" fmla="*/ 869745 w 2918007"/>
                <a:gd name="connsiteY351" fmla="*/ 1846967 h 2013279"/>
                <a:gd name="connsiteX352" fmla="*/ 869746 w 2918007"/>
                <a:gd name="connsiteY352" fmla="*/ 1846967 h 2013279"/>
                <a:gd name="connsiteX353" fmla="*/ 846219 w 2918007"/>
                <a:gd name="connsiteY353" fmla="*/ 1838327 h 2013279"/>
                <a:gd name="connsiteX354" fmla="*/ 846210 w 2918007"/>
                <a:gd name="connsiteY354" fmla="*/ 1838318 h 2013279"/>
                <a:gd name="connsiteX355" fmla="*/ 825829 w 2918007"/>
                <a:gd name="connsiteY355" fmla="*/ 1816267 h 2013279"/>
                <a:gd name="connsiteX356" fmla="*/ 819852 w 2918007"/>
                <a:gd name="connsiteY356" fmla="*/ 1806177 h 2013279"/>
                <a:gd name="connsiteX357" fmla="*/ 804874 w 2918007"/>
                <a:gd name="connsiteY357" fmla="*/ 1774412 h 2013279"/>
                <a:gd name="connsiteX358" fmla="*/ 797268 w 2918007"/>
                <a:gd name="connsiteY358" fmla="*/ 1754737 h 2013279"/>
                <a:gd name="connsiteX359" fmla="*/ 793560 w 2918007"/>
                <a:gd name="connsiteY359" fmla="*/ 1743252 h 2013279"/>
                <a:gd name="connsiteX360" fmla="*/ 778672 w 2918007"/>
                <a:gd name="connsiteY360" fmla="*/ 1688812 h 2013279"/>
                <a:gd name="connsiteX361" fmla="*/ 826136 w 2918007"/>
                <a:gd name="connsiteY361" fmla="*/ 1562596 h 2013279"/>
                <a:gd name="connsiteX362" fmla="*/ 821204 w 2918007"/>
                <a:gd name="connsiteY362" fmla="*/ 1500412 h 2013279"/>
                <a:gd name="connsiteX363" fmla="*/ 932157 w 2918007"/>
                <a:gd name="connsiteY363" fmla="*/ 1376659 h 2013279"/>
                <a:gd name="connsiteX364" fmla="*/ 932176 w 2918007"/>
                <a:gd name="connsiteY364" fmla="*/ 1376621 h 2013279"/>
                <a:gd name="connsiteX365" fmla="*/ 937074 w 2918007"/>
                <a:gd name="connsiteY365" fmla="*/ 1367247 h 2013279"/>
                <a:gd name="connsiteX366" fmla="*/ 941420 w 2918007"/>
                <a:gd name="connsiteY366" fmla="*/ 1361580 h 2013279"/>
                <a:gd name="connsiteX367" fmla="*/ 955423 w 2918007"/>
                <a:gd name="connsiteY367" fmla="*/ 1345686 h 2013279"/>
                <a:gd name="connsiteX368" fmla="*/ 966848 w 2918007"/>
                <a:gd name="connsiteY368" fmla="*/ 1337292 h 2013279"/>
                <a:gd name="connsiteX369" fmla="*/ 991719 w 2918007"/>
                <a:gd name="connsiteY369" fmla="*/ 1323946 h 2013279"/>
                <a:gd name="connsiteX370" fmla="*/ 1022870 w 2918007"/>
                <a:gd name="connsiteY370" fmla="*/ 1314480 h 2013279"/>
                <a:gd name="connsiteX371" fmla="*/ 1029025 w 2918007"/>
                <a:gd name="connsiteY371" fmla="*/ 1313231 h 2013279"/>
                <a:gd name="connsiteX372" fmla="*/ 1069254 w 2918007"/>
                <a:gd name="connsiteY372" fmla="*/ 1312314 h 2013279"/>
                <a:gd name="connsiteX373" fmla="*/ 454443 w 2918007"/>
                <a:gd name="connsiteY373" fmla="*/ 1310780 h 2013279"/>
                <a:gd name="connsiteX374" fmla="*/ 433784 w 2918007"/>
                <a:gd name="connsiteY374" fmla="*/ 1330395 h 2013279"/>
                <a:gd name="connsiteX375" fmla="*/ 433777 w 2918007"/>
                <a:gd name="connsiteY375" fmla="*/ 1330400 h 2013279"/>
                <a:gd name="connsiteX376" fmla="*/ 400643 w 2918007"/>
                <a:gd name="connsiteY376" fmla="*/ 1349411 h 2013279"/>
                <a:gd name="connsiteX377" fmla="*/ 391172 w 2918007"/>
                <a:gd name="connsiteY377" fmla="*/ 1353835 h 2013279"/>
                <a:gd name="connsiteX378" fmla="*/ 386877 w 2918007"/>
                <a:gd name="connsiteY378" fmla="*/ 1355680 h 2013279"/>
                <a:gd name="connsiteX379" fmla="*/ 380475 w 2918007"/>
                <a:gd name="connsiteY379" fmla="*/ 1358188 h 2013279"/>
                <a:gd name="connsiteX380" fmla="*/ 311377 w 2918007"/>
                <a:gd name="connsiteY380" fmla="*/ 1375258 h 2013279"/>
                <a:gd name="connsiteX381" fmla="*/ 311376 w 2918007"/>
                <a:gd name="connsiteY381" fmla="*/ 1375258 h 2013279"/>
                <a:gd name="connsiteX382" fmla="*/ 279114 w 2918007"/>
                <a:gd name="connsiteY382" fmla="*/ 1378792 h 2013279"/>
                <a:gd name="connsiteX383" fmla="*/ 260748 w 2918007"/>
                <a:gd name="connsiteY383" fmla="*/ 1380805 h 2013279"/>
                <a:gd name="connsiteX384" fmla="*/ 260749 w 2918007"/>
                <a:gd name="connsiteY384" fmla="*/ 1380805 h 2013279"/>
                <a:gd name="connsiteX385" fmla="*/ 279114 w 2918007"/>
                <a:gd name="connsiteY385" fmla="*/ 1378792 h 2013279"/>
                <a:gd name="connsiteX386" fmla="*/ 311377 w 2918007"/>
                <a:gd name="connsiteY386" fmla="*/ 1375258 h 2013279"/>
                <a:gd name="connsiteX387" fmla="*/ 311377 w 2918007"/>
                <a:gd name="connsiteY387" fmla="*/ 1375258 h 2013279"/>
                <a:gd name="connsiteX388" fmla="*/ 380476 w 2918007"/>
                <a:gd name="connsiteY388" fmla="*/ 1358188 h 2013279"/>
                <a:gd name="connsiteX389" fmla="*/ 385453 w 2918007"/>
                <a:gd name="connsiteY389" fmla="*/ 1356292 h 2013279"/>
                <a:gd name="connsiteX390" fmla="*/ 386877 w 2918007"/>
                <a:gd name="connsiteY390" fmla="*/ 1355680 h 2013279"/>
                <a:gd name="connsiteX391" fmla="*/ 388999 w 2918007"/>
                <a:gd name="connsiteY391" fmla="*/ 1354850 h 2013279"/>
                <a:gd name="connsiteX392" fmla="*/ 391172 w 2918007"/>
                <a:gd name="connsiteY392" fmla="*/ 1353835 h 2013279"/>
                <a:gd name="connsiteX393" fmla="*/ 398192 w 2918007"/>
                <a:gd name="connsiteY393" fmla="*/ 1350818 h 2013279"/>
                <a:gd name="connsiteX394" fmla="*/ 400643 w 2918007"/>
                <a:gd name="connsiteY394" fmla="*/ 1349411 h 2013279"/>
                <a:gd name="connsiteX395" fmla="*/ 409369 w 2918007"/>
                <a:gd name="connsiteY395" fmla="*/ 1345336 h 2013279"/>
                <a:gd name="connsiteX396" fmla="*/ 433777 w 2918007"/>
                <a:gd name="connsiteY396" fmla="*/ 1330400 h 2013279"/>
                <a:gd name="connsiteX397" fmla="*/ 433785 w 2918007"/>
                <a:gd name="connsiteY397" fmla="*/ 1330395 h 2013279"/>
                <a:gd name="connsiteX398" fmla="*/ 454443 w 2918007"/>
                <a:gd name="connsiteY398" fmla="*/ 1310781 h 2013279"/>
                <a:gd name="connsiteX399" fmla="*/ 586165 w 2918007"/>
                <a:gd name="connsiteY399" fmla="*/ 1241610 h 2013279"/>
                <a:gd name="connsiteX400" fmla="*/ 536425 w 2918007"/>
                <a:gd name="connsiteY400" fmla="*/ 1247365 h 2013279"/>
                <a:gd name="connsiteX401" fmla="*/ 528411 w 2918007"/>
                <a:gd name="connsiteY401" fmla="*/ 1424067 h 2013279"/>
                <a:gd name="connsiteX402" fmla="*/ 538890 w 2918007"/>
                <a:gd name="connsiteY402" fmla="*/ 1547820 h 2013279"/>
                <a:gd name="connsiteX403" fmla="*/ 538915 w 2918007"/>
                <a:gd name="connsiteY403" fmla="*/ 1547827 h 2013279"/>
                <a:gd name="connsiteX404" fmla="*/ 547132 w 2918007"/>
                <a:gd name="connsiteY404" fmla="*/ 1550259 h 2013279"/>
                <a:gd name="connsiteX405" fmla="*/ 548826 w 2918007"/>
                <a:gd name="connsiteY405" fmla="*/ 1550691 h 2013279"/>
                <a:gd name="connsiteX406" fmla="*/ 551509 w 2918007"/>
                <a:gd name="connsiteY406" fmla="*/ 1551467 h 2013279"/>
                <a:gd name="connsiteX407" fmla="*/ 555815 w 2918007"/>
                <a:gd name="connsiteY407" fmla="*/ 1552476 h 2013279"/>
                <a:gd name="connsiteX408" fmla="*/ 569220 w 2918007"/>
                <a:gd name="connsiteY408" fmla="*/ 1555901 h 2013279"/>
                <a:gd name="connsiteX409" fmla="*/ 572756 w 2918007"/>
                <a:gd name="connsiteY409" fmla="*/ 1556450 h 2013279"/>
                <a:gd name="connsiteX410" fmla="*/ 584222 w 2918007"/>
                <a:gd name="connsiteY410" fmla="*/ 1559138 h 2013279"/>
                <a:gd name="connsiteX411" fmla="*/ 629310 w 2918007"/>
                <a:gd name="connsiteY411" fmla="*/ 1565931 h 2013279"/>
                <a:gd name="connsiteX412" fmla="*/ 634523 w 2918007"/>
                <a:gd name="connsiteY412" fmla="*/ 1566037 h 2013279"/>
                <a:gd name="connsiteX413" fmla="*/ 639134 w 2918007"/>
                <a:gd name="connsiteY413" fmla="*/ 1566752 h 2013279"/>
                <a:gd name="connsiteX414" fmla="*/ 679056 w 2918007"/>
                <a:gd name="connsiteY414" fmla="*/ 1566940 h 2013279"/>
                <a:gd name="connsiteX415" fmla="*/ 634523 w 2918007"/>
                <a:gd name="connsiteY415" fmla="*/ 1566037 h 2013279"/>
                <a:gd name="connsiteX416" fmla="*/ 572756 w 2918007"/>
                <a:gd name="connsiteY416" fmla="*/ 1556450 h 2013279"/>
                <a:gd name="connsiteX417" fmla="*/ 555815 w 2918007"/>
                <a:gd name="connsiteY417" fmla="*/ 1552476 h 2013279"/>
                <a:gd name="connsiteX418" fmla="*/ 548826 w 2918007"/>
                <a:gd name="connsiteY418" fmla="*/ 1550691 h 2013279"/>
                <a:gd name="connsiteX419" fmla="*/ 538915 w 2918007"/>
                <a:gd name="connsiteY419" fmla="*/ 1547827 h 2013279"/>
                <a:gd name="connsiteX420" fmla="*/ 538891 w 2918007"/>
                <a:gd name="connsiteY420" fmla="*/ 1547820 h 2013279"/>
                <a:gd name="connsiteX421" fmla="*/ 528412 w 2918007"/>
                <a:gd name="connsiteY421" fmla="*/ 1424067 h 2013279"/>
                <a:gd name="connsiteX422" fmla="*/ 536426 w 2918007"/>
                <a:gd name="connsiteY422" fmla="*/ 1247365 h 2013279"/>
                <a:gd name="connsiteX423" fmla="*/ 586166 w 2918007"/>
                <a:gd name="connsiteY423" fmla="*/ 1241610 h 2013279"/>
                <a:gd name="connsiteX424" fmla="*/ 1596385 w 2918007"/>
                <a:gd name="connsiteY424" fmla="*/ 1215105 h 2013279"/>
                <a:gd name="connsiteX425" fmla="*/ 1609230 w 2918007"/>
                <a:gd name="connsiteY425" fmla="*/ 1218911 h 2013279"/>
                <a:gd name="connsiteX426" fmla="*/ 1613762 w 2918007"/>
                <a:gd name="connsiteY426" fmla="*/ 1223843 h 2013279"/>
                <a:gd name="connsiteX427" fmla="*/ 1619447 w 2918007"/>
                <a:gd name="connsiteY427" fmla="*/ 1235897 h 2013279"/>
                <a:gd name="connsiteX428" fmla="*/ 1622205 w 2918007"/>
                <a:gd name="connsiteY428" fmla="*/ 1244422 h 2013279"/>
                <a:gd name="connsiteX429" fmla="*/ 1624213 w 2918007"/>
                <a:gd name="connsiteY429" fmla="*/ 1255240 h 2013279"/>
                <a:gd name="connsiteX430" fmla="*/ 1629925 w 2918007"/>
                <a:gd name="connsiteY430" fmla="*/ 1301545 h 2013279"/>
                <a:gd name="connsiteX431" fmla="*/ 1695264 w 2918007"/>
                <a:gd name="connsiteY431" fmla="*/ 1432071 h 2013279"/>
                <a:gd name="connsiteX432" fmla="*/ 1782764 w 2918007"/>
                <a:gd name="connsiteY432" fmla="*/ 1432311 h 2013279"/>
                <a:gd name="connsiteX433" fmla="*/ 1782764 w 2918007"/>
                <a:gd name="connsiteY433" fmla="*/ 1432311 h 2013279"/>
                <a:gd name="connsiteX434" fmla="*/ 1695265 w 2918007"/>
                <a:gd name="connsiteY434" fmla="*/ 1432071 h 2013279"/>
                <a:gd name="connsiteX435" fmla="*/ 1629926 w 2918007"/>
                <a:gd name="connsiteY435" fmla="*/ 1301545 h 2013279"/>
                <a:gd name="connsiteX436" fmla="*/ 1626861 w 2918007"/>
                <a:gd name="connsiteY436" fmla="*/ 1269503 h 2013279"/>
                <a:gd name="connsiteX437" fmla="*/ 1624213 w 2918007"/>
                <a:gd name="connsiteY437" fmla="*/ 1255240 h 2013279"/>
                <a:gd name="connsiteX438" fmla="*/ 1623294 w 2918007"/>
                <a:gd name="connsiteY438" fmla="*/ 1247789 h 2013279"/>
                <a:gd name="connsiteX439" fmla="*/ 1622205 w 2918007"/>
                <a:gd name="connsiteY439" fmla="*/ 1244422 h 2013279"/>
                <a:gd name="connsiteX440" fmla="*/ 1621385 w 2918007"/>
                <a:gd name="connsiteY440" fmla="*/ 1240007 h 2013279"/>
                <a:gd name="connsiteX441" fmla="*/ 1619447 w 2918007"/>
                <a:gd name="connsiteY441" fmla="*/ 1235897 h 2013279"/>
                <a:gd name="connsiteX442" fmla="*/ 1616517 w 2918007"/>
                <a:gd name="connsiteY442" fmla="*/ 1226841 h 2013279"/>
                <a:gd name="connsiteX443" fmla="*/ 1613762 w 2918007"/>
                <a:gd name="connsiteY443" fmla="*/ 1223843 h 2013279"/>
                <a:gd name="connsiteX444" fmla="*/ 1611794 w 2918007"/>
                <a:gd name="connsiteY444" fmla="*/ 1219671 h 2013279"/>
                <a:gd name="connsiteX445" fmla="*/ 1609230 w 2918007"/>
                <a:gd name="connsiteY445" fmla="*/ 1218911 h 2013279"/>
                <a:gd name="connsiteX446" fmla="*/ 1606001 w 2918007"/>
                <a:gd name="connsiteY446" fmla="*/ 1215397 h 2013279"/>
                <a:gd name="connsiteX447" fmla="*/ 633567 w 2918007"/>
                <a:gd name="connsiteY447" fmla="*/ 1197003 h 2013279"/>
                <a:gd name="connsiteX448" fmla="*/ 690534 w 2918007"/>
                <a:gd name="connsiteY448" fmla="*/ 1210912 h 2013279"/>
                <a:gd name="connsiteX449" fmla="*/ 706433 w 2918007"/>
                <a:gd name="connsiteY449" fmla="*/ 1218144 h 2013279"/>
                <a:gd name="connsiteX450" fmla="*/ 739870 w 2918007"/>
                <a:gd name="connsiteY450" fmla="*/ 1236231 h 2013279"/>
                <a:gd name="connsiteX451" fmla="*/ 752530 w 2918007"/>
                <a:gd name="connsiteY451" fmla="*/ 1243801 h 2013279"/>
                <a:gd name="connsiteX452" fmla="*/ 784196 w 2918007"/>
                <a:gd name="connsiteY452" fmla="*/ 1260281 h 2013279"/>
                <a:gd name="connsiteX453" fmla="*/ 784219 w 2918007"/>
                <a:gd name="connsiteY453" fmla="*/ 1260294 h 2013279"/>
                <a:gd name="connsiteX454" fmla="*/ 784239 w 2918007"/>
                <a:gd name="connsiteY454" fmla="*/ 1260301 h 2013279"/>
                <a:gd name="connsiteX455" fmla="*/ 827638 w 2918007"/>
                <a:gd name="connsiteY455" fmla="*/ 1277033 h 2013279"/>
                <a:gd name="connsiteX456" fmla="*/ 839282 w 2918007"/>
                <a:gd name="connsiteY456" fmla="*/ 1280442 h 2013279"/>
                <a:gd name="connsiteX457" fmla="*/ 848104 w 2918007"/>
                <a:gd name="connsiteY457" fmla="*/ 1283671 h 2013279"/>
                <a:gd name="connsiteX458" fmla="*/ 859369 w 2918007"/>
                <a:gd name="connsiteY458" fmla="*/ 1286325 h 2013279"/>
                <a:gd name="connsiteX459" fmla="*/ 866665 w 2918007"/>
                <a:gd name="connsiteY459" fmla="*/ 1288461 h 2013279"/>
                <a:gd name="connsiteX460" fmla="*/ 869181 w 2918007"/>
                <a:gd name="connsiteY460" fmla="*/ 1288637 h 2013279"/>
                <a:gd name="connsiteX461" fmla="*/ 874976 w 2918007"/>
                <a:gd name="connsiteY461" fmla="*/ 1290002 h 2013279"/>
                <a:gd name="connsiteX462" fmla="*/ 894826 w 2918007"/>
                <a:gd name="connsiteY462" fmla="*/ 1290424 h 2013279"/>
                <a:gd name="connsiteX463" fmla="*/ 894826 w 2918007"/>
                <a:gd name="connsiteY463" fmla="*/ 1290424 h 2013279"/>
                <a:gd name="connsiteX464" fmla="*/ 869181 w 2918007"/>
                <a:gd name="connsiteY464" fmla="*/ 1288637 h 2013279"/>
                <a:gd name="connsiteX465" fmla="*/ 859369 w 2918007"/>
                <a:gd name="connsiteY465" fmla="*/ 1286325 h 2013279"/>
                <a:gd name="connsiteX466" fmla="*/ 839282 w 2918007"/>
                <a:gd name="connsiteY466" fmla="*/ 1280442 h 2013279"/>
                <a:gd name="connsiteX467" fmla="*/ 784239 w 2918007"/>
                <a:gd name="connsiteY467" fmla="*/ 1260301 h 2013279"/>
                <a:gd name="connsiteX468" fmla="*/ 784220 w 2918007"/>
                <a:gd name="connsiteY468" fmla="*/ 1260294 h 2013279"/>
                <a:gd name="connsiteX469" fmla="*/ 784196 w 2918007"/>
                <a:gd name="connsiteY469" fmla="*/ 1260281 h 2013279"/>
                <a:gd name="connsiteX470" fmla="*/ 741938 w 2918007"/>
                <a:gd name="connsiteY470" fmla="*/ 1237350 h 2013279"/>
                <a:gd name="connsiteX471" fmla="*/ 739870 w 2918007"/>
                <a:gd name="connsiteY471" fmla="*/ 1236231 h 2013279"/>
                <a:gd name="connsiteX472" fmla="*/ 719751 w 2918007"/>
                <a:gd name="connsiteY472" fmla="*/ 1224200 h 2013279"/>
                <a:gd name="connsiteX473" fmla="*/ 706433 w 2918007"/>
                <a:gd name="connsiteY473" fmla="*/ 1218144 h 2013279"/>
                <a:gd name="connsiteX474" fmla="*/ 695149 w 2918007"/>
                <a:gd name="connsiteY474" fmla="*/ 1212039 h 2013279"/>
                <a:gd name="connsiteX475" fmla="*/ 690534 w 2918007"/>
                <a:gd name="connsiteY475" fmla="*/ 1210912 h 2013279"/>
                <a:gd name="connsiteX476" fmla="*/ 681543 w 2918007"/>
                <a:gd name="connsiteY476" fmla="*/ 1206823 h 2013279"/>
                <a:gd name="connsiteX477" fmla="*/ 633567 w 2918007"/>
                <a:gd name="connsiteY477" fmla="*/ 1197003 h 2013279"/>
                <a:gd name="connsiteX478" fmla="*/ 1407010 w 2918007"/>
                <a:gd name="connsiteY478" fmla="*/ 1171394 h 2013279"/>
                <a:gd name="connsiteX479" fmla="*/ 1407010 w 2918007"/>
                <a:gd name="connsiteY479" fmla="*/ 1171395 h 2013279"/>
                <a:gd name="connsiteX480" fmla="*/ 1425562 w 2918007"/>
                <a:gd name="connsiteY480" fmla="*/ 1177487 h 2013279"/>
                <a:gd name="connsiteX481" fmla="*/ 1431431 w 2918007"/>
                <a:gd name="connsiteY481" fmla="*/ 1182672 h 2013279"/>
                <a:gd name="connsiteX482" fmla="*/ 1446527 w 2918007"/>
                <a:gd name="connsiteY482" fmla="*/ 1202532 h 2013279"/>
                <a:gd name="connsiteX483" fmla="*/ 1451935 w 2918007"/>
                <a:gd name="connsiteY483" fmla="*/ 1213121 h 2013279"/>
                <a:gd name="connsiteX484" fmla="*/ 1459798 w 2918007"/>
                <a:gd name="connsiteY484" fmla="*/ 1261525 h 2013279"/>
                <a:gd name="connsiteX485" fmla="*/ 1477674 w 2918007"/>
                <a:gd name="connsiteY485" fmla="*/ 1382200 h 2013279"/>
                <a:gd name="connsiteX486" fmla="*/ 1520899 w 2918007"/>
                <a:gd name="connsiteY486" fmla="*/ 1401228 h 2013279"/>
                <a:gd name="connsiteX487" fmla="*/ 1520900 w 2918007"/>
                <a:gd name="connsiteY487" fmla="*/ 1401228 h 2013279"/>
                <a:gd name="connsiteX488" fmla="*/ 1501686 w 2918007"/>
                <a:gd name="connsiteY488" fmla="*/ 1395646 h 2013279"/>
                <a:gd name="connsiteX489" fmla="*/ 1477675 w 2918007"/>
                <a:gd name="connsiteY489" fmla="*/ 1382200 h 2013279"/>
                <a:gd name="connsiteX490" fmla="*/ 1459799 w 2918007"/>
                <a:gd name="connsiteY490" fmla="*/ 1261525 h 2013279"/>
                <a:gd name="connsiteX491" fmla="*/ 1455366 w 2918007"/>
                <a:gd name="connsiteY491" fmla="*/ 1219840 h 2013279"/>
                <a:gd name="connsiteX492" fmla="*/ 1451935 w 2918007"/>
                <a:gd name="connsiteY492" fmla="*/ 1213121 h 2013279"/>
                <a:gd name="connsiteX493" fmla="*/ 1451217 w 2918007"/>
                <a:gd name="connsiteY493" fmla="*/ 1208701 h 2013279"/>
                <a:gd name="connsiteX494" fmla="*/ 1446527 w 2918007"/>
                <a:gd name="connsiteY494" fmla="*/ 1202532 h 2013279"/>
                <a:gd name="connsiteX495" fmla="*/ 1440458 w 2918007"/>
                <a:gd name="connsiteY495" fmla="*/ 1190648 h 2013279"/>
                <a:gd name="connsiteX496" fmla="*/ 1431431 w 2918007"/>
                <a:gd name="connsiteY496" fmla="*/ 1182672 h 2013279"/>
                <a:gd name="connsiteX497" fmla="*/ 1428131 w 2918007"/>
                <a:gd name="connsiteY497" fmla="*/ 1178331 h 2013279"/>
                <a:gd name="connsiteX498" fmla="*/ 1425562 w 2918007"/>
                <a:gd name="connsiteY498" fmla="*/ 1177487 h 2013279"/>
                <a:gd name="connsiteX499" fmla="*/ 1422024 w 2918007"/>
                <a:gd name="connsiteY499" fmla="*/ 1174361 h 2013279"/>
                <a:gd name="connsiteX500" fmla="*/ 1407010 w 2918007"/>
                <a:gd name="connsiteY500" fmla="*/ 1171394 h 2013279"/>
                <a:gd name="connsiteX501" fmla="*/ 2454771 w 2918007"/>
                <a:gd name="connsiteY501" fmla="*/ 1162313 h 2013279"/>
                <a:gd name="connsiteX502" fmla="*/ 2497449 w 2918007"/>
                <a:gd name="connsiteY502" fmla="*/ 1166697 h 2013279"/>
                <a:gd name="connsiteX503" fmla="*/ 2509074 w 2918007"/>
                <a:gd name="connsiteY503" fmla="*/ 1169436 h 2013279"/>
                <a:gd name="connsiteX504" fmla="*/ 2514272 w 2918007"/>
                <a:gd name="connsiteY504" fmla="*/ 1170919 h 2013279"/>
                <a:gd name="connsiteX505" fmla="*/ 2521862 w 2918007"/>
                <a:gd name="connsiteY505" fmla="*/ 1173482 h 2013279"/>
                <a:gd name="connsiteX506" fmla="*/ 2559183 w 2918007"/>
                <a:gd name="connsiteY506" fmla="*/ 1196657 h 2013279"/>
                <a:gd name="connsiteX507" fmla="*/ 2559184 w 2918007"/>
                <a:gd name="connsiteY507" fmla="*/ 1196656 h 2013279"/>
                <a:gd name="connsiteX508" fmla="*/ 2542810 w 2918007"/>
                <a:gd name="connsiteY508" fmla="*/ 1188976 h 2013279"/>
                <a:gd name="connsiteX509" fmla="*/ 2521863 w 2918007"/>
                <a:gd name="connsiteY509" fmla="*/ 1173482 h 2013279"/>
                <a:gd name="connsiteX510" fmla="*/ 2515988 w 2918007"/>
                <a:gd name="connsiteY510" fmla="*/ 1171408 h 2013279"/>
                <a:gd name="connsiteX511" fmla="*/ 2514272 w 2918007"/>
                <a:gd name="connsiteY511" fmla="*/ 1170919 h 2013279"/>
                <a:gd name="connsiteX512" fmla="*/ 2511749 w 2918007"/>
                <a:gd name="connsiteY512" fmla="*/ 1170067 h 2013279"/>
                <a:gd name="connsiteX513" fmla="*/ 2509074 w 2918007"/>
                <a:gd name="connsiteY513" fmla="*/ 1169436 h 2013279"/>
                <a:gd name="connsiteX514" fmla="*/ 2500604 w 2918007"/>
                <a:gd name="connsiteY514" fmla="*/ 1167021 h 2013279"/>
                <a:gd name="connsiteX515" fmla="*/ 2497449 w 2918007"/>
                <a:gd name="connsiteY515" fmla="*/ 1166697 h 2013279"/>
                <a:gd name="connsiteX516" fmla="*/ 2486727 w 2918007"/>
                <a:gd name="connsiteY516" fmla="*/ 1164170 h 2013279"/>
                <a:gd name="connsiteX517" fmla="*/ 2216125 w 2918007"/>
                <a:gd name="connsiteY517" fmla="*/ 1161169 h 2013279"/>
                <a:gd name="connsiteX518" fmla="*/ 2149939 w 2918007"/>
                <a:gd name="connsiteY518" fmla="*/ 1185257 h 2013279"/>
                <a:gd name="connsiteX519" fmla="*/ 2136818 w 2918007"/>
                <a:gd name="connsiteY519" fmla="*/ 1192404 h 2013279"/>
                <a:gd name="connsiteX520" fmla="*/ 2130342 w 2918007"/>
                <a:gd name="connsiteY520" fmla="*/ 1195482 h 2013279"/>
                <a:gd name="connsiteX521" fmla="*/ 2067649 w 2918007"/>
                <a:gd name="connsiteY521" fmla="*/ 1230083 h 2013279"/>
                <a:gd name="connsiteX522" fmla="*/ 2067572 w 2918007"/>
                <a:gd name="connsiteY522" fmla="*/ 1230125 h 2013279"/>
                <a:gd name="connsiteX523" fmla="*/ 2015794 w 2918007"/>
                <a:gd name="connsiteY523" fmla="*/ 1331098 h 2013279"/>
                <a:gd name="connsiteX524" fmla="*/ 2015718 w 2918007"/>
                <a:gd name="connsiteY524" fmla="*/ 1331227 h 2013279"/>
                <a:gd name="connsiteX525" fmla="*/ 2001220 w 2918007"/>
                <a:gd name="connsiteY525" fmla="*/ 1355699 h 2013279"/>
                <a:gd name="connsiteX526" fmla="*/ 1999141 w 2918007"/>
                <a:gd name="connsiteY526" fmla="*/ 1359578 h 2013279"/>
                <a:gd name="connsiteX527" fmla="*/ 1997620 w 2918007"/>
                <a:gd name="connsiteY527" fmla="*/ 1362180 h 2013279"/>
                <a:gd name="connsiteX528" fmla="*/ 1995686 w 2918007"/>
                <a:gd name="connsiteY528" fmla="*/ 1366025 h 2013279"/>
                <a:gd name="connsiteX529" fmla="*/ 1992033 w 2918007"/>
                <a:gd name="connsiteY529" fmla="*/ 1372841 h 2013279"/>
                <a:gd name="connsiteX530" fmla="*/ 1990791 w 2918007"/>
                <a:gd name="connsiteY530" fmla="*/ 1375758 h 2013279"/>
                <a:gd name="connsiteX531" fmla="*/ 1988287 w 2918007"/>
                <a:gd name="connsiteY531" fmla="*/ 1380738 h 2013279"/>
                <a:gd name="connsiteX532" fmla="*/ 1984357 w 2918007"/>
                <a:gd name="connsiteY532" fmla="*/ 1392051 h 2013279"/>
                <a:gd name="connsiteX533" fmla="*/ 1984358 w 2918007"/>
                <a:gd name="connsiteY533" fmla="*/ 1392050 h 2013279"/>
                <a:gd name="connsiteX534" fmla="*/ 1984849 w 2918007"/>
                <a:gd name="connsiteY534" fmla="*/ 1389713 h 2013279"/>
                <a:gd name="connsiteX535" fmla="*/ 1990791 w 2918007"/>
                <a:gd name="connsiteY535" fmla="*/ 1375758 h 2013279"/>
                <a:gd name="connsiteX536" fmla="*/ 1995686 w 2918007"/>
                <a:gd name="connsiteY536" fmla="*/ 1366025 h 2013279"/>
                <a:gd name="connsiteX537" fmla="*/ 1999141 w 2918007"/>
                <a:gd name="connsiteY537" fmla="*/ 1359578 h 2013279"/>
                <a:gd name="connsiteX538" fmla="*/ 2015718 w 2918007"/>
                <a:gd name="connsiteY538" fmla="*/ 1331227 h 2013279"/>
                <a:gd name="connsiteX539" fmla="*/ 2015795 w 2918007"/>
                <a:gd name="connsiteY539" fmla="*/ 1331098 h 2013279"/>
                <a:gd name="connsiteX540" fmla="*/ 2067573 w 2918007"/>
                <a:gd name="connsiteY540" fmla="*/ 1230125 h 2013279"/>
                <a:gd name="connsiteX541" fmla="*/ 2067649 w 2918007"/>
                <a:gd name="connsiteY541" fmla="*/ 1230083 h 2013279"/>
                <a:gd name="connsiteX542" fmla="*/ 2136818 w 2918007"/>
                <a:gd name="connsiteY542" fmla="*/ 1192404 h 2013279"/>
                <a:gd name="connsiteX543" fmla="*/ 2185894 w 2918007"/>
                <a:gd name="connsiteY543" fmla="*/ 1169086 h 2013279"/>
                <a:gd name="connsiteX544" fmla="*/ 2216126 w 2918007"/>
                <a:gd name="connsiteY544" fmla="*/ 1161169 h 2013279"/>
                <a:gd name="connsiteX545" fmla="*/ 1140501 w 2918007"/>
                <a:gd name="connsiteY545" fmla="*/ 1144545 h 2013279"/>
                <a:gd name="connsiteX546" fmla="*/ 1121084 w 2918007"/>
                <a:gd name="connsiteY546" fmla="*/ 1164247 h 2013279"/>
                <a:gd name="connsiteX547" fmla="*/ 1117094 w 2918007"/>
                <a:gd name="connsiteY547" fmla="*/ 1169680 h 2013279"/>
                <a:gd name="connsiteX548" fmla="*/ 1113413 w 2918007"/>
                <a:gd name="connsiteY548" fmla="*/ 1173826 h 2013279"/>
                <a:gd name="connsiteX549" fmla="*/ 1112001 w 2918007"/>
                <a:gd name="connsiteY549" fmla="*/ 1176613 h 2013279"/>
                <a:gd name="connsiteX550" fmla="*/ 1106175 w 2918007"/>
                <a:gd name="connsiteY550" fmla="*/ 1184545 h 2013279"/>
                <a:gd name="connsiteX551" fmla="*/ 1096120 w 2918007"/>
                <a:gd name="connsiteY551" fmla="*/ 1207961 h 2013279"/>
                <a:gd name="connsiteX552" fmla="*/ 1088203 w 2918007"/>
                <a:gd name="connsiteY552" fmla="*/ 1213781 h 2013279"/>
                <a:gd name="connsiteX553" fmla="*/ 1072543 w 2918007"/>
                <a:gd name="connsiteY553" fmla="*/ 1221275 h 2013279"/>
                <a:gd name="connsiteX554" fmla="*/ 1072543 w 2918007"/>
                <a:gd name="connsiteY554" fmla="*/ 1221275 h 2013279"/>
                <a:gd name="connsiteX555" fmla="*/ 1096120 w 2918007"/>
                <a:gd name="connsiteY555" fmla="*/ 1207961 h 2013279"/>
                <a:gd name="connsiteX556" fmla="*/ 1112001 w 2918007"/>
                <a:gd name="connsiteY556" fmla="*/ 1176613 h 2013279"/>
                <a:gd name="connsiteX557" fmla="*/ 1117094 w 2918007"/>
                <a:gd name="connsiteY557" fmla="*/ 1169680 h 2013279"/>
                <a:gd name="connsiteX558" fmla="*/ 1134607 w 2918007"/>
                <a:gd name="connsiteY558" fmla="*/ 1149951 h 2013279"/>
                <a:gd name="connsiteX559" fmla="*/ 1140501 w 2918007"/>
                <a:gd name="connsiteY559" fmla="*/ 1144545 h 2013279"/>
                <a:gd name="connsiteX560" fmla="*/ 1416178 w 2918007"/>
                <a:gd name="connsiteY560" fmla="*/ 1143968 h 2013279"/>
                <a:gd name="connsiteX561" fmla="*/ 1407404 w 2918007"/>
                <a:gd name="connsiteY561" fmla="*/ 1144545 h 2013279"/>
                <a:gd name="connsiteX562" fmla="*/ 1338984 w 2918007"/>
                <a:gd name="connsiteY562" fmla="*/ 1183949 h 2013279"/>
                <a:gd name="connsiteX563" fmla="*/ 1207073 w 2918007"/>
                <a:gd name="connsiteY563" fmla="*/ 1239361 h 2013279"/>
                <a:gd name="connsiteX564" fmla="*/ 1195446 w 2918007"/>
                <a:gd name="connsiteY564" fmla="*/ 1274442 h 2013279"/>
                <a:gd name="connsiteX565" fmla="*/ 1191615 w 2918007"/>
                <a:gd name="connsiteY565" fmla="*/ 1281340 h 2013279"/>
                <a:gd name="connsiteX566" fmla="*/ 1182182 w 2918007"/>
                <a:gd name="connsiteY566" fmla="*/ 1292713 h 2013279"/>
                <a:gd name="connsiteX567" fmla="*/ 1163196 w 2918007"/>
                <a:gd name="connsiteY567" fmla="*/ 1308771 h 2013279"/>
                <a:gd name="connsiteX568" fmla="*/ 1155748 w 2918007"/>
                <a:gd name="connsiteY568" fmla="*/ 1313127 h 2013279"/>
                <a:gd name="connsiteX569" fmla="*/ 1133394 w 2918007"/>
                <a:gd name="connsiteY569" fmla="*/ 1320313 h 2013279"/>
                <a:gd name="connsiteX570" fmla="*/ 1133394 w 2918007"/>
                <a:gd name="connsiteY570" fmla="*/ 1320314 h 2013279"/>
                <a:gd name="connsiteX571" fmla="*/ 1133393 w 2918007"/>
                <a:gd name="connsiteY571" fmla="*/ 1320314 h 2013279"/>
                <a:gd name="connsiteX572" fmla="*/ 1123783 w 2918007"/>
                <a:gd name="connsiteY572" fmla="*/ 1321101 h 2013279"/>
                <a:gd name="connsiteX573" fmla="*/ 1122009 w 2918007"/>
                <a:gd name="connsiteY573" fmla="*/ 1321247 h 2013279"/>
                <a:gd name="connsiteX574" fmla="*/ 1122010 w 2918007"/>
                <a:gd name="connsiteY574" fmla="*/ 1321247 h 2013279"/>
                <a:gd name="connsiteX575" fmla="*/ 1123783 w 2918007"/>
                <a:gd name="connsiteY575" fmla="*/ 1321101 h 2013279"/>
                <a:gd name="connsiteX576" fmla="*/ 1133394 w 2918007"/>
                <a:gd name="connsiteY576" fmla="*/ 1320314 h 2013279"/>
                <a:gd name="connsiteX577" fmla="*/ 1133394 w 2918007"/>
                <a:gd name="connsiteY577" fmla="*/ 1320314 h 2013279"/>
                <a:gd name="connsiteX578" fmla="*/ 1133394 w 2918007"/>
                <a:gd name="connsiteY578" fmla="*/ 1320313 h 2013279"/>
                <a:gd name="connsiteX579" fmla="*/ 1152228 w 2918007"/>
                <a:gd name="connsiteY579" fmla="*/ 1315185 h 2013279"/>
                <a:gd name="connsiteX580" fmla="*/ 1155748 w 2918007"/>
                <a:gd name="connsiteY580" fmla="*/ 1313127 h 2013279"/>
                <a:gd name="connsiteX581" fmla="*/ 1159456 w 2918007"/>
                <a:gd name="connsiteY581" fmla="*/ 1311935 h 2013279"/>
                <a:gd name="connsiteX582" fmla="*/ 1163196 w 2918007"/>
                <a:gd name="connsiteY582" fmla="*/ 1308771 h 2013279"/>
                <a:gd name="connsiteX583" fmla="*/ 1174199 w 2918007"/>
                <a:gd name="connsiteY583" fmla="*/ 1302337 h 2013279"/>
                <a:gd name="connsiteX584" fmla="*/ 1182182 w 2918007"/>
                <a:gd name="connsiteY584" fmla="*/ 1292713 h 2013279"/>
                <a:gd name="connsiteX585" fmla="*/ 1188061 w 2918007"/>
                <a:gd name="connsiteY585" fmla="*/ 1287740 h 2013279"/>
                <a:gd name="connsiteX586" fmla="*/ 1191615 w 2918007"/>
                <a:gd name="connsiteY586" fmla="*/ 1281340 h 2013279"/>
                <a:gd name="connsiteX587" fmla="*/ 1194187 w 2918007"/>
                <a:gd name="connsiteY587" fmla="*/ 1278240 h 2013279"/>
                <a:gd name="connsiteX588" fmla="*/ 1195446 w 2918007"/>
                <a:gd name="connsiteY588" fmla="*/ 1274442 h 2013279"/>
                <a:gd name="connsiteX589" fmla="*/ 1199525 w 2918007"/>
                <a:gd name="connsiteY589" fmla="*/ 1267097 h 2013279"/>
                <a:gd name="connsiteX590" fmla="*/ 1207074 w 2918007"/>
                <a:gd name="connsiteY590" fmla="*/ 1239361 h 2013279"/>
                <a:gd name="connsiteX591" fmla="*/ 1338985 w 2918007"/>
                <a:gd name="connsiteY591" fmla="*/ 1183949 h 2013279"/>
                <a:gd name="connsiteX592" fmla="*/ 1407405 w 2918007"/>
                <a:gd name="connsiteY592" fmla="*/ 1144545 h 2013279"/>
                <a:gd name="connsiteX593" fmla="*/ 1416179 w 2918007"/>
                <a:gd name="connsiteY593" fmla="*/ 1143968 h 2013279"/>
                <a:gd name="connsiteX594" fmla="*/ 2652772 w 2918007"/>
                <a:gd name="connsiteY594" fmla="*/ 1133539 h 2013279"/>
                <a:gd name="connsiteX595" fmla="*/ 2652771 w 2918007"/>
                <a:gd name="connsiteY595" fmla="*/ 1133539 h 2013279"/>
                <a:gd name="connsiteX596" fmla="*/ 2658347 w 2918007"/>
                <a:gd name="connsiteY596" fmla="*/ 1136743 h 2013279"/>
                <a:gd name="connsiteX597" fmla="*/ 2656238 w 2918007"/>
                <a:gd name="connsiteY597" fmla="*/ 1149470 h 2013279"/>
                <a:gd name="connsiteX598" fmla="*/ 2608775 w 2918007"/>
                <a:gd name="connsiteY598" fmla="*/ 1210423 h 2013279"/>
                <a:gd name="connsiteX599" fmla="*/ 2595830 w 2918007"/>
                <a:gd name="connsiteY599" fmla="*/ 1440075 h 2013279"/>
                <a:gd name="connsiteX600" fmla="*/ 2595862 w 2918007"/>
                <a:gd name="connsiteY600" fmla="*/ 1440173 h 2013279"/>
                <a:gd name="connsiteX601" fmla="*/ 2604190 w 2918007"/>
                <a:gd name="connsiteY601" fmla="*/ 1466825 h 2013279"/>
                <a:gd name="connsiteX602" fmla="*/ 2605752 w 2918007"/>
                <a:gd name="connsiteY602" fmla="*/ 1470831 h 2013279"/>
                <a:gd name="connsiteX603" fmla="*/ 2606763 w 2918007"/>
                <a:gd name="connsiteY603" fmla="*/ 1473965 h 2013279"/>
                <a:gd name="connsiteX604" fmla="*/ 2608449 w 2918007"/>
                <a:gd name="connsiteY604" fmla="*/ 1477747 h 2013279"/>
                <a:gd name="connsiteX605" fmla="*/ 2611601 w 2918007"/>
                <a:gd name="connsiteY605" fmla="*/ 1485829 h 2013279"/>
                <a:gd name="connsiteX606" fmla="*/ 2613154 w 2918007"/>
                <a:gd name="connsiteY606" fmla="*/ 1488300 h 2013279"/>
                <a:gd name="connsiteX607" fmla="*/ 2616027 w 2918007"/>
                <a:gd name="connsiteY607" fmla="*/ 1494746 h 2013279"/>
                <a:gd name="connsiteX608" fmla="*/ 2629809 w 2918007"/>
                <a:gd name="connsiteY608" fmla="*/ 1507569 h 2013279"/>
                <a:gd name="connsiteX609" fmla="*/ 2629810 w 2918007"/>
                <a:gd name="connsiteY609" fmla="*/ 1507569 h 2013279"/>
                <a:gd name="connsiteX610" fmla="*/ 2623689 w 2918007"/>
                <a:gd name="connsiteY610" fmla="*/ 1505064 h 2013279"/>
                <a:gd name="connsiteX611" fmla="*/ 2613154 w 2918007"/>
                <a:gd name="connsiteY611" fmla="*/ 1488300 h 2013279"/>
                <a:gd name="connsiteX612" fmla="*/ 2608449 w 2918007"/>
                <a:gd name="connsiteY612" fmla="*/ 1477747 h 2013279"/>
                <a:gd name="connsiteX613" fmla="*/ 2605752 w 2918007"/>
                <a:gd name="connsiteY613" fmla="*/ 1470831 h 2013279"/>
                <a:gd name="connsiteX614" fmla="*/ 2595862 w 2918007"/>
                <a:gd name="connsiteY614" fmla="*/ 1440173 h 2013279"/>
                <a:gd name="connsiteX615" fmla="*/ 2595831 w 2918007"/>
                <a:gd name="connsiteY615" fmla="*/ 1440075 h 2013279"/>
                <a:gd name="connsiteX616" fmla="*/ 2608776 w 2918007"/>
                <a:gd name="connsiteY616" fmla="*/ 1210423 h 2013279"/>
                <a:gd name="connsiteX617" fmla="*/ 2656239 w 2918007"/>
                <a:gd name="connsiteY617" fmla="*/ 1149470 h 2013279"/>
                <a:gd name="connsiteX618" fmla="*/ 2652772 w 2918007"/>
                <a:gd name="connsiteY618" fmla="*/ 1133539 h 2013279"/>
                <a:gd name="connsiteX619" fmla="*/ 1601157 w 2918007"/>
                <a:gd name="connsiteY619" fmla="*/ 1073712 h 2013279"/>
                <a:gd name="connsiteX620" fmla="*/ 1576473 w 2918007"/>
                <a:gd name="connsiteY620" fmla="*/ 1076979 h 2013279"/>
                <a:gd name="connsiteX621" fmla="*/ 1572430 w 2918007"/>
                <a:gd name="connsiteY621" fmla="*/ 1079639 h 2013279"/>
                <a:gd name="connsiteX622" fmla="*/ 1570058 w 2918007"/>
                <a:gd name="connsiteY622" fmla="*/ 1080129 h 2013279"/>
                <a:gd name="connsiteX623" fmla="*/ 1566004 w 2918007"/>
                <a:gd name="connsiteY623" fmla="*/ 1083868 h 2013279"/>
                <a:gd name="connsiteX624" fmla="*/ 1559777 w 2918007"/>
                <a:gd name="connsiteY624" fmla="*/ 1087965 h 2013279"/>
                <a:gd name="connsiteX625" fmla="*/ 1554567 w 2918007"/>
                <a:gd name="connsiteY625" fmla="*/ 1094416 h 2013279"/>
                <a:gd name="connsiteX626" fmla="*/ 1552712 w 2918007"/>
                <a:gd name="connsiteY626" fmla="*/ 1096127 h 2013279"/>
                <a:gd name="connsiteX627" fmla="*/ 1551369 w 2918007"/>
                <a:gd name="connsiteY627" fmla="*/ 1098376 h 2013279"/>
                <a:gd name="connsiteX628" fmla="*/ 1550314 w 2918007"/>
                <a:gd name="connsiteY628" fmla="*/ 1099682 h 2013279"/>
                <a:gd name="connsiteX629" fmla="*/ 1547327 w 2918007"/>
                <a:gd name="connsiteY629" fmla="*/ 1105141 h 2013279"/>
                <a:gd name="connsiteX630" fmla="*/ 1547315 w 2918007"/>
                <a:gd name="connsiteY630" fmla="*/ 1105159 h 2013279"/>
                <a:gd name="connsiteX631" fmla="*/ 1539004 w 2918007"/>
                <a:gd name="connsiteY631" fmla="*/ 1117269 h 2013279"/>
                <a:gd name="connsiteX632" fmla="*/ 1536825 w 2918007"/>
                <a:gd name="connsiteY632" fmla="*/ 1121746 h 2013279"/>
                <a:gd name="connsiteX633" fmla="*/ 1536405 w 2918007"/>
                <a:gd name="connsiteY633" fmla="*/ 1122409 h 2013279"/>
                <a:gd name="connsiteX634" fmla="*/ 1528780 w 2918007"/>
                <a:gd name="connsiteY634" fmla="*/ 1137648 h 2013279"/>
                <a:gd name="connsiteX635" fmla="*/ 1524662 w 2918007"/>
                <a:gd name="connsiteY635" fmla="*/ 1145040 h 2013279"/>
                <a:gd name="connsiteX636" fmla="*/ 1511788 w 2918007"/>
                <a:gd name="connsiteY636" fmla="*/ 1159254 h 2013279"/>
                <a:gd name="connsiteX637" fmla="*/ 1511789 w 2918007"/>
                <a:gd name="connsiteY637" fmla="*/ 1159254 h 2013279"/>
                <a:gd name="connsiteX638" fmla="*/ 1522551 w 2918007"/>
                <a:gd name="connsiteY638" fmla="*/ 1148830 h 2013279"/>
                <a:gd name="connsiteX639" fmla="*/ 1524662 w 2918007"/>
                <a:gd name="connsiteY639" fmla="*/ 1145040 h 2013279"/>
                <a:gd name="connsiteX640" fmla="*/ 1525599 w 2918007"/>
                <a:gd name="connsiteY640" fmla="*/ 1144006 h 2013279"/>
                <a:gd name="connsiteX641" fmla="*/ 1528780 w 2918007"/>
                <a:gd name="connsiteY641" fmla="*/ 1137648 h 2013279"/>
                <a:gd name="connsiteX642" fmla="*/ 1531184 w 2918007"/>
                <a:gd name="connsiteY642" fmla="*/ 1133334 h 2013279"/>
                <a:gd name="connsiteX643" fmla="*/ 1536825 w 2918007"/>
                <a:gd name="connsiteY643" fmla="*/ 1121746 h 2013279"/>
                <a:gd name="connsiteX644" fmla="*/ 1547315 w 2918007"/>
                <a:gd name="connsiteY644" fmla="*/ 1105159 h 2013279"/>
                <a:gd name="connsiteX645" fmla="*/ 1547328 w 2918007"/>
                <a:gd name="connsiteY645" fmla="*/ 1105141 h 2013279"/>
                <a:gd name="connsiteX646" fmla="*/ 1551369 w 2918007"/>
                <a:gd name="connsiteY646" fmla="*/ 1098376 h 2013279"/>
                <a:gd name="connsiteX647" fmla="*/ 1554567 w 2918007"/>
                <a:gd name="connsiteY647" fmla="*/ 1094416 h 2013279"/>
                <a:gd name="connsiteX648" fmla="*/ 1566004 w 2918007"/>
                <a:gd name="connsiteY648" fmla="*/ 1083868 h 2013279"/>
                <a:gd name="connsiteX649" fmla="*/ 1572430 w 2918007"/>
                <a:gd name="connsiteY649" fmla="*/ 1079639 h 2013279"/>
                <a:gd name="connsiteX650" fmla="*/ 1601157 w 2918007"/>
                <a:gd name="connsiteY650" fmla="*/ 1073712 h 2013279"/>
                <a:gd name="connsiteX651" fmla="*/ 2527409 w 2918007"/>
                <a:gd name="connsiteY651" fmla="*/ 1046420 h 2013279"/>
                <a:gd name="connsiteX652" fmla="*/ 2492891 w 2918007"/>
                <a:gd name="connsiteY652" fmla="*/ 1065121 h 2013279"/>
                <a:gd name="connsiteX653" fmla="*/ 2405361 w 2918007"/>
                <a:gd name="connsiteY653" fmla="*/ 1142082 h 2013279"/>
                <a:gd name="connsiteX654" fmla="*/ 2405353 w 2918007"/>
                <a:gd name="connsiteY654" fmla="*/ 1142088 h 2013279"/>
                <a:gd name="connsiteX655" fmla="*/ 2381400 w 2918007"/>
                <a:gd name="connsiteY655" fmla="*/ 1157480 h 2013279"/>
                <a:gd name="connsiteX656" fmla="*/ 2379152 w 2918007"/>
                <a:gd name="connsiteY656" fmla="*/ 1161081 h 2013279"/>
                <a:gd name="connsiteX657" fmla="*/ 2376775 w 2918007"/>
                <a:gd name="connsiteY657" fmla="*/ 1162804 h 2013279"/>
                <a:gd name="connsiteX658" fmla="*/ 2375460 w 2918007"/>
                <a:gd name="connsiteY658" fmla="*/ 1166993 h 2013279"/>
                <a:gd name="connsiteX659" fmla="*/ 2371513 w 2918007"/>
                <a:gd name="connsiteY659" fmla="*/ 1173316 h 2013279"/>
                <a:gd name="connsiteX660" fmla="*/ 2372092 w 2918007"/>
                <a:gd name="connsiteY660" fmla="*/ 1177724 h 2013279"/>
                <a:gd name="connsiteX661" fmla="*/ 2370380 w 2918007"/>
                <a:gd name="connsiteY661" fmla="*/ 1183179 h 2013279"/>
                <a:gd name="connsiteX662" fmla="*/ 2378856 w 2918007"/>
                <a:gd name="connsiteY662" fmla="*/ 1204882 h 2013279"/>
                <a:gd name="connsiteX663" fmla="*/ 2378857 w 2918007"/>
                <a:gd name="connsiteY663" fmla="*/ 1204882 h 2013279"/>
                <a:gd name="connsiteX664" fmla="*/ 2374850 w 2918007"/>
                <a:gd name="connsiteY664" fmla="*/ 1198706 h 2013279"/>
                <a:gd name="connsiteX665" fmla="*/ 2372092 w 2918007"/>
                <a:gd name="connsiteY665" fmla="*/ 1177724 h 2013279"/>
                <a:gd name="connsiteX666" fmla="*/ 2375460 w 2918007"/>
                <a:gd name="connsiteY666" fmla="*/ 1166993 h 2013279"/>
                <a:gd name="connsiteX667" fmla="*/ 2379152 w 2918007"/>
                <a:gd name="connsiteY667" fmla="*/ 1161081 h 2013279"/>
                <a:gd name="connsiteX668" fmla="*/ 2405353 w 2918007"/>
                <a:gd name="connsiteY668" fmla="*/ 1142088 h 2013279"/>
                <a:gd name="connsiteX669" fmla="*/ 2405362 w 2918007"/>
                <a:gd name="connsiteY669" fmla="*/ 1142082 h 2013279"/>
                <a:gd name="connsiteX670" fmla="*/ 2492892 w 2918007"/>
                <a:gd name="connsiteY670" fmla="*/ 1065121 h 2013279"/>
                <a:gd name="connsiteX671" fmla="*/ 2505499 w 2918007"/>
                <a:gd name="connsiteY671" fmla="*/ 1052134 h 2013279"/>
                <a:gd name="connsiteX672" fmla="*/ 2527410 w 2918007"/>
                <a:gd name="connsiteY672" fmla="*/ 1046420 h 2013279"/>
                <a:gd name="connsiteX673" fmla="*/ 263974 w 2918007"/>
                <a:gd name="connsiteY673" fmla="*/ 1036184 h 2013279"/>
                <a:gd name="connsiteX674" fmla="*/ 218206 w 2918007"/>
                <a:gd name="connsiteY674" fmla="*/ 1076127 h 2013279"/>
                <a:gd name="connsiteX675" fmla="*/ 216422 w 2918007"/>
                <a:gd name="connsiteY675" fmla="*/ 1086211 h 2013279"/>
                <a:gd name="connsiteX676" fmla="*/ 215216 w 2918007"/>
                <a:gd name="connsiteY676" fmla="*/ 1088800 h 2013279"/>
                <a:gd name="connsiteX677" fmla="*/ 214493 w 2918007"/>
                <a:gd name="connsiteY677" fmla="*/ 1097117 h 2013279"/>
                <a:gd name="connsiteX678" fmla="*/ 214045 w 2918007"/>
                <a:gd name="connsiteY678" fmla="*/ 1099648 h 2013279"/>
                <a:gd name="connsiteX679" fmla="*/ 214045 w 2918007"/>
                <a:gd name="connsiteY679" fmla="*/ 1102264 h 2013279"/>
                <a:gd name="connsiteX680" fmla="*/ 213900 w 2918007"/>
                <a:gd name="connsiteY680" fmla="*/ 1103934 h 2013279"/>
                <a:gd name="connsiteX681" fmla="*/ 214045 w 2918007"/>
                <a:gd name="connsiteY681" fmla="*/ 1110025 h 2013279"/>
                <a:gd name="connsiteX682" fmla="*/ 214045 w 2918007"/>
                <a:gd name="connsiteY682" fmla="*/ 1110067 h 2013279"/>
                <a:gd name="connsiteX683" fmla="*/ 235003 w 2918007"/>
                <a:gd name="connsiteY683" fmla="*/ 1186412 h 2013279"/>
                <a:gd name="connsiteX684" fmla="*/ 161035 w 2918007"/>
                <a:gd name="connsiteY684" fmla="*/ 1260294 h 2013279"/>
                <a:gd name="connsiteX685" fmla="*/ 113572 w 2918007"/>
                <a:gd name="connsiteY685" fmla="*/ 1302777 h 2013279"/>
                <a:gd name="connsiteX686" fmla="*/ 145625 w 2918007"/>
                <a:gd name="connsiteY686" fmla="*/ 1363114 h 2013279"/>
                <a:gd name="connsiteX687" fmla="*/ 208498 w 2918007"/>
                <a:gd name="connsiteY687" fmla="*/ 1513341 h 2013279"/>
                <a:gd name="connsiteX688" fmla="*/ 344290 w 2918007"/>
                <a:gd name="connsiteY688" fmla="*/ 1554044 h 2013279"/>
                <a:gd name="connsiteX689" fmla="*/ 344290 w 2918007"/>
                <a:gd name="connsiteY689" fmla="*/ 1554044 h 2013279"/>
                <a:gd name="connsiteX690" fmla="*/ 282090 w 2918007"/>
                <a:gd name="connsiteY690" fmla="*/ 1542758 h 2013279"/>
                <a:gd name="connsiteX691" fmla="*/ 208499 w 2918007"/>
                <a:gd name="connsiteY691" fmla="*/ 1513341 h 2013279"/>
                <a:gd name="connsiteX692" fmla="*/ 145626 w 2918007"/>
                <a:gd name="connsiteY692" fmla="*/ 1363114 h 2013279"/>
                <a:gd name="connsiteX693" fmla="*/ 113573 w 2918007"/>
                <a:gd name="connsiteY693" fmla="*/ 1302777 h 2013279"/>
                <a:gd name="connsiteX694" fmla="*/ 161036 w 2918007"/>
                <a:gd name="connsiteY694" fmla="*/ 1260294 h 2013279"/>
                <a:gd name="connsiteX695" fmla="*/ 235004 w 2918007"/>
                <a:gd name="connsiteY695" fmla="*/ 1186412 h 2013279"/>
                <a:gd name="connsiteX696" fmla="*/ 214046 w 2918007"/>
                <a:gd name="connsiteY696" fmla="*/ 1110067 h 2013279"/>
                <a:gd name="connsiteX697" fmla="*/ 214045 w 2918007"/>
                <a:gd name="connsiteY697" fmla="*/ 1110025 h 2013279"/>
                <a:gd name="connsiteX698" fmla="*/ 214045 w 2918007"/>
                <a:gd name="connsiteY698" fmla="*/ 1102264 h 2013279"/>
                <a:gd name="connsiteX699" fmla="*/ 214493 w 2918007"/>
                <a:gd name="connsiteY699" fmla="*/ 1097117 h 2013279"/>
                <a:gd name="connsiteX700" fmla="*/ 216422 w 2918007"/>
                <a:gd name="connsiteY700" fmla="*/ 1086211 h 2013279"/>
                <a:gd name="connsiteX701" fmla="*/ 232770 w 2918007"/>
                <a:gd name="connsiteY701" fmla="*/ 1051105 h 2013279"/>
                <a:gd name="connsiteX702" fmla="*/ 263975 w 2918007"/>
                <a:gd name="connsiteY702" fmla="*/ 1036184 h 2013279"/>
                <a:gd name="connsiteX703" fmla="*/ 879145 w 2918007"/>
                <a:gd name="connsiteY703" fmla="*/ 1012788 h 2013279"/>
                <a:gd name="connsiteX704" fmla="*/ 879073 w 2918007"/>
                <a:gd name="connsiteY704" fmla="*/ 1063241 h 2013279"/>
                <a:gd name="connsiteX705" fmla="*/ 878176 w 2918007"/>
                <a:gd name="connsiteY705" fmla="*/ 1081458 h 2013279"/>
                <a:gd name="connsiteX706" fmla="*/ 876240 w 2918007"/>
                <a:gd name="connsiteY706" fmla="*/ 1093224 h 2013279"/>
                <a:gd name="connsiteX707" fmla="*/ 870489 w 2918007"/>
                <a:gd name="connsiteY707" fmla="*/ 1111294 h 2013279"/>
                <a:gd name="connsiteX708" fmla="*/ 865480 w 2918007"/>
                <a:gd name="connsiteY708" fmla="*/ 1119963 h 2013279"/>
                <a:gd name="connsiteX709" fmla="*/ 845860 w 2918007"/>
                <a:gd name="connsiteY709" fmla="*/ 1132789 h 2013279"/>
                <a:gd name="connsiteX710" fmla="*/ 845860 w 2918007"/>
                <a:gd name="connsiteY710" fmla="*/ 1132789 h 2013279"/>
                <a:gd name="connsiteX711" fmla="*/ 845860 w 2918007"/>
                <a:gd name="connsiteY711" fmla="*/ 1132789 h 2013279"/>
                <a:gd name="connsiteX712" fmla="*/ 845860 w 2918007"/>
                <a:gd name="connsiteY712" fmla="*/ 1132789 h 2013279"/>
                <a:gd name="connsiteX713" fmla="*/ 862531 w 2918007"/>
                <a:gd name="connsiteY713" fmla="*/ 1125066 h 2013279"/>
                <a:gd name="connsiteX714" fmla="*/ 865480 w 2918007"/>
                <a:gd name="connsiteY714" fmla="*/ 1119963 h 2013279"/>
                <a:gd name="connsiteX715" fmla="*/ 868321 w 2918007"/>
                <a:gd name="connsiteY715" fmla="*/ 1118105 h 2013279"/>
                <a:gd name="connsiteX716" fmla="*/ 870489 w 2918007"/>
                <a:gd name="connsiteY716" fmla="*/ 1111294 h 2013279"/>
                <a:gd name="connsiteX717" fmla="*/ 874371 w 2918007"/>
                <a:gd name="connsiteY717" fmla="*/ 1104575 h 2013279"/>
                <a:gd name="connsiteX718" fmla="*/ 876240 w 2918007"/>
                <a:gd name="connsiteY718" fmla="*/ 1093224 h 2013279"/>
                <a:gd name="connsiteX719" fmla="*/ 877845 w 2918007"/>
                <a:gd name="connsiteY719" fmla="*/ 1088178 h 2013279"/>
                <a:gd name="connsiteX720" fmla="*/ 878176 w 2918007"/>
                <a:gd name="connsiteY720" fmla="*/ 1081458 h 2013279"/>
                <a:gd name="connsiteX721" fmla="*/ 879055 w 2918007"/>
                <a:gd name="connsiteY721" fmla="*/ 1076120 h 2013279"/>
                <a:gd name="connsiteX722" fmla="*/ 879073 w 2918007"/>
                <a:gd name="connsiteY722" fmla="*/ 1063241 h 2013279"/>
                <a:gd name="connsiteX723" fmla="*/ 879698 w 2918007"/>
                <a:gd name="connsiteY723" fmla="*/ 1050556 h 2013279"/>
                <a:gd name="connsiteX724" fmla="*/ 879145 w 2918007"/>
                <a:gd name="connsiteY724" fmla="*/ 1012788 h 2013279"/>
                <a:gd name="connsiteX725" fmla="*/ 2564606 w 2918007"/>
                <a:gd name="connsiteY725" fmla="*/ 997242 h 2013279"/>
                <a:gd name="connsiteX726" fmla="*/ 2603698 w 2918007"/>
                <a:gd name="connsiteY726" fmla="*/ 1004351 h 2013279"/>
                <a:gd name="connsiteX727" fmla="*/ 2614978 w 2918007"/>
                <a:gd name="connsiteY727" fmla="*/ 1008193 h 2013279"/>
                <a:gd name="connsiteX728" fmla="*/ 2637702 w 2918007"/>
                <a:gd name="connsiteY728" fmla="*/ 1017378 h 2013279"/>
                <a:gd name="connsiteX729" fmla="*/ 2644937 w 2918007"/>
                <a:gd name="connsiteY729" fmla="*/ 1020730 h 2013279"/>
                <a:gd name="connsiteX730" fmla="*/ 2655621 w 2918007"/>
                <a:gd name="connsiteY730" fmla="*/ 1026333 h 2013279"/>
                <a:gd name="connsiteX731" fmla="*/ 2666553 w 2918007"/>
                <a:gd name="connsiteY731" fmla="*/ 1032810 h 2013279"/>
                <a:gd name="connsiteX732" fmla="*/ 2666554 w 2918007"/>
                <a:gd name="connsiteY732" fmla="*/ 1032810 h 2013279"/>
                <a:gd name="connsiteX733" fmla="*/ 2655622 w 2918007"/>
                <a:gd name="connsiteY733" fmla="*/ 1026333 h 2013279"/>
                <a:gd name="connsiteX734" fmla="*/ 2647325 w 2918007"/>
                <a:gd name="connsiteY734" fmla="*/ 1021836 h 2013279"/>
                <a:gd name="connsiteX735" fmla="*/ 2644937 w 2918007"/>
                <a:gd name="connsiteY735" fmla="*/ 1020730 h 2013279"/>
                <a:gd name="connsiteX736" fmla="*/ 2641386 w 2918007"/>
                <a:gd name="connsiteY736" fmla="*/ 1018868 h 2013279"/>
                <a:gd name="connsiteX737" fmla="*/ 2637702 w 2918007"/>
                <a:gd name="connsiteY737" fmla="*/ 1017378 h 2013279"/>
                <a:gd name="connsiteX738" fmla="*/ 2625912 w 2918007"/>
                <a:gd name="connsiteY738" fmla="*/ 1011917 h 2013279"/>
                <a:gd name="connsiteX739" fmla="*/ 2614978 w 2918007"/>
                <a:gd name="connsiteY739" fmla="*/ 1008193 h 2013279"/>
                <a:gd name="connsiteX740" fmla="*/ 2606925 w 2918007"/>
                <a:gd name="connsiteY740" fmla="*/ 1004938 h 2013279"/>
                <a:gd name="connsiteX741" fmla="*/ 2603698 w 2918007"/>
                <a:gd name="connsiteY741" fmla="*/ 1004351 h 2013279"/>
                <a:gd name="connsiteX742" fmla="*/ 2596600 w 2918007"/>
                <a:gd name="connsiteY742" fmla="*/ 1001933 h 2013279"/>
                <a:gd name="connsiteX743" fmla="*/ 2564606 w 2918007"/>
                <a:gd name="connsiteY743" fmla="*/ 997242 h 2013279"/>
                <a:gd name="connsiteX744" fmla="*/ 1813999 w 2918007"/>
                <a:gd name="connsiteY744" fmla="*/ 984389 h 2013279"/>
                <a:gd name="connsiteX745" fmla="*/ 1784643 w 2918007"/>
                <a:gd name="connsiteY745" fmla="*/ 990623 h 2013279"/>
                <a:gd name="connsiteX746" fmla="*/ 1716838 w 2918007"/>
                <a:gd name="connsiteY746" fmla="*/ 1093443 h 2013279"/>
                <a:gd name="connsiteX747" fmla="*/ 1782177 w 2918007"/>
                <a:gd name="connsiteY747" fmla="*/ 1233820 h 2013279"/>
                <a:gd name="connsiteX748" fmla="*/ 1782185 w 2918007"/>
                <a:gd name="connsiteY748" fmla="*/ 1233834 h 2013279"/>
                <a:gd name="connsiteX749" fmla="*/ 1794023 w 2918007"/>
                <a:gd name="connsiteY749" fmla="*/ 1260629 h 2013279"/>
                <a:gd name="connsiteX750" fmla="*/ 1796091 w 2918007"/>
                <a:gd name="connsiteY750" fmla="*/ 1269981 h 2013279"/>
                <a:gd name="connsiteX751" fmla="*/ 1796318 w 2918007"/>
                <a:gd name="connsiteY751" fmla="*/ 1274388 h 2013279"/>
                <a:gd name="connsiteX752" fmla="*/ 1790412 w 2918007"/>
                <a:gd name="connsiteY752" fmla="*/ 1282391 h 2013279"/>
                <a:gd name="connsiteX753" fmla="*/ 1790413 w 2918007"/>
                <a:gd name="connsiteY753" fmla="*/ 1282391 h 2013279"/>
                <a:gd name="connsiteX754" fmla="*/ 1796460 w 2918007"/>
                <a:gd name="connsiteY754" fmla="*/ 1277152 h 2013279"/>
                <a:gd name="connsiteX755" fmla="*/ 1796318 w 2918007"/>
                <a:gd name="connsiteY755" fmla="*/ 1274388 h 2013279"/>
                <a:gd name="connsiteX756" fmla="*/ 1796894 w 2918007"/>
                <a:gd name="connsiteY756" fmla="*/ 1273608 h 2013279"/>
                <a:gd name="connsiteX757" fmla="*/ 1796091 w 2918007"/>
                <a:gd name="connsiteY757" fmla="*/ 1269981 h 2013279"/>
                <a:gd name="connsiteX758" fmla="*/ 1795820 w 2918007"/>
                <a:gd name="connsiteY758" fmla="*/ 1264696 h 2013279"/>
                <a:gd name="connsiteX759" fmla="*/ 1794023 w 2918007"/>
                <a:gd name="connsiteY759" fmla="*/ 1260629 h 2013279"/>
                <a:gd name="connsiteX760" fmla="*/ 1792627 w 2918007"/>
                <a:gd name="connsiteY760" fmla="*/ 1254320 h 2013279"/>
                <a:gd name="connsiteX761" fmla="*/ 1782185 w 2918007"/>
                <a:gd name="connsiteY761" fmla="*/ 1233834 h 2013279"/>
                <a:gd name="connsiteX762" fmla="*/ 1782178 w 2918007"/>
                <a:gd name="connsiteY762" fmla="*/ 1233820 h 2013279"/>
                <a:gd name="connsiteX763" fmla="*/ 1716839 w 2918007"/>
                <a:gd name="connsiteY763" fmla="*/ 1093443 h 2013279"/>
                <a:gd name="connsiteX764" fmla="*/ 1784644 w 2918007"/>
                <a:gd name="connsiteY764" fmla="*/ 990623 h 2013279"/>
                <a:gd name="connsiteX765" fmla="*/ 1792012 w 2918007"/>
                <a:gd name="connsiteY765" fmla="*/ 987477 h 2013279"/>
                <a:gd name="connsiteX766" fmla="*/ 1813999 w 2918007"/>
                <a:gd name="connsiteY766" fmla="*/ 984389 h 2013279"/>
                <a:gd name="connsiteX767" fmla="*/ 570790 w 2918007"/>
                <a:gd name="connsiteY767" fmla="*/ 977636 h 2013279"/>
                <a:gd name="connsiteX768" fmla="*/ 565396 w 2918007"/>
                <a:gd name="connsiteY768" fmla="*/ 978309 h 2013279"/>
                <a:gd name="connsiteX769" fmla="*/ 549369 w 2918007"/>
                <a:gd name="connsiteY769" fmla="*/ 1078666 h 2013279"/>
                <a:gd name="connsiteX770" fmla="*/ 533677 w 2918007"/>
                <a:gd name="connsiteY770" fmla="*/ 1099408 h 2013279"/>
                <a:gd name="connsiteX771" fmla="*/ 530098 w 2918007"/>
                <a:gd name="connsiteY771" fmla="*/ 1103523 h 2013279"/>
                <a:gd name="connsiteX772" fmla="*/ 524473 w 2918007"/>
                <a:gd name="connsiteY772" fmla="*/ 1109219 h 2013279"/>
                <a:gd name="connsiteX773" fmla="*/ 515046 w 2918007"/>
                <a:gd name="connsiteY773" fmla="*/ 1114856 h 2013279"/>
                <a:gd name="connsiteX774" fmla="*/ 515044 w 2918007"/>
                <a:gd name="connsiteY774" fmla="*/ 1114857 h 2013279"/>
                <a:gd name="connsiteX775" fmla="*/ 515044 w 2918007"/>
                <a:gd name="connsiteY775" fmla="*/ 1114857 h 2013279"/>
                <a:gd name="connsiteX776" fmla="*/ 515046 w 2918007"/>
                <a:gd name="connsiteY776" fmla="*/ 1114856 h 2013279"/>
                <a:gd name="connsiteX777" fmla="*/ 521053 w 2918007"/>
                <a:gd name="connsiteY777" fmla="*/ 1112683 h 2013279"/>
                <a:gd name="connsiteX778" fmla="*/ 524473 w 2918007"/>
                <a:gd name="connsiteY778" fmla="*/ 1109219 h 2013279"/>
                <a:gd name="connsiteX779" fmla="*/ 525869 w 2918007"/>
                <a:gd name="connsiteY779" fmla="*/ 1108385 h 2013279"/>
                <a:gd name="connsiteX780" fmla="*/ 530098 w 2918007"/>
                <a:gd name="connsiteY780" fmla="*/ 1103523 h 2013279"/>
                <a:gd name="connsiteX781" fmla="*/ 532091 w 2918007"/>
                <a:gd name="connsiteY781" fmla="*/ 1101504 h 2013279"/>
                <a:gd name="connsiteX782" fmla="*/ 533677 w 2918007"/>
                <a:gd name="connsiteY782" fmla="*/ 1099408 h 2013279"/>
                <a:gd name="connsiteX783" fmla="*/ 535779 w 2918007"/>
                <a:gd name="connsiteY783" fmla="*/ 1096991 h 2013279"/>
                <a:gd name="connsiteX784" fmla="*/ 549370 w 2918007"/>
                <a:gd name="connsiteY784" fmla="*/ 1078666 h 2013279"/>
                <a:gd name="connsiteX785" fmla="*/ 565397 w 2918007"/>
                <a:gd name="connsiteY785" fmla="*/ 978309 h 2013279"/>
                <a:gd name="connsiteX786" fmla="*/ 570790 w 2918007"/>
                <a:gd name="connsiteY786" fmla="*/ 977636 h 2013279"/>
                <a:gd name="connsiteX787" fmla="*/ 689293 w 2918007"/>
                <a:gd name="connsiteY787" fmla="*/ 967843 h 2013279"/>
                <a:gd name="connsiteX788" fmla="*/ 722335 w 2918007"/>
                <a:gd name="connsiteY788" fmla="*/ 971042 h 2013279"/>
                <a:gd name="connsiteX789" fmla="*/ 729412 w 2918007"/>
                <a:gd name="connsiteY789" fmla="*/ 975023 h 2013279"/>
                <a:gd name="connsiteX790" fmla="*/ 735016 w 2918007"/>
                <a:gd name="connsiteY790" fmla="*/ 979910 h 2013279"/>
                <a:gd name="connsiteX791" fmla="*/ 738156 w 2918007"/>
                <a:gd name="connsiteY791" fmla="*/ 984902 h 2013279"/>
                <a:gd name="connsiteX792" fmla="*/ 741977 w 2918007"/>
                <a:gd name="connsiteY792" fmla="*/ 992236 h 2013279"/>
                <a:gd name="connsiteX793" fmla="*/ 744546 w 2918007"/>
                <a:gd name="connsiteY793" fmla="*/ 995058 h 2013279"/>
                <a:gd name="connsiteX794" fmla="*/ 747197 w 2918007"/>
                <a:gd name="connsiteY794" fmla="*/ 999272 h 2013279"/>
                <a:gd name="connsiteX795" fmla="*/ 748894 w 2918007"/>
                <a:gd name="connsiteY795" fmla="*/ 999834 h 2013279"/>
                <a:gd name="connsiteX796" fmla="*/ 751067 w 2918007"/>
                <a:gd name="connsiteY796" fmla="*/ 1002221 h 2013279"/>
                <a:gd name="connsiteX797" fmla="*/ 771275 w 2918007"/>
                <a:gd name="connsiteY797" fmla="*/ 1007247 h 2013279"/>
                <a:gd name="connsiteX798" fmla="*/ 771275 w 2918007"/>
                <a:gd name="connsiteY798" fmla="*/ 1007247 h 2013279"/>
                <a:gd name="connsiteX799" fmla="*/ 748894 w 2918007"/>
                <a:gd name="connsiteY799" fmla="*/ 999834 h 2013279"/>
                <a:gd name="connsiteX800" fmla="*/ 744546 w 2918007"/>
                <a:gd name="connsiteY800" fmla="*/ 995058 h 2013279"/>
                <a:gd name="connsiteX801" fmla="*/ 738156 w 2918007"/>
                <a:gd name="connsiteY801" fmla="*/ 984902 h 2013279"/>
                <a:gd name="connsiteX802" fmla="*/ 736006 w 2918007"/>
                <a:gd name="connsiteY802" fmla="*/ 980773 h 2013279"/>
                <a:gd name="connsiteX803" fmla="*/ 735016 w 2918007"/>
                <a:gd name="connsiteY803" fmla="*/ 979910 h 2013279"/>
                <a:gd name="connsiteX804" fmla="*/ 733328 w 2918007"/>
                <a:gd name="connsiteY804" fmla="*/ 977226 h 2013279"/>
                <a:gd name="connsiteX805" fmla="*/ 729412 w 2918007"/>
                <a:gd name="connsiteY805" fmla="*/ 975023 h 2013279"/>
                <a:gd name="connsiteX806" fmla="*/ 725160 w 2918007"/>
                <a:gd name="connsiteY806" fmla="*/ 971316 h 2013279"/>
                <a:gd name="connsiteX807" fmla="*/ 722335 w 2918007"/>
                <a:gd name="connsiteY807" fmla="*/ 971042 h 2013279"/>
                <a:gd name="connsiteX808" fmla="*/ 719079 w 2918007"/>
                <a:gd name="connsiteY808" fmla="*/ 969211 h 2013279"/>
                <a:gd name="connsiteX809" fmla="*/ 689293 w 2918007"/>
                <a:gd name="connsiteY809" fmla="*/ 967843 h 2013279"/>
                <a:gd name="connsiteX810" fmla="*/ 398862 w 2918007"/>
                <a:gd name="connsiteY810" fmla="*/ 959300 h 2013279"/>
                <a:gd name="connsiteX811" fmla="*/ 398861 w 2918007"/>
                <a:gd name="connsiteY811" fmla="*/ 959300 h 2013279"/>
                <a:gd name="connsiteX812" fmla="*/ 411984 w 2918007"/>
                <a:gd name="connsiteY812" fmla="*/ 965201 h 2013279"/>
                <a:gd name="connsiteX813" fmla="*/ 414414 w 2918007"/>
                <a:gd name="connsiteY813" fmla="*/ 968797 h 2013279"/>
                <a:gd name="connsiteX814" fmla="*/ 418220 w 2918007"/>
                <a:gd name="connsiteY814" fmla="*/ 977582 h 2013279"/>
                <a:gd name="connsiteX815" fmla="*/ 419107 w 2918007"/>
                <a:gd name="connsiteY815" fmla="*/ 980821 h 2013279"/>
                <a:gd name="connsiteX816" fmla="*/ 419924 w 2918007"/>
                <a:gd name="connsiteY816" fmla="*/ 986313 h 2013279"/>
                <a:gd name="connsiteX817" fmla="*/ 395049 w 2918007"/>
                <a:gd name="connsiteY817" fmla="*/ 1014479 h 2013279"/>
                <a:gd name="connsiteX818" fmla="*/ 387641 w 2918007"/>
                <a:gd name="connsiteY818" fmla="*/ 1033184 h 2013279"/>
                <a:gd name="connsiteX819" fmla="*/ 384614 w 2918007"/>
                <a:gd name="connsiteY819" fmla="*/ 1037577 h 2013279"/>
                <a:gd name="connsiteX820" fmla="*/ 384465 w 2918007"/>
                <a:gd name="connsiteY820" fmla="*/ 1041202 h 2013279"/>
                <a:gd name="connsiteX821" fmla="*/ 382056 w 2918007"/>
                <a:gd name="connsiteY821" fmla="*/ 1047284 h 2013279"/>
                <a:gd name="connsiteX822" fmla="*/ 379955 w 2918007"/>
                <a:gd name="connsiteY822" fmla="*/ 1082340 h 2013279"/>
                <a:gd name="connsiteX823" fmla="*/ 382328 w 2918007"/>
                <a:gd name="connsiteY823" fmla="*/ 1092971 h 2013279"/>
                <a:gd name="connsiteX824" fmla="*/ 382143 w 2918007"/>
                <a:gd name="connsiteY824" fmla="*/ 1097462 h 2013279"/>
                <a:gd name="connsiteX825" fmla="*/ 384505 w 2918007"/>
                <a:gd name="connsiteY825" fmla="*/ 1102721 h 2013279"/>
                <a:gd name="connsiteX826" fmla="*/ 387752 w 2918007"/>
                <a:gd name="connsiteY826" fmla="*/ 1117260 h 2013279"/>
                <a:gd name="connsiteX827" fmla="*/ 397161 w 2918007"/>
                <a:gd name="connsiteY827" fmla="*/ 1130894 h 2013279"/>
                <a:gd name="connsiteX828" fmla="*/ 407513 w 2918007"/>
                <a:gd name="connsiteY828" fmla="*/ 1153937 h 2013279"/>
                <a:gd name="connsiteX829" fmla="*/ 420968 w 2918007"/>
                <a:gd name="connsiteY829" fmla="*/ 1165389 h 2013279"/>
                <a:gd name="connsiteX830" fmla="*/ 429075 w 2918007"/>
                <a:gd name="connsiteY830" fmla="*/ 1177137 h 2013279"/>
                <a:gd name="connsiteX831" fmla="*/ 452015 w 2918007"/>
                <a:gd name="connsiteY831" fmla="*/ 1191815 h 2013279"/>
                <a:gd name="connsiteX832" fmla="*/ 455726 w 2918007"/>
                <a:gd name="connsiteY832" fmla="*/ 1194973 h 2013279"/>
                <a:gd name="connsiteX833" fmla="*/ 458053 w 2918007"/>
                <a:gd name="connsiteY833" fmla="*/ 1195679 h 2013279"/>
                <a:gd name="connsiteX834" fmla="*/ 460617 w 2918007"/>
                <a:gd name="connsiteY834" fmla="*/ 1197319 h 2013279"/>
                <a:gd name="connsiteX835" fmla="*/ 498089 w 2918007"/>
                <a:gd name="connsiteY835" fmla="*/ 1207814 h 2013279"/>
                <a:gd name="connsiteX836" fmla="*/ 498090 w 2918007"/>
                <a:gd name="connsiteY836" fmla="*/ 1207814 h 2013279"/>
                <a:gd name="connsiteX837" fmla="*/ 458053 w 2918007"/>
                <a:gd name="connsiteY837" fmla="*/ 1195679 h 2013279"/>
                <a:gd name="connsiteX838" fmla="*/ 452015 w 2918007"/>
                <a:gd name="connsiteY838" fmla="*/ 1191815 h 2013279"/>
                <a:gd name="connsiteX839" fmla="*/ 420968 w 2918007"/>
                <a:gd name="connsiteY839" fmla="*/ 1165389 h 2013279"/>
                <a:gd name="connsiteX840" fmla="*/ 397161 w 2918007"/>
                <a:gd name="connsiteY840" fmla="*/ 1130894 h 2013279"/>
                <a:gd name="connsiteX841" fmla="*/ 384505 w 2918007"/>
                <a:gd name="connsiteY841" fmla="*/ 1102721 h 2013279"/>
                <a:gd name="connsiteX842" fmla="*/ 382328 w 2918007"/>
                <a:gd name="connsiteY842" fmla="*/ 1092971 h 2013279"/>
                <a:gd name="connsiteX843" fmla="*/ 384465 w 2918007"/>
                <a:gd name="connsiteY843" fmla="*/ 1041202 h 2013279"/>
                <a:gd name="connsiteX844" fmla="*/ 387641 w 2918007"/>
                <a:gd name="connsiteY844" fmla="*/ 1033184 h 2013279"/>
                <a:gd name="connsiteX845" fmla="*/ 419925 w 2918007"/>
                <a:gd name="connsiteY845" fmla="*/ 986313 h 2013279"/>
                <a:gd name="connsiteX846" fmla="*/ 419401 w 2918007"/>
                <a:gd name="connsiteY846" fmla="*/ 981897 h 2013279"/>
                <a:gd name="connsiteX847" fmla="*/ 419107 w 2918007"/>
                <a:gd name="connsiteY847" fmla="*/ 980821 h 2013279"/>
                <a:gd name="connsiteX848" fmla="*/ 418836 w 2918007"/>
                <a:gd name="connsiteY848" fmla="*/ 979002 h 2013279"/>
                <a:gd name="connsiteX849" fmla="*/ 418220 w 2918007"/>
                <a:gd name="connsiteY849" fmla="*/ 977582 h 2013279"/>
                <a:gd name="connsiteX850" fmla="*/ 416772 w 2918007"/>
                <a:gd name="connsiteY850" fmla="*/ 972287 h 2013279"/>
                <a:gd name="connsiteX851" fmla="*/ 414414 w 2918007"/>
                <a:gd name="connsiteY851" fmla="*/ 968797 h 2013279"/>
                <a:gd name="connsiteX852" fmla="*/ 413067 w 2918007"/>
                <a:gd name="connsiteY852" fmla="*/ 965688 h 2013279"/>
                <a:gd name="connsiteX853" fmla="*/ 411984 w 2918007"/>
                <a:gd name="connsiteY853" fmla="*/ 965201 h 2013279"/>
                <a:gd name="connsiteX854" fmla="*/ 410454 w 2918007"/>
                <a:gd name="connsiteY854" fmla="*/ 962936 h 2013279"/>
                <a:gd name="connsiteX855" fmla="*/ 398862 w 2918007"/>
                <a:gd name="connsiteY855" fmla="*/ 959300 h 2013279"/>
                <a:gd name="connsiteX856" fmla="*/ 1765535 w 2918007"/>
                <a:gd name="connsiteY856" fmla="*/ 943908 h 2013279"/>
                <a:gd name="connsiteX857" fmla="*/ 1765535 w 2918007"/>
                <a:gd name="connsiteY857" fmla="*/ 943908 h 2013279"/>
                <a:gd name="connsiteX858" fmla="*/ 1796971 w 2918007"/>
                <a:gd name="connsiteY858" fmla="*/ 947765 h 2013279"/>
                <a:gd name="connsiteX859" fmla="*/ 1796972 w 2918007"/>
                <a:gd name="connsiteY859" fmla="*/ 947765 h 2013279"/>
                <a:gd name="connsiteX860" fmla="*/ 256047 w 2918007"/>
                <a:gd name="connsiteY860" fmla="*/ 934558 h 2013279"/>
                <a:gd name="connsiteX861" fmla="*/ 224524 w 2918007"/>
                <a:gd name="connsiteY861" fmla="*/ 938906 h 2013279"/>
                <a:gd name="connsiteX862" fmla="*/ 92614 w 2918007"/>
                <a:gd name="connsiteY862" fmla="*/ 1212886 h 2013279"/>
                <a:gd name="connsiteX863" fmla="*/ 129906 w 2918007"/>
                <a:gd name="connsiteY863" fmla="*/ 1225738 h 2013279"/>
                <a:gd name="connsiteX864" fmla="*/ 129907 w 2918007"/>
                <a:gd name="connsiteY864" fmla="*/ 1225738 h 2013279"/>
                <a:gd name="connsiteX865" fmla="*/ 104211 w 2918007"/>
                <a:gd name="connsiteY865" fmla="*/ 1219687 h 2013279"/>
                <a:gd name="connsiteX866" fmla="*/ 92615 w 2918007"/>
                <a:gd name="connsiteY866" fmla="*/ 1212886 h 2013279"/>
                <a:gd name="connsiteX867" fmla="*/ 224525 w 2918007"/>
                <a:gd name="connsiteY867" fmla="*/ 938906 h 2013279"/>
                <a:gd name="connsiteX868" fmla="*/ 256047 w 2918007"/>
                <a:gd name="connsiteY868" fmla="*/ 934558 h 2013279"/>
                <a:gd name="connsiteX869" fmla="*/ 1986208 w 2918007"/>
                <a:gd name="connsiteY869" fmla="*/ 925360 h 2013279"/>
                <a:gd name="connsiteX870" fmla="*/ 2026981 w 2918007"/>
                <a:gd name="connsiteY870" fmla="*/ 926346 h 2013279"/>
                <a:gd name="connsiteX871" fmla="*/ 2026981 w 2918007"/>
                <a:gd name="connsiteY871" fmla="*/ 926346 h 2013279"/>
                <a:gd name="connsiteX872" fmla="*/ 2070517 w 2918007"/>
                <a:gd name="connsiteY872" fmla="*/ 942003 h 2013279"/>
                <a:gd name="connsiteX873" fmla="*/ 2100228 w 2918007"/>
                <a:gd name="connsiteY873" fmla="*/ 962163 h 2013279"/>
                <a:gd name="connsiteX874" fmla="*/ 2115366 w 2918007"/>
                <a:gd name="connsiteY874" fmla="*/ 975408 h 2013279"/>
                <a:gd name="connsiteX875" fmla="*/ 2137563 w 2918007"/>
                <a:gd name="connsiteY875" fmla="*/ 1003792 h 2013279"/>
                <a:gd name="connsiteX876" fmla="*/ 2145723 w 2918007"/>
                <a:gd name="connsiteY876" fmla="*/ 1015055 h 2013279"/>
                <a:gd name="connsiteX877" fmla="*/ 2164347 w 2918007"/>
                <a:gd name="connsiteY877" fmla="*/ 1042341 h 2013279"/>
                <a:gd name="connsiteX878" fmla="*/ 2174315 w 2918007"/>
                <a:gd name="connsiteY878" fmla="*/ 1062173 h 2013279"/>
                <a:gd name="connsiteX879" fmla="*/ 2177239 w 2918007"/>
                <a:gd name="connsiteY879" fmla="*/ 1073089 h 2013279"/>
                <a:gd name="connsiteX880" fmla="*/ 2180730 w 2918007"/>
                <a:gd name="connsiteY880" fmla="*/ 1087374 h 2013279"/>
                <a:gd name="connsiteX881" fmla="*/ 2181479 w 2918007"/>
                <a:gd name="connsiteY881" fmla="*/ 1089577 h 2013279"/>
                <a:gd name="connsiteX882" fmla="*/ 2183689 w 2918007"/>
                <a:gd name="connsiteY882" fmla="*/ 1098396 h 2013279"/>
                <a:gd name="connsiteX883" fmla="*/ 2185828 w 2918007"/>
                <a:gd name="connsiteY883" fmla="*/ 1102362 h 2013279"/>
                <a:gd name="connsiteX884" fmla="*/ 2187556 w 2918007"/>
                <a:gd name="connsiteY884" fmla="*/ 1107443 h 2013279"/>
                <a:gd name="connsiteX885" fmla="*/ 2189098 w 2918007"/>
                <a:gd name="connsiteY885" fmla="*/ 1108425 h 2013279"/>
                <a:gd name="connsiteX886" fmla="*/ 2190979 w 2918007"/>
                <a:gd name="connsiteY886" fmla="*/ 1111913 h 2013279"/>
                <a:gd name="connsiteX887" fmla="*/ 2200752 w 2918007"/>
                <a:gd name="connsiteY887" fmla="*/ 1115847 h 2013279"/>
                <a:gd name="connsiteX888" fmla="*/ 2200754 w 2918007"/>
                <a:gd name="connsiteY888" fmla="*/ 1115848 h 2013279"/>
                <a:gd name="connsiteX889" fmla="*/ 2200754 w 2918007"/>
                <a:gd name="connsiteY889" fmla="*/ 1115848 h 2013279"/>
                <a:gd name="connsiteX890" fmla="*/ 2200752 w 2918007"/>
                <a:gd name="connsiteY890" fmla="*/ 1115847 h 2013279"/>
                <a:gd name="connsiteX891" fmla="*/ 2189098 w 2918007"/>
                <a:gd name="connsiteY891" fmla="*/ 1108425 h 2013279"/>
                <a:gd name="connsiteX892" fmla="*/ 2185828 w 2918007"/>
                <a:gd name="connsiteY892" fmla="*/ 1102362 h 2013279"/>
                <a:gd name="connsiteX893" fmla="*/ 2181479 w 2918007"/>
                <a:gd name="connsiteY893" fmla="*/ 1089577 h 2013279"/>
                <a:gd name="connsiteX894" fmla="*/ 2178927 w 2918007"/>
                <a:gd name="connsiteY894" fmla="*/ 1079393 h 2013279"/>
                <a:gd name="connsiteX895" fmla="*/ 2177239 w 2918007"/>
                <a:gd name="connsiteY895" fmla="*/ 1073089 h 2013279"/>
                <a:gd name="connsiteX896" fmla="*/ 2174814 w 2918007"/>
                <a:gd name="connsiteY896" fmla="*/ 1063165 h 2013279"/>
                <a:gd name="connsiteX897" fmla="*/ 2174315 w 2918007"/>
                <a:gd name="connsiteY897" fmla="*/ 1062173 h 2013279"/>
                <a:gd name="connsiteX898" fmla="*/ 2173534 w 2918007"/>
                <a:gd name="connsiteY898" fmla="*/ 1059256 h 2013279"/>
                <a:gd name="connsiteX899" fmla="*/ 2164348 w 2918007"/>
                <a:gd name="connsiteY899" fmla="*/ 1042341 h 2013279"/>
                <a:gd name="connsiteX900" fmla="*/ 2142582 w 2918007"/>
                <a:gd name="connsiteY900" fmla="*/ 1010210 h 2013279"/>
                <a:gd name="connsiteX901" fmla="*/ 2137563 w 2918007"/>
                <a:gd name="connsiteY901" fmla="*/ 1003792 h 2013279"/>
                <a:gd name="connsiteX902" fmla="*/ 2119821 w 2918007"/>
                <a:gd name="connsiteY902" fmla="*/ 979306 h 2013279"/>
                <a:gd name="connsiteX903" fmla="*/ 2115366 w 2918007"/>
                <a:gd name="connsiteY903" fmla="*/ 975408 h 2013279"/>
                <a:gd name="connsiteX904" fmla="*/ 2110413 w 2918007"/>
                <a:gd name="connsiteY904" fmla="*/ 969074 h 2013279"/>
                <a:gd name="connsiteX905" fmla="*/ 2100228 w 2918007"/>
                <a:gd name="connsiteY905" fmla="*/ 962163 h 2013279"/>
                <a:gd name="connsiteX906" fmla="*/ 2081841 w 2918007"/>
                <a:gd name="connsiteY906" fmla="*/ 946075 h 2013279"/>
                <a:gd name="connsiteX907" fmla="*/ 2070517 w 2918007"/>
                <a:gd name="connsiteY907" fmla="*/ 942003 h 2013279"/>
                <a:gd name="connsiteX908" fmla="*/ 2060677 w 2918007"/>
                <a:gd name="connsiteY908" fmla="*/ 935326 h 2013279"/>
                <a:gd name="connsiteX909" fmla="*/ 2026982 w 2918007"/>
                <a:gd name="connsiteY909" fmla="*/ 926346 h 2013279"/>
                <a:gd name="connsiteX910" fmla="*/ 2026981 w 2918007"/>
                <a:gd name="connsiteY910" fmla="*/ 926346 h 2013279"/>
                <a:gd name="connsiteX911" fmla="*/ 427938 w 2918007"/>
                <a:gd name="connsiteY911" fmla="*/ 867486 h 2013279"/>
                <a:gd name="connsiteX912" fmla="*/ 382016 w 2918007"/>
                <a:gd name="connsiteY912" fmla="*/ 885668 h 2013279"/>
                <a:gd name="connsiteX913" fmla="*/ 372904 w 2918007"/>
                <a:gd name="connsiteY913" fmla="*/ 893852 h 2013279"/>
                <a:gd name="connsiteX914" fmla="*/ 364645 w 2918007"/>
                <a:gd name="connsiteY914" fmla="*/ 899283 h 2013279"/>
                <a:gd name="connsiteX915" fmla="*/ 346426 w 2918007"/>
                <a:gd name="connsiteY915" fmla="*/ 917634 h 2013279"/>
                <a:gd name="connsiteX916" fmla="*/ 337481 w 2918007"/>
                <a:gd name="connsiteY916" fmla="*/ 925668 h 2013279"/>
                <a:gd name="connsiteX917" fmla="*/ 332082 w 2918007"/>
                <a:gd name="connsiteY917" fmla="*/ 932082 h 2013279"/>
                <a:gd name="connsiteX918" fmla="*/ 327675 w 2918007"/>
                <a:gd name="connsiteY918" fmla="*/ 936521 h 2013279"/>
                <a:gd name="connsiteX919" fmla="*/ 309550 w 2918007"/>
                <a:gd name="connsiteY919" fmla="*/ 958850 h 2013279"/>
                <a:gd name="connsiteX920" fmla="*/ 303810 w 2918007"/>
                <a:gd name="connsiteY920" fmla="*/ 965669 h 2013279"/>
                <a:gd name="connsiteX921" fmla="*/ 301582 w 2918007"/>
                <a:gd name="connsiteY921" fmla="*/ 968665 h 2013279"/>
                <a:gd name="connsiteX922" fmla="*/ 300838 w 2918007"/>
                <a:gd name="connsiteY922" fmla="*/ 969582 h 2013279"/>
                <a:gd name="connsiteX923" fmla="*/ 295756 w 2918007"/>
                <a:gd name="connsiteY923" fmla="*/ 976502 h 2013279"/>
                <a:gd name="connsiteX924" fmla="*/ 294010 w 2918007"/>
                <a:gd name="connsiteY924" fmla="*/ 978851 h 2013279"/>
                <a:gd name="connsiteX925" fmla="*/ 293482 w 2918007"/>
                <a:gd name="connsiteY925" fmla="*/ 979599 h 2013279"/>
                <a:gd name="connsiteX926" fmla="*/ 293203 w 2918007"/>
                <a:gd name="connsiteY926" fmla="*/ 979979 h 2013279"/>
                <a:gd name="connsiteX927" fmla="*/ 290712 w 2918007"/>
                <a:gd name="connsiteY927" fmla="*/ 983523 h 2013279"/>
                <a:gd name="connsiteX928" fmla="*/ 290480 w 2918007"/>
                <a:gd name="connsiteY928" fmla="*/ 983851 h 2013279"/>
                <a:gd name="connsiteX929" fmla="*/ 307710 w 2918007"/>
                <a:gd name="connsiteY929" fmla="*/ 1022119 h 2013279"/>
                <a:gd name="connsiteX930" fmla="*/ 307711 w 2918007"/>
                <a:gd name="connsiteY930" fmla="*/ 1022119 h 2013279"/>
                <a:gd name="connsiteX931" fmla="*/ 297012 w 2918007"/>
                <a:gd name="connsiteY931" fmla="*/ 1010597 h 2013279"/>
                <a:gd name="connsiteX932" fmla="*/ 290481 w 2918007"/>
                <a:gd name="connsiteY932" fmla="*/ 983851 h 2013279"/>
                <a:gd name="connsiteX933" fmla="*/ 290712 w 2918007"/>
                <a:gd name="connsiteY933" fmla="*/ 983523 h 2013279"/>
                <a:gd name="connsiteX934" fmla="*/ 293482 w 2918007"/>
                <a:gd name="connsiteY934" fmla="*/ 979599 h 2013279"/>
                <a:gd name="connsiteX935" fmla="*/ 295756 w 2918007"/>
                <a:gd name="connsiteY935" fmla="*/ 976502 h 2013279"/>
                <a:gd name="connsiteX936" fmla="*/ 301582 w 2918007"/>
                <a:gd name="connsiteY936" fmla="*/ 968665 h 2013279"/>
                <a:gd name="connsiteX937" fmla="*/ 309550 w 2918007"/>
                <a:gd name="connsiteY937" fmla="*/ 958850 h 2013279"/>
                <a:gd name="connsiteX938" fmla="*/ 332082 w 2918007"/>
                <a:gd name="connsiteY938" fmla="*/ 932082 h 2013279"/>
                <a:gd name="connsiteX939" fmla="*/ 346426 w 2918007"/>
                <a:gd name="connsiteY939" fmla="*/ 917634 h 2013279"/>
                <a:gd name="connsiteX940" fmla="*/ 372904 w 2918007"/>
                <a:gd name="connsiteY940" fmla="*/ 893852 h 2013279"/>
                <a:gd name="connsiteX941" fmla="*/ 405397 w 2918007"/>
                <a:gd name="connsiteY941" fmla="*/ 872486 h 2013279"/>
                <a:gd name="connsiteX942" fmla="*/ 427939 w 2918007"/>
                <a:gd name="connsiteY942" fmla="*/ 867486 h 2013279"/>
                <a:gd name="connsiteX943" fmla="*/ 1029718 w 2918007"/>
                <a:gd name="connsiteY943" fmla="*/ 808954 h 2013279"/>
                <a:gd name="connsiteX944" fmla="*/ 1035096 w 2918007"/>
                <a:gd name="connsiteY944" fmla="*/ 843471 h 2013279"/>
                <a:gd name="connsiteX945" fmla="*/ 1032706 w 2918007"/>
                <a:gd name="connsiteY945" fmla="*/ 812505 h 2013279"/>
                <a:gd name="connsiteX946" fmla="*/ 440882 w 2918007"/>
                <a:gd name="connsiteY946" fmla="*/ 804070 h 2013279"/>
                <a:gd name="connsiteX947" fmla="*/ 432492 w 2918007"/>
                <a:gd name="connsiteY947" fmla="*/ 805015 h 2013279"/>
                <a:gd name="connsiteX948" fmla="*/ 430154 w 2918007"/>
                <a:gd name="connsiteY948" fmla="*/ 805492 h 2013279"/>
                <a:gd name="connsiteX949" fmla="*/ 426580 w 2918007"/>
                <a:gd name="connsiteY949" fmla="*/ 805965 h 2013279"/>
                <a:gd name="connsiteX950" fmla="*/ 423037 w 2918007"/>
                <a:gd name="connsiteY950" fmla="*/ 806941 h 2013279"/>
                <a:gd name="connsiteX951" fmla="*/ 411465 w 2918007"/>
                <a:gd name="connsiteY951" fmla="*/ 809297 h 2013279"/>
                <a:gd name="connsiteX952" fmla="*/ 401232 w 2918007"/>
                <a:gd name="connsiteY952" fmla="*/ 812945 h 2013279"/>
                <a:gd name="connsiteX953" fmla="*/ 393496 w 2918007"/>
                <a:gd name="connsiteY953" fmla="*/ 815075 h 2013279"/>
                <a:gd name="connsiteX954" fmla="*/ 390663 w 2918007"/>
                <a:gd name="connsiteY954" fmla="*/ 816713 h 2013279"/>
                <a:gd name="connsiteX955" fmla="*/ 384018 w 2918007"/>
                <a:gd name="connsiteY955" fmla="*/ 819082 h 2013279"/>
                <a:gd name="connsiteX956" fmla="*/ 356367 w 2918007"/>
                <a:gd name="connsiteY956" fmla="*/ 836538 h 2013279"/>
                <a:gd name="connsiteX957" fmla="*/ 390663 w 2918007"/>
                <a:gd name="connsiteY957" fmla="*/ 816713 h 2013279"/>
                <a:gd name="connsiteX958" fmla="*/ 401232 w 2918007"/>
                <a:gd name="connsiteY958" fmla="*/ 812945 h 2013279"/>
                <a:gd name="connsiteX959" fmla="*/ 423037 w 2918007"/>
                <a:gd name="connsiteY959" fmla="*/ 806941 h 2013279"/>
                <a:gd name="connsiteX960" fmla="*/ 430154 w 2918007"/>
                <a:gd name="connsiteY960" fmla="*/ 805492 h 2013279"/>
                <a:gd name="connsiteX961" fmla="*/ 1018311 w 2918007"/>
                <a:gd name="connsiteY961" fmla="*/ 795397 h 2013279"/>
                <a:gd name="connsiteX962" fmla="*/ 1003631 w 2918007"/>
                <a:gd name="connsiteY962" fmla="*/ 795508 h 2013279"/>
                <a:gd name="connsiteX963" fmla="*/ 979620 w 2918007"/>
                <a:gd name="connsiteY963" fmla="*/ 814537 h 2013279"/>
                <a:gd name="connsiteX964" fmla="*/ 942635 w 2918007"/>
                <a:gd name="connsiteY964" fmla="*/ 1236898 h 2013279"/>
                <a:gd name="connsiteX965" fmla="*/ 951002 w 2918007"/>
                <a:gd name="connsiteY965" fmla="*/ 1242332 h 2013279"/>
                <a:gd name="connsiteX966" fmla="*/ 953670 w 2918007"/>
                <a:gd name="connsiteY966" fmla="*/ 1243588 h 2013279"/>
                <a:gd name="connsiteX967" fmla="*/ 957343 w 2918007"/>
                <a:gd name="connsiteY967" fmla="*/ 1245816 h 2013279"/>
                <a:gd name="connsiteX968" fmla="*/ 961782 w 2918007"/>
                <a:gd name="connsiteY968" fmla="*/ 1247407 h 2013279"/>
                <a:gd name="connsiteX969" fmla="*/ 974979 w 2918007"/>
                <a:gd name="connsiteY969" fmla="*/ 1253619 h 2013279"/>
                <a:gd name="connsiteX970" fmla="*/ 989111 w 2918007"/>
                <a:gd name="connsiteY970" fmla="*/ 1257203 h 2013279"/>
                <a:gd name="connsiteX971" fmla="*/ 998806 w 2918007"/>
                <a:gd name="connsiteY971" fmla="*/ 1260679 h 2013279"/>
                <a:gd name="connsiteX972" fmla="*/ 1003707 w 2918007"/>
                <a:gd name="connsiteY972" fmla="*/ 1260906 h 2013279"/>
                <a:gd name="connsiteX973" fmla="*/ 1012885 w 2918007"/>
                <a:gd name="connsiteY973" fmla="*/ 1263233 h 2013279"/>
                <a:gd name="connsiteX974" fmla="*/ 1063037 w 2918007"/>
                <a:gd name="connsiteY974" fmla="*/ 1263651 h 2013279"/>
                <a:gd name="connsiteX975" fmla="*/ 1063037 w 2918007"/>
                <a:gd name="connsiteY975" fmla="*/ 1263651 h 2013279"/>
                <a:gd name="connsiteX976" fmla="*/ 1003707 w 2918007"/>
                <a:gd name="connsiteY976" fmla="*/ 1260906 h 2013279"/>
                <a:gd name="connsiteX977" fmla="*/ 989111 w 2918007"/>
                <a:gd name="connsiteY977" fmla="*/ 1257203 h 2013279"/>
                <a:gd name="connsiteX978" fmla="*/ 961782 w 2918007"/>
                <a:gd name="connsiteY978" fmla="*/ 1247407 h 2013279"/>
                <a:gd name="connsiteX979" fmla="*/ 953670 w 2918007"/>
                <a:gd name="connsiteY979" fmla="*/ 1243588 h 2013279"/>
                <a:gd name="connsiteX980" fmla="*/ 942636 w 2918007"/>
                <a:gd name="connsiteY980" fmla="*/ 1236898 h 2013279"/>
                <a:gd name="connsiteX981" fmla="*/ 979620 w 2918007"/>
                <a:gd name="connsiteY981" fmla="*/ 814537 h 2013279"/>
                <a:gd name="connsiteX982" fmla="*/ 1003631 w 2918007"/>
                <a:gd name="connsiteY982" fmla="*/ 795508 h 2013279"/>
                <a:gd name="connsiteX983" fmla="*/ 681281 w 2918007"/>
                <a:gd name="connsiteY983" fmla="*/ 791168 h 2013279"/>
                <a:gd name="connsiteX984" fmla="*/ 681716 w 2918007"/>
                <a:gd name="connsiteY984" fmla="*/ 836578 h 2013279"/>
                <a:gd name="connsiteX985" fmla="*/ 680484 w 2918007"/>
                <a:gd name="connsiteY985" fmla="*/ 851072 h 2013279"/>
                <a:gd name="connsiteX986" fmla="*/ 676095 w 2918007"/>
                <a:gd name="connsiteY986" fmla="*/ 884761 h 2013279"/>
                <a:gd name="connsiteX987" fmla="*/ 670861 w 2918007"/>
                <a:gd name="connsiteY987" fmla="*/ 900354 h 2013279"/>
                <a:gd name="connsiteX988" fmla="*/ 658268 w 2918007"/>
                <a:gd name="connsiteY988" fmla="*/ 923351 h 2013279"/>
                <a:gd name="connsiteX989" fmla="*/ 640598 w 2918007"/>
                <a:gd name="connsiteY989" fmla="*/ 938873 h 2013279"/>
                <a:gd name="connsiteX990" fmla="*/ 636967 w 2918007"/>
                <a:gd name="connsiteY990" fmla="*/ 940909 h 2013279"/>
                <a:gd name="connsiteX991" fmla="*/ 610709 w 2918007"/>
                <a:gd name="connsiteY991" fmla="*/ 943667 h 2013279"/>
                <a:gd name="connsiteX992" fmla="*/ 635466 w 2918007"/>
                <a:gd name="connsiteY992" fmla="*/ 941751 h 2013279"/>
                <a:gd name="connsiteX993" fmla="*/ 636967 w 2918007"/>
                <a:gd name="connsiteY993" fmla="*/ 940909 h 2013279"/>
                <a:gd name="connsiteX994" fmla="*/ 638459 w 2918007"/>
                <a:gd name="connsiteY994" fmla="*/ 940752 h 2013279"/>
                <a:gd name="connsiteX995" fmla="*/ 640598 w 2918007"/>
                <a:gd name="connsiteY995" fmla="*/ 938873 h 2013279"/>
                <a:gd name="connsiteX996" fmla="*/ 653830 w 2918007"/>
                <a:gd name="connsiteY996" fmla="*/ 931454 h 2013279"/>
                <a:gd name="connsiteX997" fmla="*/ 658268 w 2918007"/>
                <a:gd name="connsiteY997" fmla="*/ 923351 h 2013279"/>
                <a:gd name="connsiteX998" fmla="*/ 665181 w 2918007"/>
                <a:gd name="connsiteY998" fmla="*/ 917278 h 2013279"/>
                <a:gd name="connsiteX999" fmla="*/ 670861 w 2918007"/>
                <a:gd name="connsiteY999" fmla="*/ 900354 h 2013279"/>
                <a:gd name="connsiteX1000" fmla="*/ 675063 w 2918007"/>
                <a:gd name="connsiteY1000" fmla="*/ 892682 h 2013279"/>
                <a:gd name="connsiteX1001" fmla="*/ 676095 w 2918007"/>
                <a:gd name="connsiteY1001" fmla="*/ 884761 h 2013279"/>
                <a:gd name="connsiteX1002" fmla="*/ 678137 w 2918007"/>
                <a:gd name="connsiteY1002" fmla="*/ 878674 h 2013279"/>
                <a:gd name="connsiteX1003" fmla="*/ 680484 w 2918007"/>
                <a:gd name="connsiteY1003" fmla="*/ 851072 h 2013279"/>
                <a:gd name="connsiteX1004" fmla="*/ 681761 w 2918007"/>
                <a:gd name="connsiteY1004" fmla="*/ 841271 h 2013279"/>
                <a:gd name="connsiteX1005" fmla="*/ 681716 w 2918007"/>
                <a:gd name="connsiteY1005" fmla="*/ 836578 h 2013279"/>
                <a:gd name="connsiteX1006" fmla="*/ 681960 w 2918007"/>
                <a:gd name="connsiteY1006" fmla="*/ 833706 h 2013279"/>
                <a:gd name="connsiteX1007" fmla="*/ 2336942 w 2918007"/>
                <a:gd name="connsiteY1007" fmla="*/ 789294 h 2013279"/>
                <a:gd name="connsiteX1008" fmla="*/ 2336941 w 2918007"/>
                <a:gd name="connsiteY1008" fmla="*/ 789294 h 2013279"/>
                <a:gd name="connsiteX1009" fmla="*/ 2350662 w 2918007"/>
                <a:gd name="connsiteY1009" fmla="*/ 794915 h 2013279"/>
                <a:gd name="connsiteX1010" fmla="*/ 2350672 w 2918007"/>
                <a:gd name="connsiteY1010" fmla="*/ 794945 h 2013279"/>
                <a:gd name="connsiteX1011" fmla="*/ 2357003 w 2918007"/>
                <a:gd name="connsiteY1011" fmla="*/ 814001 h 2013279"/>
                <a:gd name="connsiteX1012" fmla="*/ 2357557 w 2918007"/>
                <a:gd name="connsiteY1012" fmla="*/ 823380 h 2013279"/>
                <a:gd name="connsiteX1013" fmla="*/ 2357968 w 2918007"/>
                <a:gd name="connsiteY1013" fmla="*/ 841519 h 2013279"/>
                <a:gd name="connsiteX1014" fmla="*/ 2351357 w 2918007"/>
                <a:gd name="connsiteY1014" fmla="*/ 897183 h 2013279"/>
                <a:gd name="connsiteX1015" fmla="*/ 2339080 w 2918007"/>
                <a:gd name="connsiteY1015" fmla="*/ 953624 h 2013279"/>
                <a:gd name="connsiteX1016" fmla="*/ 2332187 w 2918007"/>
                <a:gd name="connsiteY1016" fmla="*/ 982395 h 2013279"/>
                <a:gd name="connsiteX1017" fmla="*/ 2329248 w 2918007"/>
                <a:gd name="connsiteY1017" fmla="*/ 992083 h 2013279"/>
                <a:gd name="connsiteX1018" fmla="*/ 2307353 w 2918007"/>
                <a:gd name="connsiteY1018" fmla="*/ 1055886 h 2013279"/>
                <a:gd name="connsiteX1019" fmla="*/ 2295345 w 2918007"/>
                <a:gd name="connsiteY1019" fmla="*/ 1085544 h 2013279"/>
                <a:gd name="connsiteX1020" fmla="*/ 2292980 w 2918007"/>
                <a:gd name="connsiteY1020" fmla="*/ 1091993 h 2013279"/>
                <a:gd name="connsiteX1021" fmla="*/ 2290893 w 2918007"/>
                <a:gd name="connsiteY1021" fmla="*/ 1097235 h 2013279"/>
                <a:gd name="connsiteX1022" fmla="*/ 2290178 w 2918007"/>
                <a:gd name="connsiteY1022" fmla="*/ 1099632 h 2013279"/>
                <a:gd name="connsiteX1023" fmla="*/ 2287455 w 2918007"/>
                <a:gd name="connsiteY1023" fmla="*/ 1107055 h 2013279"/>
                <a:gd name="connsiteX1024" fmla="*/ 2286862 w 2918007"/>
                <a:gd name="connsiteY1024" fmla="*/ 1110746 h 2013279"/>
                <a:gd name="connsiteX1025" fmla="*/ 2283582 w 2918007"/>
                <a:gd name="connsiteY1025" fmla="*/ 1121742 h 2013279"/>
                <a:gd name="connsiteX1026" fmla="*/ 2284240 w 2918007"/>
                <a:gd name="connsiteY1026" fmla="*/ 1127071 h 2013279"/>
                <a:gd name="connsiteX1027" fmla="*/ 2283622 w 2918007"/>
                <a:gd name="connsiteY1027" fmla="*/ 1130923 h 2013279"/>
                <a:gd name="connsiteX1028" fmla="*/ 2284808 w 2918007"/>
                <a:gd name="connsiteY1028" fmla="*/ 1131663 h 2013279"/>
                <a:gd name="connsiteX1029" fmla="*/ 2285080 w 2918007"/>
                <a:gd name="connsiteY1029" fmla="*/ 1133862 h 2013279"/>
                <a:gd name="connsiteX1030" fmla="*/ 2295043 w 2918007"/>
                <a:gd name="connsiteY1030" fmla="*/ 1138051 h 2013279"/>
                <a:gd name="connsiteX1031" fmla="*/ 2295044 w 2918007"/>
                <a:gd name="connsiteY1031" fmla="*/ 1138052 h 2013279"/>
                <a:gd name="connsiteX1032" fmla="*/ 2295045 w 2918007"/>
                <a:gd name="connsiteY1032" fmla="*/ 1138052 h 2013279"/>
                <a:gd name="connsiteX1033" fmla="*/ 2319955 w 2918007"/>
                <a:gd name="connsiteY1033" fmla="*/ 1138969 h 2013279"/>
                <a:gd name="connsiteX1034" fmla="*/ 2320914 w 2918007"/>
                <a:gd name="connsiteY1034" fmla="*/ 1139004 h 2013279"/>
                <a:gd name="connsiteX1035" fmla="*/ 2320914 w 2918007"/>
                <a:gd name="connsiteY1035" fmla="*/ 1139004 h 2013279"/>
                <a:gd name="connsiteX1036" fmla="*/ 2319955 w 2918007"/>
                <a:gd name="connsiteY1036" fmla="*/ 1138969 h 2013279"/>
                <a:gd name="connsiteX1037" fmla="*/ 2295045 w 2918007"/>
                <a:gd name="connsiteY1037" fmla="*/ 1138052 h 2013279"/>
                <a:gd name="connsiteX1038" fmla="*/ 2295045 w 2918007"/>
                <a:gd name="connsiteY1038" fmla="*/ 1138052 h 2013279"/>
                <a:gd name="connsiteX1039" fmla="*/ 2295043 w 2918007"/>
                <a:gd name="connsiteY1039" fmla="*/ 1138051 h 2013279"/>
                <a:gd name="connsiteX1040" fmla="*/ 2284808 w 2918007"/>
                <a:gd name="connsiteY1040" fmla="*/ 1131663 h 2013279"/>
                <a:gd name="connsiteX1041" fmla="*/ 2284240 w 2918007"/>
                <a:gd name="connsiteY1041" fmla="*/ 1127071 h 2013279"/>
                <a:gd name="connsiteX1042" fmla="*/ 2286862 w 2918007"/>
                <a:gd name="connsiteY1042" fmla="*/ 1110746 h 2013279"/>
                <a:gd name="connsiteX1043" fmla="*/ 2290178 w 2918007"/>
                <a:gd name="connsiteY1043" fmla="*/ 1099632 h 2013279"/>
                <a:gd name="connsiteX1044" fmla="*/ 2292980 w 2918007"/>
                <a:gd name="connsiteY1044" fmla="*/ 1091993 h 2013279"/>
                <a:gd name="connsiteX1045" fmla="*/ 2307354 w 2918007"/>
                <a:gd name="connsiteY1045" fmla="*/ 1055886 h 2013279"/>
                <a:gd name="connsiteX1046" fmla="*/ 2321342 w 2918007"/>
                <a:gd name="connsiteY1046" fmla="*/ 1018143 h 2013279"/>
                <a:gd name="connsiteX1047" fmla="*/ 2329248 w 2918007"/>
                <a:gd name="connsiteY1047" fmla="*/ 992083 h 2013279"/>
                <a:gd name="connsiteX1048" fmla="*/ 2331296 w 2918007"/>
                <a:gd name="connsiteY1048" fmla="*/ 986116 h 2013279"/>
                <a:gd name="connsiteX1049" fmla="*/ 2332187 w 2918007"/>
                <a:gd name="connsiteY1049" fmla="*/ 982395 h 2013279"/>
                <a:gd name="connsiteX1050" fmla="*/ 2334428 w 2918007"/>
                <a:gd name="connsiteY1050" fmla="*/ 975010 h 2013279"/>
                <a:gd name="connsiteX1051" fmla="*/ 2339080 w 2918007"/>
                <a:gd name="connsiteY1051" fmla="*/ 953624 h 2013279"/>
                <a:gd name="connsiteX1052" fmla="*/ 2350134 w 2918007"/>
                <a:gd name="connsiteY1052" fmla="*/ 907481 h 2013279"/>
                <a:gd name="connsiteX1053" fmla="*/ 2351357 w 2918007"/>
                <a:gd name="connsiteY1053" fmla="*/ 897183 h 2013279"/>
                <a:gd name="connsiteX1054" fmla="*/ 2353816 w 2918007"/>
                <a:gd name="connsiteY1054" fmla="*/ 885879 h 2013279"/>
                <a:gd name="connsiteX1055" fmla="*/ 2358081 w 2918007"/>
                <a:gd name="connsiteY1055" fmla="*/ 846534 h 2013279"/>
                <a:gd name="connsiteX1056" fmla="*/ 2357968 w 2918007"/>
                <a:gd name="connsiteY1056" fmla="*/ 841519 h 2013279"/>
                <a:gd name="connsiteX1057" fmla="*/ 2358409 w 2918007"/>
                <a:gd name="connsiteY1057" fmla="*/ 837805 h 2013279"/>
                <a:gd name="connsiteX1058" fmla="*/ 2357557 w 2918007"/>
                <a:gd name="connsiteY1058" fmla="*/ 823380 h 2013279"/>
                <a:gd name="connsiteX1059" fmla="*/ 2357370 w 2918007"/>
                <a:gd name="connsiteY1059" fmla="*/ 815104 h 2013279"/>
                <a:gd name="connsiteX1060" fmla="*/ 2357003 w 2918007"/>
                <a:gd name="connsiteY1060" fmla="*/ 814001 h 2013279"/>
                <a:gd name="connsiteX1061" fmla="*/ 2356879 w 2918007"/>
                <a:gd name="connsiteY1061" fmla="*/ 811898 h 2013279"/>
                <a:gd name="connsiteX1062" fmla="*/ 2350672 w 2918007"/>
                <a:gd name="connsiteY1062" fmla="*/ 794945 h 2013279"/>
                <a:gd name="connsiteX1063" fmla="*/ 2350663 w 2918007"/>
                <a:gd name="connsiteY1063" fmla="*/ 794915 h 2013279"/>
                <a:gd name="connsiteX1064" fmla="*/ 2336942 w 2918007"/>
                <a:gd name="connsiteY1064" fmla="*/ 789294 h 2013279"/>
                <a:gd name="connsiteX1065" fmla="*/ 509987 w 2918007"/>
                <a:gd name="connsiteY1065" fmla="*/ 779317 h 2013279"/>
                <a:gd name="connsiteX1066" fmla="*/ 496358 w 2918007"/>
                <a:gd name="connsiteY1066" fmla="*/ 791141 h 2013279"/>
                <a:gd name="connsiteX1067" fmla="*/ 494856 w 2918007"/>
                <a:gd name="connsiteY1067" fmla="*/ 798090 h 2013279"/>
                <a:gd name="connsiteX1068" fmla="*/ 492870 w 2918007"/>
                <a:gd name="connsiteY1068" fmla="*/ 801617 h 2013279"/>
                <a:gd name="connsiteX1069" fmla="*/ 474255 w 2918007"/>
                <a:gd name="connsiteY1069" fmla="*/ 811140 h 2013279"/>
                <a:gd name="connsiteX1070" fmla="*/ 474255 w 2918007"/>
                <a:gd name="connsiteY1070" fmla="*/ 811141 h 2013279"/>
                <a:gd name="connsiteX1071" fmla="*/ 474255 w 2918007"/>
                <a:gd name="connsiteY1071" fmla="*/ 811141 h 2013279"/>
                <a:gd name="connsiteX1072" fmla="*/ 474255 w 2918007"/>
                <a:gd name="connsiteY1072" fmla="*/ 811140 h 2013279"/>
                <a:gd name="connsiteX1073" fmla="*/ 490580 w 2918007"/>
                <a:gd name="connsiteY1073" fmla="*/ 805686 h 2013279"/>
                <a:gd name="connsiteX1074" fmla="*/ 492870 w 2918007"/>
                <a:gd name="connsiteY1074" fmla="*/ 801617 h 2013279"/>
                <a:gd name="connsiteX1075" fmla="*/ 494246 w 2918007"/>
                <a:gd name="connsiteY1075" fmla="*/ 800914 h 2013279"/>
                <a:gd name="connsiteX1076" fmla="*/ 494856 w 2918007"/>
                <a:gd name="connsiteY1076" fmla="*/ 798090 h 2013279"/>
                <a:gd name="connsiteX1077" fmla="*/ 495925 w 2918007"/>
                <a:gd name="connsiteY1077" fmla="*/ 796191 h 2013279"/>
                <a:gd name="connsiteX1078" fmla="*/ 496358 w 2918007"/>
                <a:gd name="connsiteY1078" fmla="*/ 791141 h 2013279"/>
                <a:gd name="connsiteX1079" fmla="*/ 509987 w 2918007"/>
                <a:gd name="connsiteY1079" fmla="*/ 779317 h 2013279"/>
                <a:gd name="connsiteX1080" fmla="*/ 2601292 w 2918007"/>
                <a:gd name="connsiteY1080" fmla="*/ 757855 h 2013279"/>
                <a:gd name="connsiteX1081" fmla="*/ 2601291 w 2918007"/>
                <a:gd name="connsiteY1081" fmla="*/ 757855 h 2013279"/>
                <a:gd name="connsiteX1082" fmla="*/ 2606626 w 2918007"/>
                <a:gd name="connsiteY1082" fmla="*/ 763218 h 2013279"/>
                <a:gd name="connsiteX1083" fmla="*/ 2614322 w 2918007"/>
                <a:gd name="connsiteY1083" fmla="*/ 775133 h 2013279"/>
                <a:gd name="connsiteX1084" fmla="*/ 2624988 w 2918007"/>
                <a:gd name="connsiteY1084" fmla="*/ 811007 h 2013279"/>
                <a:gd name="connsiteX1085" fmla="*/ 2626106 w 2918007"/>
                <a:gd name="connsiteY1085" fmla="*/ 816758 h 2013279"/>
                <a:gd name="connsiteX1086" fmla="*/ 2627538 w 2918007"/>
                <a:gd name="connsiteY1086" fmla="*/ 836324 h 2013279"/>
                <a:gd name="connsiteX1087" fmla="*/ 2628988 w 2918007"/>
                <a:gd name="connsiteY1087" fmla="*/ 873415 h 2013279"/>
                <a:gd name="connsiteX1088" fmla="*/ 2627243 w 2918007"/>
                <a:gd name="connsiteY1088" fmla="*/ 892919 h 2013279"/>
                <a:gd name="connsiteX1089" fmla="*/ 2621067 w 2918007"/>
                <a:gd name="connsiteY1089" fmla="*/ 930287 h 2013279"/>
                <a:gd name="connsiteX1090" fmla="*/ 2620269 w 2918007"/>
                <a:gd name="connsiteY1090" fmla="*/ 933160 h 2013279"/>
                <a:gd name="connsiteX1091" fmla="*/ 2612234 w 2918007"/>
                <a:gd name="connsiteY1091" fmla="*/ 948308 h 2013279"/>
                <a:gd name="connsiteX1092" fmla="*/ 2612215 w 2918007"/>
                <a:gd name="connsiteY1092" fmla="*/ 948342 h 2013279"/>
                <a:gd name="connsiteX1093" fmla="*/ 2600762 w 2918007"/>
                <a:gd name="connsiteY1093" fmla="*/ 954298 h 2013279"/>
                <a:gd name="connsiteX1094" fmla="*/ 2600762 w 2918007"/>
                <a:gd name="connsiteY1094" fmla="*/ 954298 h 2013279"/>
                <a:gd name="connsiteX1095" fmla="*/ 2612216 w 2918007"/>
                <a:gd name="connsiteY1095" fmla="*/ 948342 h 2013279"/>
                <a:gd name="connsiteX1096" fmla="*/ 2612234 w 2918007"/>
                <a:gd name="connsiteY1096" fmla="*/ 948308 h 2013279"/>
                <a:gd name="connsiteX1097" fmla="*/ 2619829 w 2918007"/>
                <a:gd name="connsiteY1097" fmla="*/ 934746 h 2013279"/>
                <a:gd name="connsiteX1098" fmla="*/ 2620269 w 2918007"/>
                <a:gd name="connsiteY1098" fmla="*/ 933160 h 2013279"/>
                <a:gd name="connsiteX1099" fmla="*/ 2620738 w 2918007"/>
                <a:gd name="connsiteY1099" fmla="*/ 932277 h 2013279"/>
                <a:gd name="connsiteX1100" fmla="*/ 2621067 w 2918007"/>
                <a:gd name="connsiteY1100" fmla="*/ 930287 h 2013279"/>
                <a:gd name="connsiteX1101" fmla="*/ 2625247 w 2918007"/>
                <a:gd name="connsiteY1101" fmla="*/ 915223 h 2013279"/>
                <a:gd name="connsiteX1102" fmla="*/ 2627243 w 2918007"/>
                <a:gd name="connsiteY1102" fmla="*/ 892919 h 2013279"/>
                <a:gd name="connsiteX1103" fmla="*/ 2629271 w 2918007"/>
                <a:gd name="connsiteY1103" fmla="*/ 880646 h 2013279"/>
                <a:gd name="connsiteX1104" fmla="*/ 2628988 w 2918007"/>
                <a:gd name="connsiteY1104" fmla="*/ 873415 h 2013279"/>
                <a:gd name="connsiteX1105" fmla="*/ 2629683 w 2918007"/>
                <a:gd name="connsiteY1105" fmla="*/ 865648 h 2013279"/>
                <a:gd name="connsiteX1106" fmla="*/ 2627538 w 2918007"/>
                <a:gd name="connsiteY1106" fmla="*/ 836324 h 2013279"/>
                <a:gd name="connsiteX1107" fmla="*/ 2626940 w 2918007"/>
                <a:gd name="connsiteY1107" fmla="*/ 821050 h 2013279"/>
                <a:gd name="connsiteX1108" fmla="*/ 2626106 w 2918007"/>
                <a:gd name="connsiteY1108" fmla="*/ 816758 h 2013279"/>
                <a:gd name="connsiteX1109" fmla="*/ 2625913 w 2918007"/>
                <a:gd name="connsiteY1109" fmla="*/ 814118 h 2013279"/>
                <a:gd name="connsiteX1110" fmla="*/ 2624988 w 2918007"/>
                <a:gd name="connsiteY1110" fmla="*/ 811007 h 2013279"/>
                <a:gd name="connsiteX1111" fmla="*/ 2621881 w 2918007"/>
                <a:gd name="connsiteY1111" fmla="*/ 795028 h 2013279"/>
                <a:gd name="connsiteX1112" fmla="*/ 2614323 w 2918007"/>
                <a:gd name="connsiteY1112" fmla="*/ 775133 h 2013279"/>
                <a:gd name="connsiteX1113" fmla="*/ 2601292 w 2918007"/>
                <a:gd name="connsiteY1113" fmla="*/ 757855 h 2013279"/>
                <a:gd name="connsiteX1114" fmla="*/ 694841 w 2918007"/>
                <a:gd name="connsiteY1114" fmla="*/ 739577 h 2013279"/>
                <a:gd name="connsiteX1115" fmla="*/ 681280 w 2918007"/>
                <a:gd name="connsiteY1115" fmla="*/ 791141 h 2013279"/>
                <a:gd name="connsiteX1116" fmla="*/ 684767 w 2918007"/>
                <a:gd name="connsiteY1116" fmla="*/ 753642 h 2013279"/>
                <a:gd name="connsiteX1117" fmla="*/ 694841 w 2918007"/>
                <a:gd name="connsiteY1117" fmla="*/ 739577 h 2013279"/>
                <a:gd name="connsiteX1118" fmla="*/ 1893175 w 2918007"/>
                <a:gd name="connsiteY1118" fmla="*/ 725473 h 2013279"/>
                <a:gd name="connsiteX1119" fmla="*/ 1879630 w 2918007"/>
                <a:gd name="connsiteY1119" fmla="*/ 731521 h 2013279"/>
                <a:gd name="connsiteX1120" fmla="*/ 1875135 w 2918007"/>
                <a:gd name="connsiteY1120" fmla="*/ 734806 h 2013279"/>
                <a:gd name="connsiteX1121" fmla="*/ 1893182 w 2918007"/>
                <a:gd name="connsiteY1121" fmla="*/ 725470 h 2013279"/>
                <a:gd name="connsiteX1122" fmla="*/ 1893182 w 2918007"/>
                <a:gd name="connsiteY1122" fmla="*/ 725470 h 2013279"/>
                <a:gd name="connsiteX1123" fmla="*/ 1900931 w 2918007"/>
                <a:gd name="connsiteY1123" fmla="*/ 726618 h 2013279"/>
                <a:gd name="connsiteX1124" fmla="*/ 1901143 w 2918007"/>
                <a:gd name="connsiteY1124" fmla="*/ 740654 h 2013279"/>
                <a:gd name="connsiteX1125" fmla="*/ 1861693 w 2918007"/>
                <a:gd name="connsiteY1125" fmla="*/ 814537 h 2013279"/>
                <a:gd name="connsiteX1126" fmla="*/ 1866697 w 2918007"/>
                <a:gd name="connsiteY1126" fmla="*/ 839451 h 2013279"/>
                <a:gd name="connsiteX1127" fmla="*/ 1865245 w 2918007"/>
                <a:gd name="connsiteY1127" fmla="*/ 844744 h 2013279"/>
                <a:gd name="connsiteX1128" fmla="*/ 1860015 w 2918007"/>
                <a:gd name="connsiteY1128" fmla="*/ 852338 h 2013279"/>
                <a:gd name="connsiteX1129" fmla="*/ 1836817 w 2918007"/>
                <a:gd name="connsiteY1129" fmla="*/ 861117 h 2013279"/>
                <a:gd name="connsiteX1130" fmla="*/ 1836816 w 2918007"/>
                <a:gd name="connsiteY1130" fmla="*/ 861117 h 2013279"/>
                <a:gd name="connsiteX1131" fmla="*/ 1836816 w 2918007"/>
                <a:gd name="connsiteY1131" fmla="*/ 861117 h 2013279"/>
                <a:gd name="connsiteX1132" fmla="*/ 1836817 w 2918007"/>
                <a:gd name="connsiteY1132" fmla="*/ 861117 h 2013279"/>
                <a:gd name="connsiteX1133" fmla="*/ 1856685 w 2918007"/>
                <a:gd name="connsiteY1133" fmla="*/ 857173 h 2013279"/>
                <a:gd name="connsiteX1134" fmla="*/ 1860015 w 2918007"/>
                <a:gd name="connsiteY1134" fmla="*/ 852338 h 2013279"/>
                <a:gd name="connsiteX1135" fmla="*/ 1863525 w 2918007"/>
                <a:gd name="connsiteY1135" fmla="*/ 851009 h 2013279"/>
                <a:gd name="connsiteX1136" fmla="*/ 1865245 w 2918007"/>
                <a:gd name="connsiteY1136" fmla="*/ 844744 h 2013279"/>
                <a:gd name="connsiteX1137" fmla="*/ 1867193 w 2918007"/>
                <a:gd name="connsiteY1137" fmla="*/ 841916 h 2013279"/>
                <a:gd name="connsiteX1138" fmla="*/ 1866697 w 2918007"/>
                <a:gd name="connsiteY1138" fmla="*/ 839451 h 2013279"/>
                <a:gd name="connsiteX1139" fmla="*/ 1867579 w 2918007"/>
                <a:gd name="connsiteY1139" fmla="*/ 836239 h 2013279"/>
                <a:gd name="connsiteX1140" fmla="*/ 1861694 w 2918007"/>
                <a:gd name="connsiteY1140" fmla="*/ 814537 h 2013279"/>
                <a:gd name="connsiteX1141" fmla="*/ 1901144 w 2918007"/>
                <a:gd name="connsiteY1141" fmla="*/ 740654 h 2013279"/>
                <a:gd name="connsiteX1142" fmla="*/ 1900932 w 2918007"/>
                <a:gd name="connsiteY1142" fmla="*/ 726618 h 2013279"/>
                <a:gd name="connsiteX1143" fmla="*/ 1893182 w 2918007"/>
                <a:gd name="connsiteY1143" fmla="*/ 725470 h 2013279"/>
                <a:gd name="connsiteX1144" fmla="*/ 2497207 w 2918007"/>
                <a:gd name="connsiteY1144" fmla="*/ 706176 h 2013279"/>
                <a:gd name="connsiteX1145" fmla="*/ 2497206 w 2918007"/>
                <a:gd name="connsiteY1145" fmla="*/ 706176 h 2013279"/>
                <a:gd name="connsiteX1146" fmla="*/ 2516440 w 2918007"/>
                <a:gd name="connsiteY1146" fmla="*/ 715281 h 2013279"/>
                <a:gd name="connsiteX1147" fmla="*/ 2516457 w 2918007"/>
                <a:gd name="connsiteY1147" fmla="*/ 715317 h 2013279"/>
                <a:gd name="connsiteX1148" fmla="*/ 2528152 w 2918007"/>
                <a:gd name="connsiteY1148" fmla="*/ 741662 h 2013279"/>
                <a:gd name="connsiteX1149" fmla="*/ 2530663 w 2918007"/>
                <a:gd name="connsiteY1149" fmla="*/ 754192 h 2013279"/>
                <a:gd name="connsiteX1150" fmla="*/ 2534590 w 2918007"/>
                <a:gd name="connsiteY1150" fmla="*/ 777499 h 2013279"/>
                <a:gd name="connsiteX1151" fmla="*/ 2538078 w 2918007"/>
                <a:gd name="connsiteY1151" fmla="*/ 849229 h 2013279"/>
                <a:gd name="connsiteX1152" fmla="*/ 2537954 w 2918007"/>
                <a:gd name="connsiteY1152" fmla="*/ 868880 h 2013279"/>
                <a:gd name="connsiteX1153" fmla="*/ 2537516 w 2918007"/>
                <a:gd name="connsiteY1153" fmla="*/ 886031 h 2013279"/>
                <a:gd name="connsiteX1154" fmla="*/ 2536418 w 2918007"/>
                <a:gd name="connsiteY1154" fmla="*/ 910429 h 2013279"/>
                <a:gd name="connsiteX1155" fmla="*/ 2535701 w 2918007"/>
                <a:gd name="connsiteY1155" fmla="*/ 923568 h 2013279"/>
                <a:gd name="connsiteX1156" fmla="*/ 2534321 w 2918007"/>
                <a:gd name="connsiteY1156" fmla="*/ 942896 h 2013279"/>
                <a:gd name="connsiteX1157" fmla="*/ 2533802 w 2918007"/>
                <a:gd name="connsiteY1157" fmla="*/ 949758 h 2013279"/>
                <a:gd name="connsiteX1158" fmla="*/ 2533020 w 2918007"/>
                <a:gd name="connsiteY1158" fmla="*/ 958530 h 2013279"/>
                <a:gd name="connsiteX1159" fmla="*/ 2532957 w 2918007"/>
                <a:gd name="connsiteY1159" fmla="*/ 959223 h 2013279"/>
                <a:gd name="connsiteX1160" fmla="*/ 2526793 w 2918007"/>
                <a:gd name="connsiteY1160" fmla="*/ 1008478 h 2013279"/>
                <a:gd name="connsiteX1161" fmla="*/ 2526794 w 2918007"/>
                <a:gd name="connsiteY1161" fmla="*/ 1008477 h 2013279"/>
                <a:gd name="connsiteX1162" fmla="*/ 2519474 w 2918007"/>
                <a:gd name="connsiteY1162" fmla="*/ 996318 h 2013279"/>
                <a:gd name="connsiteX1163" fmla="*/ 2532958 w 2918007"/>
                <a:gd name="connsiteY1163" fmla="*/ 959223 h 2013279"/>
                <a:gd name="connsiteX1164" fmla="*/ 2533020 w 2918007"/>
                <a:gd name="connsiteY1164" fmla="*/ 958530 h 2013279"/>
                <a:gd name="connsiteX1165" fmla="*/ 2533738 w 2918007"/>
                <a:gd name="connsiteY1165" fmla="*/ 950607 h 2013279"/>
                <a:gd name="connsiteX1166" fmla="*/ 2533802 w 2918007"/>
                <a:gd name="connsiteY1166" fmla="*/ 949758 h 2013279"/>
                <a:gd name="connsiteX1167" fmla="*/ 2533950 w 2918007"/>
                <a:gd name="connsiteY1167" fmla="*/ 948097 h 2013279"/>
                <a:gd name="connsiteX1168" fmla="*/ 2534321 w 2918007"/>
                <a:gd name="connsiteY1168" fmla="*/ 942896 h 2013279"/>
                <a:gd name="connsiteX1169" fmla="*/ 2535486 w 2918007"/>
                <a:gd name="connsiteY1169" fmla="*/ 927504 h 2013279"/>
                <a:gd name="connsiteX1170" fmla="*/ 2535701 w 2918007"/>
                <a:gd name="connsiteY1170" fmla="*/ 923568 h 2013279"/>
                <a:gd name="connsiteX1171" fmla="*/ 2536040 w 2918007"/>
                <a:gd name="connsiteY1171" fmla="*/ 918818 h 2013279"/>
                <a:gd name="connsiteX1172" fmla="*/ 2536418 w 2918007"/>
                <a:gd name="connsiteY1172" fmla="*/ 910429 h 2013279"/>
                <a:gd name="connsiteX1173" fmla="*/ 2537312 w 2918007"/>
                <a:gd name="connsiteY1173" fmla="*/ 894032 h 2013279"/>
                <a:gd name="connsiteX1174" fmla="*/ 2537516 w 2918007"/>
                <a:gd name="connsiteY1174" fmla="*/ 886031 h 2013279"/>
                <a:gd name="connsiteX1175" fmla="*/ 2537899 w 2918007"/>
                <a:gd name="connsiteY1175" fmla="*/ 877534 h 2013279"/>
                <a:gd name="connsiteX1176" fmla="*/ 2537954 w 2918007"/>
                <a:gd name="connsiteY1176" fmla="*/ 868880 h 2013279"/>
                <a:gd name="connsiteX1177" fmla="*/ 2538325 w 2918007"/>
                <a:gd name="connsiteY1177" fmla="*/ 854310 h 2013279"/>
                <a:gd name="connsiteX1178" fmla="*/ 2538078 w 2918007"/>
                <a:gd name="connsiteY1178" fmla="*/ 849229 h 2013279"/>
                <a:gd name="connsiteX1179" fmla="*/ 2538198 w 2918007"/>
                <a:gd name="connsiteY1179" fmla="*/ 830391 h 2013279"/>
                <a:gd name="connsiteX1180" fmla="*/ 2535607 w 2918007"/>
                <a:gd name="connsiteY1180" fmla="*/ 783536 h 2013279"/>
                <a:gd name="connsiteX1181" fmla="*/ 2534590 w 2918007"/>
                <a:gd name="connsiteY1181" fmla="*/ 777499 h 2013279"/>
                <a:gd name="connsiteX1182" fmla="*/ 2534351 w 2918007"/>
                <a:gd name="connsiteY1182" fmla="*/ 772588 h 2013279"/>
                <a:gd name="connsiteX1183" fmla="*/ 2530663 w 2918007"/>
                <a:gd name="connsiteY1183" fmla="*/ 754192 h 2013279"/>
                <a:gd name="connsiteX1184" fmla="*/ 2528798 w 2918007"/>
                <a:gd name="connsiteY1184" fmla="*/ 743117 h 2013279"/>
                <a:gd name="connsiteX1185" fmla="*/ 2528152 w 2918007"/>
                <a:gd name="connsiteY1185" fmla="*/ 741662 h 2013279"/>
                <a:gd name="connsiteX1186" fmla="*/ 2527583 w 2918007"/>
                <a:gd name="connsiteY1186" fmla="*/ 738823 h 2013279"/>
                <a:gd name="connsiteX1187" fmla="*/ 2516457 w 2918007"/>
                <a:gd name="connsiteY1187" fmla="*/ 715317 h 2013279"/>
                <a:gd name="connsiteX1188" fmla="*/ 2516441 w 2918007"/>
                <a:gd name="connsiteY1188" fmla="*/ 715281 h 2013279"/>
                <a:gd name="connsiteX1189" fmla="*/ 2497207 w 2918007"/>
                <a:gd name="connsiteY1189" fmla="*/ 706176 h 2013279"/>
                <a:gd name="connsiteX1190" fmla="*/ 1827791 w 2918007"/>
                <a:gd name="connsiteY1190" fmla="*/ 682164 h 2013279"/>
                <a:gd name="connsiteX1191" fmla="*/ 1764388 w 2918007"/>
                <a:gd name="connsiteY1191" fmla="*/ 707022 h 2013279"/>
                <a:gd name="connsiteX1192" fmla="*/ 1764375 w 2918007"/>
                <a:gd name="connsiteY1192" fmla="*/ 707035 h 2013279"/>
                <a:gd name="connsiteX1193" fmla="*/ 1730853 w 2918007"/>
                <a:gd name="connsiteY1193" fmla="*/ 736298 h 2013279"/>
                <a:gd name="connsiteX1194" fmla="*/ 1725215 w 2918007"/>
                <a:gd name="connsiteY1194" fmla="*/ 743944 h 2013279"/>
                <a:gd name="connsiteX1195" fmla="*/ 1721847 w 2918007"/>
                <a:gd name="connsiteY1195" fmla="*/ 747119 h 2013279"/>
                <a:gd name="connsiteX1196" fmla="*/ 1715744 w 2918007"/>
                <a:gd name="connsiteY1196" fmla="*/ 756791 h 2013279"/>
                <a:gd name="connsiteX1197" fmla="*/ 1706540 w 2918007"/>
                <a:gd name="connsiteY1197" fmla="*/ 769274 h 2013279"/>
                <a:gd name="connsiteX1198" fmla="*/ 1697088 w 2918007"/>
                <a:gd name="connsiteY1198" fmla="*/ 786356 h 2013279"/>
                <a:gd name="connsiteX1199" fmla="*/ 1694214 w 2918007"/>
                <a:gd name="connsiteY1199" fmla="*/ 790910 h 2013279"/>
                <a:gd name="connsiteX1200" fmla="*/ 1675539 w 2918007"/>
                <a:gd name="connsiteY1200" fmla="*/ 826851 h 2013279"/>
                <a:gd name="connsiteX1201" fmla="*/ 1621912 w 2918007"/>
                <a:gd name="connsiteY1201" fmla="*/ 1018329 h 2013279"/>
                <a:gd name="connsiteX1202" fmla="*/ 1649525 w 2918007"/>
                <a:gd name="connsiteY1202" fmla="*/ 1035732 h 2013279"/>
                <a:gd name="connsiteX1203" fmla="*/ 1649526 w 2918007"/>
                <a:gd name="connsiteY1203" fmla="*/ 1035732 h 2013279"/>
                <a:gd name="connsiteX1204" fmla="*/ 1635940 w 2918007"/>
                <a:gd name="connsiteY1204" fmla="*/ 1032279 h 2013279"/>
                <a:gd name="connsiteX1205" fmla="*/ 1621913 w 2918007"/>
                <a:gd name="connsiteY1205" fmla="*/ 1018329 h 2013279"/>
                <a:gd name="connsiteX1206" fmla="*/ 1675540 w 2918007"/>
                <a:gd name="connsiteY1206" fmla="*/ 826851 h 2013279"/>
                <a:gd name="connsiteX1207" fmla="*/ 1688939 w 2918007"/>
                <a:gd name="connsiteY1207" fmla="*/ 801082 h 2013279"/>
                <a:gd name="connsiteX1208" fmla="*/ 1697088 w 2918007"/>
                <a:gd name="connsiteY1208" fmla="*/ 786356 h 2013279"/>
                <a:gd name="connsiteX1209" fmla="*/ 1715744 w 2918007"/>
                <a:gd name="connsiteY1209" fmla="*/ 756791 h 2013279"/>
                <a:gd name="connsiteX1210" fmla="*/ 1725215 w 2918007"/>
                <a:gd name="connsiteY1210" fmla="*/ 743944 h 2013279"/>
                <a:gd name="connsiteX1211" fmla="*/ 1764375 w 2918007"/>
                <a:gd name="connsiteY1211" fmla="*/ 707035 h 2013279"/>
                <a:gd name="connsiteX1212" fmla="*/ 1764389 w 2918007"/>
                <a:gd name="connsiteY1212" fmla="*/ 707022 h 2013279"/>
                <a:gd name="connsiteX1213" fmla="*/ 1827792 w 2918007"/>
                <a:gd name="connsiteY1213" fmla="*/ 682164 h 2013279"/>
                <a:gd name="connsiteX1214" fmla="*/ 904630 w 2918007"/>
                <a:gd name="connsiteY1214" fmla="*/ 655795 h 2013279"/>
                <a:gd name="connsiteX1215" fmla="*/ 904630 w 2918007"/>
                <a:gd name="connsiteY1215" fmla="*/ 655795 h 2013279"/>
                <a:gd name="connsiteX1216" fmla="*/ 926583 w 2918007"/>
                <a:gd name="connsiteY1216" fmla="*/ 658258 h 2013279"/>
                <a:gd name="connsiteX1217" fmla="*/ 929404 w 2918007"/>
                <a:gd name="connsiteY1217" fmla="*/ 658574 h 2013279"/>
                <a:gd name="connsiteX1218" fmla="*/ 929404 w 2918007"/>
                <a:gd name="connsiteY1218" fmla="*/ 658574 h 2013279"/>
                <a:gd name="connsiteX1219" fmla="*/ 929405 w 2918007"/>
                <a:gd name="connsiteY1219" fmla="*/ 658574 h 2013279"/>
                <a:gd name="connsiteX1220" fmla="*/ 934312 w 2918007"/>
                <a:gd name="connsiteY1220" fmla="*/ 660700 h 2013279"/>
                <a:gd name="connsiteX1221" fmla="*/ 961127 w 2918007"/>
                <a:gd name="connsiteY1221" fmla="*/ 672313 h 2013279"/>
                <a:gd name="connsiteX1222" fmla="*/ 950648 w 2918007"/>
                <a:gd name="connsiteY1222" fmla="*/ 772670 h 2013279"/>
                <a:gd name="connsiteX1223" fmla="*/ 883643 w 2918007"/>
                <a:gd name="connsiteY1223" fmla="*/ 955183 h 2013279"/>
                <a:gd name="connsiteX1224" fmla="*/ 950649 w 2918007"/>
                <a:gd name="connsiteY1224" fmla="*/ 772670 h 2013279"/>
                <a:gd name="connsiteX1225" fmla="*/ 961128 w 2918007"/>
                <a:gd name="connsiteY1225" fmla="*/ 672313 h 2013279"/>
                <a:gd name="connsiteX1226" fmla="*/ 934312 w 2918007"/>
                <a:gd name="connsiteY1226" fmla="*/ 660700 h 2013279"/>
                <a:gd name="connsiteX1227" fmla="*/ 929404 w 2918007"/>
                <a:gd name="connsiteY1227" fmla="*/ 658574 h 2013279"/>
                <a:gd name="connsiteX1228" fmla="*/ 926583 w 2918007"/>
                <a:gd name="connsiteY1228" fmla="*/ 658258 h 2013279"/>
                <a:gd name="connsiteX1229" fmla="*/ 747235 w 2918007"/>
                <a:gd name="connsiteY1229" fmla="*/ 648917 h 2013279"/>
                <a:gd name="connsiteX1230" fmla="*/ 794428 w 2918007"/>
                <a:gd name="connsiteY1230" fmla="*/ 650062 h 2013279"/>
                <a:gd name="connsiteX1231" fmla="*/ 794431 w 2918007"/>
                <a:gd name="connsiteY1231" fmla="*/ 650063 h 2013279"/>
                <a:gd name="connsiteX1232" fmla="*/ 816358 w 2918007"/>
                <a:gd name="connsiteY1232" fmla="*/ 661873 h 2013279"/>
                <a:gd name="connsiteX1233" fmla="*/ 819492 w 2918007"/>
                <a:gd name="connsiteY1233" fmla="*/ 667756 h 2013279"/>
                <a:gd name="connsiteX1234" fmla="*/ 822468 w 2918007"/>
                <a:gd name="connsiteY1234" fmla="*/ 685939 h 2013279"/>
                <a:gd name="connsiteX1235" fmla="*/ 821846 w 2918007"/>
                <a:gd name="connsiteY1235" fmla="*/ 694791 h 2013279"/>
                <a:gd name="connsiteX1236" fmla="*/ 810726 w 2918007"/>
                <a:gd name="connsiteY1236" fmla="*/ 733262 h 2013279"/>
                <a:gd name="connsiteX1237" fmla="*/ 810724 w 2918007"/>
                <a:gd name="connsiteY1237" fmla="*/ 733266 h 2013279"/>
                <a:gd name="connsiteX1238" fmla="*/ 803790 w 2918007"/>
                <a:gd name="connsiteY1238" fmla="*/ 795065 h 2013279"/>
                <a:gd name="connsiteX1239" fmla="*/ 799918 w 2918007"/>
                <a:gd name="connsiteY1239" fmla="*/ 774757 h 2013279"/>
                <a:gd name="connsiteX1240" fmla="*/ 810724 w 2918007"/>
                <a:gd name="connsiteY1240" fmla="*/ 733266 h 2013279"/>
                <a:gd name="connsiteX1241" fmla="*/ 810726 w 2918007"/>
                <a:gd name="connsiteY1241" fmla="*/ 733262 h 2013279"/>
                <a:gd name="connsiteX1242" fmla="*/ 821522 w 2918007"/>
                <a:gd name="connsiteY1242" fmla="*/ 699401 h 2013279"/>
                <a:gd name="connsiteX1243" fmla="*/ 821846 w 2918007"/>
                <a:gd name="connsiteY1243" fmla="*/ 694791 h 2013279"/>
                <a:gd name="connsiteX1244" fmla="*/ 823168 w 2918007"/>
                <a:gd name="connsiteY1244" fmla="*/ 690216 h 2013279"/>
                <a:gd name="connsiteX1245" fmla="*/ 822468 w 2918007"/>
                <a:gd name="connsiteY1245" fmla="*/ 685939 h 2013279"/>
                <a:gd name="connsiteX1246" fmla="*/ 823250 w 2918007"/>
                <a:gd name="connsiteY1246" fmla="*/ 674813 h 2013279"/>
                <a:gd name="connsiteX1247" fmla="*/ 819492 w 2918007"/>
                <a:gd name="connsiteY1247" fmla="*/ 667756 h 2013279"/>
                <a:gd name="connsiteX1248" fmla="*/ 818738 w 2918007"/>
                <a:gd name="connsiteY1248" fmla="*/ 663155 h 2013279"/>
                <a:gd name="connsiteX1249" fmla="*/ 816358 w 2918007"/>
                <a:gd name="connsiteY1249" fmla="*/ 661873 h 2013279"/>
                <a:gd name="connsiteX1250" fmla="*/ 814642 w 2918007"/>
                <a:gd name="connsiteY1250" fmla="*/ 658651 h 2013279"/>
                <a:gd name="connsiteX1251" fmla="*/ 794431 w 2918007"/>
                <a:gd name="connsiteY1251" fmla="*/ 650063 h 2013279"/>
                <a:gd name="connsiteX1252" fmla="*/ 794429 w 2918007"/>
                <a:gd name="connsiteY1252" fmla="*/ 650062 h 2013279"/>
                <a:gd name="connsiteX1253" fmla="*/ 747235 w 2918007"/>
                <a:gd name="connsiteY1253" fmla="*/ 648917 h 2013279"/>
                <a:gd name="connsiteX1254" fmla="*/ 605308 w 2918007"/>
                <a:gd name="connsiteY1254" fmla="*/ 621442 h 2013279"/>
                <a:gd name="connsiteX1255" fmla="*/ 623338 w 2918007"/>
                <a:gd name="connsiteY1255" fmla="*/ 735729 h 2013279"/>
                <a:gd name="connsiteX1256" fmla="*/ 612367 w 2918007"/>
                <a:gd name="connsiteY1256" fmla="*/ 781432 h 2013279"/>
                <a:gd name="connsiteX1257" fmla="*/ 611205 w 2918007"/>
                <a:gd name="connsiteY1257" fmla="*/ 788025 h 2013279"/>
                <a:gd name="connsiteX1258" fmla="*/ 609855 w 2918007"/>
                <a:gd name="connsiteY1258" fmla="*/ 793844 h 2013279"/>
                <a:gd name="connsiteX1259" fmla="*/ 609150 w 2918007"/>
                <a:gd name="connsiteY1259" fmla="*/ 799675 h 2013279"/>
                <a:gd name="connsiteX1260" fmla="*/ 606565 w 2918007"/>
                <a:gd name="connsiteY1260" fmla="*/ 814334 h 2013279"/>
                <a:gd name="connsiteX1261" fmla="*/ 606327 w 2918007"/>
                <a:gd name="connsiteY1261" fmla="*/ 823046 h 2013279"/>
                <a:gd name="connsiteX1262" fmla="*/ 605616 w 2918007"/>
                <a:gd name="connsiteY1262" fmla="*/ 828929 h 2013279"/>
                <a:gd name="connsiteX1263" fmla="*/ 606137 w 2918007"/>
                <a:gd name="connsiteY1263" fmla="*/ 830017 h 2013279"/>
                <a:gd name="connsiteX1264" fmla="*/ 606029 w 2918007"/>
                <a:gd name="connsiteY1264" fmla="*/ 833973 h 2013279"/>
                <a:gd name="connsiteX1265" fmla="*/ 610856 w 2918007"/>
                <a:gd name="connsiteY1265" fmla="*/ 839886 h 2013279"/>
                <a:gd name="connsiteX1266" fmla="*/ 610856 w 2918007"/>
                <a:gd name="connsiteY1266" fmla="*/ 839886 h 2013279"/>
                <a:gd name="connsiteX1267" fmla="*/ 606137 w 2918007"/>
                <a:gd name="connsiteY1267" fmla="*/ 830017 h 2013279"/>
                <a:gd name="connsiteX1268" fmla="*/ 606327 w 2918007"/>
                <a:gd name="connsiteY1268" fmla="*/ 823046 h 2013279"/>
                <a:gd name="connsiteX1269" fmla="*/ 609150 w 2918007"/>
                <a:gd name="connsiteY1269" fmla="*/ 799675 h 2013279"/>
                <a:gd name="connsiteX1270" fmla="*/ 611205 w 2918007"/>
                <a:gd name="connsiteY1270" fmla="*/ 788025 h 2013279"/>
                <a:gd name="connsiteX1271" fmla="*/ 623338 w 2918007"/>
                <a:gd name="connsiteY1271" fmla="*/ 735729 h 2013279"/>
                <a:gd name="connsiteX1272" fmla="*/ 605308 w 2918007"/>
                <a:gd name="connsiteY1272" fmla="*/ 621442 h 2013279"/>
                <a:gd name="connsiteX1273" fmla="*/ 2307354 w 2918007"/>
                <a:gd name="connsiteY1273" fmla="*/ 604048 h 2013279"/>
                <a:gd name="connsiteX1274" fmla="*/ 2323977 w 2918007"/>
                <a:gd name="connsiteY1274" fmla="*/ 605924 h 2013279"/>
                <a:gd name="connsiteX1275" fmla="*/ 2330777 w 2918007"/>
                <a:gd name="connsiteY1275" fmla="*/ 607050 h 2013279"/>
                <a:gd name="connsiteX1276" fmla="*/ 2257424 w 2918007"/>
                <a:gd name="connsiteY1276" fmla="*/ 652611 h 2013279"/>
                <a:gd name="connsiteX1277" fmla="*/ 2229686 w 2918007"/>
                <a:gd name="connsiteY1277" fmla="*/ 868102 h 2013279"/>
                <a:gd name="connsiteX1278" fmla="*/ 2233507 w 2918007"/>
                <a:gd name="connsiteY1278" fmla="*/ 895610 h 2013279"/>
                <a:gd name="connsiteX1279" fmla="*/ 2234832 w 2918007"/>
                <a:gd name="connsiteY1279" fmla="*/ 901179 h 2013279"/>
                <a:gd name="connsiteX1280" fmla="*/ 2235148 w 2918007"/>
                <a:gd name="connsiteY1280" fmla="*/ 903215 h 2013279"/>
                <a:gd name="connsiteX1281" fmla="*/ 2238020 w 2918007"/>
                <a:gd name="connsiteY1281" fmla="*/ 914586 h 2013279"/>
                <a:gd name="connsiteX1282" fmla="*/ 2238408 w 2918007"/>
                <a:gd name="connsiteY1282" fmla="*/ 916219 h 2013279"/>
                <a:gd name="connsiteX1283" fmla="*/ 2241215 w 2918007"/>
                <a:gd name="connsiteY1283" fmla="*/ 939271 h 2013279"/>
                <a:gd name="connsiteX1284" fmla="*/ 2229687 w 2918007"/>
                <a:gd name="connsiteY1284" fmla="*/ 943215 h 2013279"/>
                <a:gd name="connsiteX1285" fmla="*/ 2229687 w 2918007"/>
                <a:gd name="connsiteY1285" fmla="*/ 943215 h 2013279"/>
                <a:gd name="connsiteX1286" fmla="*/ 2241014 w 2918007"/>
                <a:gd name="connsiteY1286" fmla="*/ 926438 h 2013279"/>
                <a:gd name="connsiteX1287" fmla="*/ 2238020 w 2918007"/>
                <a:gd name="connsiteY1287" fmla="*/ 914586 h 2013279"/>
                <a:gd name="connsiteX1288" fmla="*/ 2234832 w 2918007"/>
                <a:gd name="connsiteY1288" fmla="*/ 901179 h 2013279"/>
                <a:gd name="connsiteX1289" fmla="*/ 2229687 w 2918007"/>
                <a:gd name="connsiteY1289" fmla="*/ 868102 h 2013279"/>
                <a:gd name="connsiteX1290" fmla="*/ 2257425 w 2918007"/>
                <a:gd name="connsiteY1290" fmla="*/ 652611 h 2013279"/>
                <a:gd name="connsiteX1291" fmla="*/ 2330778 w 2918007"/>
                <a:gd name="connsiteY1291" fmla="*/ 607050 h 2013279"/>
                <a:gd name="connsiteX1292" fmla="*/ 2307354 w 2918007"/>
                <a:gd name="connsiteY1292" fmla="*/ 604048 h 2013279"/>
                <a:gd name="connsiteX1293" fmla="*/ 726277 w 2918007"/>
                <a:gd name="connsiteY1293" fmla="*/ 595968 h 2013279"/>
                <a:gd name="connsiteX1294" fmla="*/ 722665 w 2918007"/>
                <a:gd name="connsiteY1294" fmla="*/ 600691 h 2013279"/>
                <a:gd name="connsiteX1295" fmla="*/ 722662 w 2918007"/>
                <a:gd name="connsiteY1295" fmla="*/ 600695 h 2013279"/>
                <a:gd name="connsiteX1296" fmla="*/ 711337 w 2918007"/>
                <a:gd name="connsiteY1296" fmla="*/ 613602 h 2013279"/>
                <a:gd name="connsiteX1297" fmla="*/ 683745 w 2918007"/>
                <a:gd name="connsiteY1297" fmla="*/ 637835 h 2013279"/>
                <a:gd name="connsiteX1298" fmla="*/ 706683 w 2918007"/>
                <a:gd name="connsiteY1298" fmla="*/ 618906 h 2013279"/>
                <a:gd name="connsiteX1299" fmla="*/ 711337 w 2918007"/>
                <a:gd name="connsiteY1299" fmla="*/ 613602 h 2013279"/>
                <a:gd name="connsiteX1300" fmla="*/ 713102 w 2918007"/>
                <a:gd name="connsiteY1300" fmla="*/ 612053 h 2013279"/>
                <a:gd name="connsiteX1301" fmla="*/ 722662 w 2918007"/>
                <a:gd name="connsiteY1301" fmla="*/ 600695 h 2013279"/>
                <a:gd name="connsiteX1302" fmla="*/ 722666 w 2918007"/>
                <a:gd name="connsiteY1302" fmla="*/ 600691 h 2013279"/>
                <a:gd name="connsiteX1303" fmla="*/ 1932811 w 2918007"/>
                <a:gd name="connsiteY1303" fmla="*/ 591889 h 2013279"/>
                <a:gd name="connsiteX1304" fmla="*/ 1873405 w 2918007"/>
                <a:gd name="connsiteY1304" fmla="*/ 632909 h 2013279"/>
                <a:gd name="connsiteX1305" fmla="*/ 1859953 w 2918007"/>
                <a:gd name="connsiteY1305" fmla="*/ 663548 h 2013279"/>
                <a:gd name="connsiteX1306" fmla="*/ 1855690 w 2918007"/>
                <a:gd name="connsiteY1306" fmla="*/ 669208 h 2013279"/>
                <a:gd name="connsiteX1307" fmla="*/ 1845833 w 2918007"/>
                <a:gd name="connsiteY1307" fmla="*/ 678556 h 2013279"/>
                <a:gd name="connsiteX1308" fmla="*/ 1842261 w 2918007"/>
                <a:gd name="connsiteY1308" fmla="*/ 680770 h 2013279"/>
                <a:gd name="connsiteX1309" fmla="*/ 1832405 w 2918007"/>
                <a:gd name="connsiteY1309" fmla="*/ 683039 h 2013279"/>
                <a:gd name="connsiteX1310" fmla="*/ 1832405 w 2918007"/>
                <a:gd name="connsiteY1310" fmla="*/ 683039 h 2013279"/>
                <a:gd name="connsiteX1311" fmla="*/ 1840571 w 2918007"/>
                <a:gd name="connsiteY1311" fmla="*/ 681818 h 2013279"/>
                <a:gd name="connsiteX1312" fmla="*/ 1842261 w 2918007"/>
                <a:gd name="connsiteY1312" fmla="*/ 680770 h 2013279"/>
                <a:gd name="connsiteX1313" fmla="*/ 1843895 w 2918007"/>
                <a:gd name="connsiteY1313" fmla="*/ 680394 h 2013279"/>
                <a:gd name="connsiteX1314" fmla="*/ 1845833 w 2918007"/>
                <a:gd name="connsiteY1314" fmla="*/ 678556 h 2013279"/>
                <a:gd name="connsiteX1315" fmla="*/ 1851118 w 2918007"/>
                <a:gd name="connsiteY1315" fmla="*/ 675279 h 2013279"/>
                <a:gd name="connsiteX1316" fmla="*/ 1855690 w 2918007"/>
                <a:gd name="connsiteY1316" fmla="*/ 669208 h 2013279"/>
                <a:gd name="connsiteX1317" fmla="*/ 1858736 w 2918007"/>
                <a:gd name="connsiteY1317" fmla="*/ 666320 h 2013279"/>
                <a:gd name="connsiteX1318" fmla="*/ 1859953 w 2918007"/>
                <a:gd name="connsiteY1318" fmla="*/ 663548 h 2013279"/>
                <a:gd name="connsiteX1319" fmla="*/ 1862559 w 2918007"/>
                <a:gd name="connsiteY1319" fmla="*/ 660089 h 2013279"/>
                <a:gd name="connsiteX1320" fmla="*/ 1873406 w 2918007"/>
                <a:gd name="connsiteY1320" fmla="*/ 632909 h 2013279"/>
                <a:gd name="connsiteX1321" fmla="*/ 1897185 w 2918007"/>
                <a:gd name="connsiteY1321" fmla="*/ 600768 h 2013279"/>
                <a:gd name="connsiteX1322" fmla="*/ 1932811 w 2918007"/>
                <a:gd name="connsiteY1322" fmla="*/ 591889 h 2013279"/>
                <a:gd name="connsiteX1323" fmla="*/ 451361 w 2918007"/>
                <a:gd name="connsiteY1323" fmla="*/ 579960 h 2013279"/>
                <a:gd name="connsiteX1324" fmla="*/ 431422 w 2918007"/>
                <a:gd name="connsiteY1324" fmla="*/ 581574 h 2013279"/>
                <a:gd name="connsiteX1325" fmla="*/ 431423 w 2918007"/>
                <a:gd name="connsiteY1325" fmla="*/ 581574 h 2013279"/>
                <a:gd name="connsiteX1326" fmla="*/ 537889 w 2918007"/>
                <a:gd name="connsiteY1326" fmla="*/ 574419 h 2013279"/>
                <a:gd name="connsiteX1327" fmla="*/ 557065 w 2918007"/>
                <a:gd name="connsiteY1327" fmla="*/ 577228 h 2013279"/>
                <a:gd name="connsiteX1328" fmla="*/ 580806 w 2918007"/>
                <a:gd name="connsiteY1328" fmla="*/ 595968 h 2013279"/>
                <a:gd name="connsiteX1329" fmla="*/ 537889 w 2918007"/>
                <a:gd name="connsiteY1329" fmla="*/ 574419 h 2013279"/>
                <a:gd name="connsiteX1330" fmla="*/ 773740 w 2918007"/>
                <a:gd name="connsiteY1330" fmla="*/ 569493 h 2013279"/>
                <a:gd name="connsiteX1331" fmla="*/ 774875 w 2918007"/>
                <a:gd name="connsiteY1331" fmla="*/ 574803 h 2013279"/>
                <a:gd name="connsiteX1332" fmla="*/ 775099 w 2918007"/>
                <a:gd name="connsiteY1332" fmla="*/ 578074 h 2013279"/>
                <a:gd name="connsiteX1333" fmla="*/ 774153 w 2918007"/>
                <a:gd name="connsiteY1333" fmla="*/ 587305 h 2013279"/>
                <a:gd name="connsiteX1334" fmla="*/ 772800 w 2918007"/>
                <a:gd name="connsiteY1334" fmla="*/ 591350 h 2013279"/>
                <a:gd name="connsiteX1335" fmla="*/ 760478 w 2918007"/>
                <a:gd name="connsiteY1335" fmla="*/ 600662 h 2013279"/>
                <a:gd name="connsiteX1336" fmla="*/ 771949 w 2918007"/>
                <a:gd name="connsiteY1336" fmla="*/ 593893 h 2013279"/>
                <a:gd name="connsiteX1337" fmla="*/ 772800 w 2918007"/>
                <a:gd name="connsiteY1337" fmla="*/ 591350 h 2013279"/>
                <a:gd name="connsiteX1338" fmla="*/ 773817 w 2918007"/>
                <a:gd name="connsiteY1338" fmla="*/ 590580 h 2013279"/>
                <a:gd name="connsiteX1339" fmla="*/ 774153 w 2918007"/>
                <a:gd name="connsiteY1339" fmla="*/ 587305 h 2013279"/>
                <a:gd name="connsiteX1340" fmla="*/ 775463 w 2918007"/>
                <a:gd name="connsiteY1340" fmla="*/ 583389 h 2013279"/>
                <a:gd name="connsiteX1341" fmla="*/ 775099 w 2918007"/>
                <a:gd name="connsiteY1341" fmla="*/ 578074 h 2013279"/>
                <a:gd name="connsiteX1342" fmla="*/ 775252 w 2918007"/>
                <a:gd name="connsiteY1342" fmla="*/ 576573 h 2013279"/>
                <a:gd name="connsiteX1343" fmla="*/ 774875 w 2918007"/>
                <a:gd name="connsiteY1343" fmla="*/ 574803 h 2013279"/>
                <a:gd name="connsiteX1344" fmla="*/ 774801 w 2918007"/>
                <a:gd name="connsiteY1344" fmla="*/ 573730 h 2013279"/>
                <a:gd name="connsiteX1345" fmla="*/ 773740 w 2918007"/>
                <a:gd name="connsiteY1345" fmla="*/ 569493 h 2013279"/>
                <a:gd name="connsiteX1346" fmla="*/ 390953 w 2918007"/>
                <a:gd name="connsiteY1346" fmla="*/ 527011 h 2013279"/>
                <a:gd name="connsiteX1347" fmla="*/ 335246 w 2918007"/>
                <a:gd name="connsiteY1347" fmla="*/ 586809 h 2013279"/>
                <a:gd name="connsiteX1348" fmla="*/ 327799 w 2918007"/>
                <a:gd name="connsiteY1348" fmla="*/ 599892 h 2013279"/>
                <a:gd name="connsiteX1349" fmla="*/ 325383 w 2918007"/>
                <a:gd name="connsiteY1349" fmla="*/ 603400 h 2013279"/>
                <a:gd name="connsiteX1350" fmla="*/ 319755 w 2918007"/>
                <a:gd name="connsiteY1350" fmla="*/ 614021 h 2013279"/>
                <a:gd name="connsiteX1351" fmla="*/ 317880 w 2918007"/>
                <a:gd name="connsiteY1351" fmla="*/ 617315 h 2013279"/>
                <a:gd name="connsiteX1352" fmla="*/ 315820 w 2918007"/>
                <a:gd name="connsiteY1352" fmla="*/ 621448 h 2013279"/>
                <a:gd name="connsiteX1353" fmla="*/ 315131 w 2918007"/>
                <a:gd name="connsiteY1353" fmla="*/ 622747 h 2013279"/>
                <a:gd name="connsiteX1354" fmla="*/ 314090 w 2918007"/>
                <a:gd name="connsiteY1354" fmla="*/ 624918 h 2013279"/>
                <a:gd name="connsiteX1355" fmla="*/ 313109 w 2918007"/>
                <a:gd name="connsiteY1355" fmla="*/ 626885 h 2013279"/>
                <a:gd name="connsiteX1356" fmla="*/ 311437 w 2918007"/>
                <a:gd name="connsiteY1356" fmla="*/ 630446 h 2013279"/>
                <a:gd name="connsiteX1357" fmla="*/ 259043 w 2918007"/>
                <a:gd name="connsiteY1357" fmla="*/ 756662 h 2013279"/>
                <a:gd name="connsiteX1358" fmla="*/ 259012 w 2918007"/>
                <a:gd name="connsiteY1358" fmla="*/ 756691 h 2013279"/>
                <a:gd name="connsiteX1359" fmla="*/ 206741 w 2918007"/>
                <a:gd name="connsiteY1359" fmla="*/ 803126 h 2013279"/>
                <a:gd name="connsiteX1360" fmla="*/ 203351 w 2918007"/>
                <a:gd name="connsiteY1360" fmla="*/ 807716 h 2013279"/>
                <a:gd name="connsiteX1361" fmla="*/ 200581 w 2918007"/>
                <a:gd name="connsiteY1361" fmla="*/ 810256 h 2013279"/>
                <a:gd name="connsiteX1362" fmla="*/ 188925 w 2918007"/>
                <a:gd name="connsiteY1362" fmla="*/ 827247 h 2013279"/>
                <a:gd name="connsiteX1363" fmla="*/ 170002 w 2918007"/>
                <a:gd name="connsiteY1363" fmla="*/ 852866 h 2013279"/>
                <a:gd name="connsiteX1364" fmla="*/ 165453 w 2918007"/>
                <a:gd name="connsiteY1364" fmla="*/ 861463 h 2013279"/>
                <a:gd name="connsiteX1365" fmla="*/ 162113 w 2918007"/>
                <a:gd name="connsiteY1365" fmla="*/ 866331 h 2013279"/>
                <a:gd name="connsiteX1366" fmla="*/ 154938 w 2918007"/>
                <a:gd name="connsiteY1366" fmla="*/ 881335 h 2013279"/>
                <a:gd name="connsiteX1367" fmla="*/ 147044 w 2918007"/>
                <a:gd name="connsiteY1367" fmla="*/ 896253 h 2013279"/>
                <a:gd name="connsiteX1368" fmla="*/ 143176 w 2918007"/>
                <a:gd name="connsiteY1368" fmla="*/ 905929 h 2013279"/>
                <a:gd name="connsiteX1369" fmla="*/ 140982 w 2918007"/>
                <a:gd name="connsiteY1369" fmla="*/ 910517 h 2013279"/>
                <a:gd name="connsiteX1370" fmla="*/ 134529 w 2918007"/>
                <a:gd name="connsiteY1370" fmla="*/ 928439 h 2013279"/>
                <a:gd name="connsiteX1371" fmla="*/ 134530 w 2918007"/>
                <a:gd name="connsiteY1371" fmla="*/ 928438 h 2013279"/>
                <a:gd name="connsiteX1372" fmla="*/ 136088 w 2918007"/>
                <a:gd name="connsiteY1372" fmla="*/ 923659 h 2013279"/>
                <a:gd name="connsiteX1373" fmla="*/ 143176 w 2918007"/>
                <a:gd name="connsiteY1373" fmla="*/ 905929 h 2013279"/>
                <a:gd name="connsiteX1374" fmla="*/ 154938 w 2918007"/>
                <a:gd name="connsiteY1374" fmla="*/ 881335 h 2013279"/>
                <a:gd name="connsiteX1375" fmla="*/ 165453 w 2918007"/>
                <a:gd name="connsiteY1375" fmla="*/ 861463 h 2013279"/>
                <a:gd name="connsiteX1376" fmla="*/ 188925 w 2918007"/>
                <a:gd name="connsiteY1376" fmla="*/ 827247 h 2013279"/>
                <a:gd name="connsiteX1377" fmla="*/ 203351 w 2918007"/>
                <a:gd name="connsiteY1377" fmla="*/ 807716 h 2013279"/>
                <a:gd name="connsiteX1378" fmla="*/ 259012 w 2918007"/>
                <a:gd name="connsiteY1378" fmla="*/ 756691 h 2013279"/>
                <a:gd name="connsiteX1379" fmla="*/ 259044 w 2918007"/>
                <a:gd name="connsiteY1379" fmla="*/ 756662 h 2013279"/>
                <a:gd name="connsiteX1380" fmla="*/ 311438 w 2918007"/>
                <a:gd name="connsiteY1380" fmla="*/ 630446 h 2013279"/>
                <a:gd name="connsiteX1381" fmla="*/ 314090 w 2918007"/>
                <a:gd name="connsiteY1381" fmla="*/ 624918 h 2013279"/>
                <a:gd name="connsiteX1382" fmla="*/ 315820 w 2918007"/>
                <a:gd name="connsiteY1382" fmla="*/ 621448 h 2013279"/>
                <a:gd name="connsiteX1383" fmla="*/ 319755 w 2918007"/>
                <a:gd name="connsiteY1383" fmla="*/ 614021 h 2013279"/>
                <a:gd name="connsiteX1384" fmla="*/ 327799 w 2918007"/>
                <a:gd name="connsiteY1384" fmla="*/ 599892 h 2013279"/>
                <a:gd name="connsiteX1385" fmla="*/ 360587 w 2918007"/>
                <a:gd name="connsiteY1385" fmla="*/ 552264 h 2013279"/>
                <a:gd name="connsiteX1386" fmla="*/ 390953 w 2918007"/>
                <a:gd name="connsiteY1386" fmla="*/ 527012 h 2013279"/>
                <a:gd name="connsiteX1387" fmla="*/ 2482913 w 2918007"/>
                <a:gd name="connsiteY1387" fmla="*/ 510050 h 2013279"/>
                <a:gd name="connsiteX1388" fmla="*/ 2459605 w 2918007"/>
                <a:gd name="connsiteY1388" fmla="*/ 512234 h 2013279"/>
                <a:gd name="connsiteX1389" fmla="*/ 2415840 w 2918007"/>
                <a:gd name="connsiteY1389" fmla="*/ 650764 h 2013279"/>
                <a:gd name="connsiteX1390" fmla="*/ 2463303 w 2918007"/>
                <a:gd name="connsiteY1390" fmla="*/ 846552 h 2013279"/>
                <a:gd name="connsiteX1391" fmla="*/ 2463292 w 2918007"/>
                <a:gd name="connsiteY1391" fmla="*/ 846603 h 2013279"/>
                <a:gd name="connsiteX1392" fmla="*/ 2453259 w 2918007"/>
                <a:gd name="connsiteY1392" fmla="*/ 887244 h 2013279"/>
                <a:gd name="connsiteX1393" fmla="*/ 2450799 w 2918007"/>
                <a:gd name="connsiteY1393" fmla="*/ 894743 h 2013279"/>
                <a:gd name="connsiteX1394" fmla="*/ 2441577 w 2918007"/>
                <a:gd name="connsiteY1394" fmla="*/ 915485 h 2013279"/>
                <a:gd name="connsiteX1395" fmla="*/ 2441568 w 2918007"/>
                <a:gd name="connsiteY1395" fmla="*/ 915503 h 2013279"/>
                <a:gd name="connsiteX1396" fmla="*/ 2441561 w 2918007"/>
                <a:gd name="connsiteY1396" fmla="*/ 915510 h 2013279"/>
                <a:gd name="connsiteX1397" fmla="*/ 2433896 w 2918007"/>
                <a:gd name="connsiteY1397" fmla="*/ 922911 h 2013279"/>
                <a:gd name="connsiteX1398" fmla="*/ 2425684 w 2918007"/>
                <a:gd name="connsiteY1398" fmla="*/ 924388 h 2013279"/>
                <a:gd name="connsiteX1399" fmla="*/ 2425684 w 2918007"/>
                <a:gd name="connsiteY1399" fmla="*/ 924388 h 2013279"/>
                <a:gd name="connsiteX1400" fmla="*/ 2432432 w 2918007"/>
                <a:gd name="connsiteY1400" fmla="*/ 924325 h 2013279"/>
                <a:gd name="connsiteX1401" fmla="*/ 2433896 w 2918007"/>
                <a:gd name="connsiteY1401" fmla="*/ 922911 h 2013279"/>
                <a:gd name="connsiteX1402" fmla="*/ 2435257 w 2918007"/>
                <a:gd name="connsiteY1402" fmla="*/ 922666 h 2013279"/>
                <a:gd name="connsiteX1403" fmla="*/ 2441561 w 2918007"/>
                <a:gd name="connsiteY1403" fmla="*/ 915510 h 2013279"/>
                <a:gd name="connsiteX1404" fmla="*/ 2441569 w 2918007"/>
                <a:gd name="connsiteY1404" fmla="*/ 915503 h 2013279"/>
                <a:gd name="connsiteX1405" fmla="*/ 2441577 w 2918007"/>
                <a:gd name="connsiteY1405" fmla="*/ 915485 h 2013279"/>
                <a:gd name="connsiteX1406" fmla="*/ 2448529 w 2918007"/>
                <a:gd name="connsiteY1406" fmla="*/ 901666 h 2013279"/>
                <a:gd name="connsiteX1407" fmla="*/ 2450799 w 2918007"/>
                <a:gd name="connsiteY1407" fmla="*/ 894743 h 2013279"/>
                <a:gd name="connsiteX1408" fmla="*/ 2452168 w 2918007"/>
                <a:gd name="connsiteY1408" fmla="*/ 891665 h 2013279"/>
                <a:gd name="connsiteX1409" fmla="*/ 2453259 w 2918007"/>
                <a:gd name="connsiteY1409" fmla="*/ 887244 h 2013279"/>
                <a:gd name="connsiteX1410" fmla="*/ 2455865 w 2918007"/>
                <a:gd name="connsiteY1410" fmla="*/ 879300 h 2013279"/>
                <a:gd name="connsiteX1411" fmla="*/ 2463292 w 2918007"/>
                <a:gd name="connsiteY1411" fmla="*/ 846603 h 2013279"/>
                <a:gd name="connsiteX1412" fmla="*/ 2463304 w 2918007"/>
                <a:gd name="connsiteY1412" fmla="*/ 846552 h 2013279"/>
                <a:gd name="connsiteX1413" fmla="*/ 2415841 w 2918007"/>
                <a:gd name="connsiteY1413" fmla="*/ 650764 h 2013279"/>
                <a:gd name="connsiteX1414" fmla="*/ 2459606 w 2918007"/>
                <a:gd name="connsiteY1414" fmla="*/ 512234 h 2013279"/>
                <a:gd name="connsiteX1415" fmla="*/ 2482913 w 2918007"/>
                <a:gd name="connsiteY1415" fmla="*/ 510050 h 2013279"/>
                <a:gd name="connsiteX1416" fmla="*/ 924143 w 2918007"/>
                <a:gd name="connsiteY1416" fmla="*/ 503617 h 2013279"/>
                <a:gd name="connsiteX1417" fmla="*/ 924671 w 2918007"/>
                <a:gd name="connsiteY1417" fmla="*/ 535113 h 2013279"/>
                <a:gd name="connsiteX1418" fmla="*/ 922723 w 2918007"/>
                <a:gd name="connsiteY1418" fmla="*/ 546340 h 2013279"/>
                <a:gd name="connsiteX1419" fmla="*/ 916921 w 2918007"/>
                <a:gd name="connsiteY1419" fmla="*/ 571367 h 2013279"/>
                <a:gd name="connsiteX1420" fmla="*/ 912178 w 2918007"/>
                <a:gd name="connsiteY1420" fmla="*/ 583579 h 2013279"/>
                <a:gd name="connsiteX1421" fmla="*/ 901596 w 2918007"/>
                <a:gd name="connsiteY1421" fmla="*/ 602588 h 2013279"/>
                <a:gd name="connsiteX1422" fmla="*/ 891880 w 2918007"/>
                <a:gd name="connsiteY1422" fmla="*/ 614081 h 2013279"/>
                <a:gd name="connsiteX1423" fmla="*/ 888291 w 2918007"/>
                <a:gd name="connsiteY1423" fmla="*/ 616775 h 2013279"/>
                <a:gd name="connsiteX1424" fmla="*/ 872308 w 2918007"/>
                <a:gd name="connsiteY1424" fmla="*/ 620413 h 2013279"/>
                <a:gd name="connsiteX1425" fmla="*/ 885791 w 2918007"/>
                <a:gd name="connsiteY1425" fmla="*/ 618650 h 2013279"/>
                <a:gd name="connsiteX1426" fmla="*/ 888291 w 2918007"/>
                <a:gd name="connsiteY1426" fmla="*/ 616775 h 2013279"/>
                <a:gd name="connsiteX1427" fmla="*/ 889916 w 2918007"/>
                <a:gd name="connsiteY1427" fmla="*/ 616405 h 2013279"/>
                <a:gd name="connsiteX1428" fmla="*/ 891880 w 2918007"/>
                <a:gd name="connsiteY1428" fmla="*/ 614081 h 2013279"/>
                <a:gd name="connsiteX1429" fmla="*/ 897578 w 2918007"/>
                <a:gd name="connsiteY1429" fmla="*/ 609805 h 2013279"/>
                <a:gd name="connsiteX1430" fmla="*/ 901596 w 2918007"/>
                <a:gd name="connsiteY1430" fmla="*/ 602588 h 2013279"/>
                <a:gd name="connsiteX1431" fmla="*/ 907516 w 2918007"/>
                <a:gd name="connsiteY1431" fmla="*/ 595584 h 2013279"/>
                <a:gd name="connsiteX1432" fmla="*/ 912178 w 2918007"/>
                <a:gd name="connsiteY1432" fmla="*/ 583579 h 2013279"/>
                <a:gd name="connsiteX1433" fmla="*/ 915454 w 2918007"/>
                <a:gd name="connsiteY1433" fmla="*/ 577696 h 2013279"/>
                <a:gd name="connsiteX1434" fmla="*/ 916921 w 2918007"/>
                <a:gd name="connsiteY1434" fmla="*/ 571367 h 2013279"/>
                <a:gd name="connsiteX1435" fmla="*/ 919558 w 2918007"/>
                <a:gd name="connsiteY1435" fmla="*/ 564576 h 2013279"/>
                <a:gd name="connsiteX1436" fmla="*/ 922723 w 2918007"/>
                <a:gd name="connsiteY1436" fmla="*/ 546340 h 2013279"/>
                <a:gd name="connsiteX1437" fmla="*/ 924715 w 2918007"/>
                <a:gd name="connsiteY1437" fmla="*/ 537745 h 2013279"/>
                <a:gd name="connsiteX1438" fmla="*/ 924671 w 2918007"/>
                <a:gd name="connsiteY1438" fmla="*/ 535113 h 2013279"/>
                <a:gd name="connsiteX1439" fmla="*/ 925335 w 2918007"/>
                <a:gd name="connsiteY1439" fmla="*/ 531284 h 2013279"/>
                <a:gd name="connsiteX1440" fmla="*/ 1014140 w 2918007"/>
                <a:gd name="connsiteY1440" fmla="*/ 479603 h 2013279"/>
                <a:gd name="connsiteX1441" fmla="*/ 1014140 w 2918007"/>
                <a:gd name="connsiteY1441" fmla="*/ 479603 h 2013279"/>
                <a:gd name="connsiteX1442" fmla="*/ 1040596 w 2918007"/>
                <a:gd name="connsiteY1442" fmla="*/ 497891 h 2013279"/>
                <a:gd name="connsiteX1443" fmla="*/ 1040600 w 2918007"/>
                <a:gd name="connsiteY1443" fmla="*/ 497903 h 2013279"/>
                <a:gd name="connsiteX1444" fmla="*/ 1049394 w 2918007"/>
                <a:gd name="connsiteY1444" fmla="*/ 527843 h 2013279"/>
                <a:gd name="connsiteX1445" fmla="*/ 1050160 w 2918007"/>
                <a:gd name="connsiteY1445" fmla="*/ 537563 h 2013279"/>
                <a:gd name="connsiteX1446" fmla="*/ 1050268 w 2918007"/>
                <a:gd name="connsiteY1446" fmla="*/ 557925 h 2013279"/>
                <a:gd name="connsiteX1447" fmla="*/ 1049828 w 2918007"/>
                <a:gd name="connsiteY1447" fmla="*/ 565554 h 2013279"/>
                <a:gd name="connsiteX1448" fmla="*/ 1049438 w 2918007"/>
                <a:gd name="connsiteY1448" fmla="*/ 569236 h 2013279"/>
                <a:gd name="connsiteX1449" fmla="*/ 1048657 w 2918007"/>
                <a:gd name="connsiteY1449" fmla="*/ 575035 h 2013279"/>
                <a:gd name="connsiteX1450" fmla="*/ 1027083 w 2918007"/>
                <a:gd name="connsiteY1450" fmla="*/ 680317 h 2013279"/>
                <a:gd name="connsiteX1451" fmla="*/ 1090573 w 2918007"/>
                <a:gd name="connsiteY1451" fmla="*/ 901964 h 2013279"/>
                <a:gd name="connsiteX1452" fmla="*/ 1090577 w 2918007"/>
                <a:gd name="connsiteY1452" fmla="*/ 902036 h 2013279"/>
                <a:gd name="connsiteX1453" fmla="*/ 1093248 w 2918007"/>
                <a:gd name="connsiteY1453" fmla="*/ 961372 h 2013279"/>
                <a:gd name="connsiteX1454" fmla="*/ 1094078 w 2918007"/>
                <a:gd name="connsiteY1454" fmla="*/ 966130 h 2013279"/>
                <a:gd name="connsiteX1455" fmla="*/ 1094307 w 2918007"/>
                <a:gd name="connsiteY1455" fmla="*/ 970326 h 2013279"/>
                <a:gd name="connsiteX1456" fmla="*/ 1097240 w 2918007"/>
                <a:gd name="connsiteY1456" fmla="*/ 984245 h 2013279"/>
                <a:gd name="connsiteX1457" fmla="*/ 1101953 w 2918007"/>
                <a:gd name="connsiteY1457" fmla="*/ 1011247 h 2013279"/>
                <a:gd name="connsiteX1458" fmla="*/ 1104609 w 2918007"/>
                <a:gd name="connsiteY1458" fmla="*/ 1019219 h 2013279"/>
                <a:gd name="connsiteX1459" fmla="*/ 1106013 w 2918007"/>
                <a:gd name="connsiteY1459" fmla="*/ 1025879 h 2013279"/>
                <a:gd name="connsiteX1460" fmla="*/ 1110362 w 2918007"/>
                <a:gd name="connsiteY1460" fmla="*/ 1036484 h 2013279"/>
                <a:gd name="connsiteX1461" fmla="*/ 1115637 w 2918007"/>
                <a:gd name="connsiteY1461" fmla="*/ 1052317 h 2013279"/>
                <a:gd name="connsiteX1462" fmla="*/ 1120896 w 2918007"/>
                <a:gd name="connsiteY1462" fmla="*/ 1062173 h 2013279"/>
                <a:gd name="connsiteX1463" fmla="*/ 1124014 w 2918007"/>
                <a:gd name="connsiteY1463" fmla="*/ 1069778 h 2013279"/>
                <a:gd name="connsiteX1464" fmla="*/ 1128443 w 2918007"/>
                <a:gd name="connsiteY1464" fmla="*/ 1076316 h 2013279"/>
                <a:gd name="connsiteX1465" fmla="*/ 1133243 w 2918007"/>
                <a:gd name="connsiteY1465" fmla="*/ 1085310 h 2013279"/>
                <a:gd name="connsiteX1466" fmla="*/ 1137662 w 2918007"/>
                <a:gd name="connsiteY1466" fmla="*/ 1089926 h 2013279"/>
                <a:gd name="connsiteX1467" fmla="*/ 1146638 w 2918007"/>
                <a:gd name="connsiteY1467" fmla="*/ 1103177 h 2013279"/>
                <a:gd name="connsiteX1468" fmla="*/ 1172210 w 2918007"/>
                <a:gd name="connsiteY1468" fmla="*/ 1127233 h 2013279"/>
                <a:gd name="connsiteX1469" fmla="*/ 1174910 w 2918007"/>
                <a:gd name="connsiteY1469" fmla="*/ 1128829 h 2013279"/>
                <a:gd name="connsiteX1470" fmla="*/ 1176007 w 2918007"/>
                <a:gd name="connsiteY1470" fmla="*/ 1129974 h 2013279"/>
                <a:gd name="connsiteX1471" fmla="*/ 1179808 w 2918007"/>
                <a:gd name="connsiteY1471" fmla="*/ 1131724 h 2013279"/>
                <a:gd name="connsiteX1472" fmla="*/ 1199055 w 2918007"/>
                <a:gd name="connsiteY1472" fmla="*/ 1143099 h 2013279"/>
                <a:gd name="connsiteX1473" fmla="*/ 1210075 w 2918007"/>
                <a:gd name="connsiteY1473" fmla="*/ 1145656 h 2013279"/>
                <a:gd name="connsiteX1474" fmla="*/ 1221810 w 2918007"/>
                <a:gd name="connsiteY1474" fmla="*/ 1151058 h 2013279"/>
                <a:gd name="connsiteX1475" fmla="*/ 1249867 w 2918007"/>
                <a:gd name="connsiteY1475" fmla="*/ 1154887 h 2013279"/>
                <a:gd name="connsiteX1476" fmla="*/ 1249867 w 2918007"/>
                <a:gd name="connsiteY1476" fmla="*/ 1154888 h 2013279"/>
                <a:gd name="connsiteX1477" fmla="*/ 1249868 w 2918007"/>
                <a:gd name="connsiteY1477" fmla="*/ 1154888 h 2013279"/>
                <a:gd name="connsiteX1478" fmla="*/ 1249867 w 2918007"/>
                <a:gd name="connsiteY1478" fmla="*/ 1154887 h 2013279"/>
                <a:gd name="connsiteX1479" fmla="*/ 1210075 w 2918007"/>
                <a:gd name="connsiteY1479" fmla="*/ 1145656 h 2013279"/>
                <a:gd name="connsiteX1480" fmla="*/ 1179808 w 2918007"/>
                <a:gd name="connsiteY1480" fmla="*/ 1131724 h 2013279"/>
                <a:gd name="connsiteX1481" fmla="*/ 1174910 w 2918007"/>
                <a:gd name="connsiteY1481" fmla="*/ 1128829 h 2013279"/>
                <a:gd name="connsiteX1482" fmla="*/ 1137662 w 2918007"/>
                <a:gd name="connsiteY1482" fmla="*/ 1089926 h 2013279"/>
                <a:gd name="connsiteX1483" fmla="*/ 1128443 w 2918007"/>
                <a:gd name="connsiteY1483" fmla="*/ 1076316 h 2013279"/>
                <a:gd name="connsiteX1484" fmla="*/ 1120896 w 2918007"/>
                <a:gd name="connsiteY1484" fmla="*/ 1062173 h 2013279"/>
                <a:gd name="connsiteX1485" fmla="*/ 1110362 w 2918007"/>
                <a:gd name="connsiteY1485" fmla="*/ 1036484 h 2013279"/>
                <a:gd name="connsiteX1486" fmla="*/ 1104609 w 2918007"/>
                <a:gd name="connsiteY1486" fmla="*/ 1019219 h 2013279"/>
                <a:gd name="connsiteX1487" fmla="*/ 1097240 w 2918007"/>
                <a:gd name="connsiteY1487" fmla="*/ 984245 h 2013279"/>
                <a:gd name="connsiteX1488" fmla="*/ 1094078 w 2918007"/>
                <a:gd name="connsiteY1488" fmla="*/ 966130 h 2013279"/>
                <a:gd name="connsiteX1489" fmla="*/ 1090577 w 2918007"/>
                <a:gd name="connsiteY1489" fmla="*/ 902036 h 2013279"/>
                <a:gd name="connsiteX1490" fmla="*/ 1090574 w 2918007"/>
                <a:gd name="connsiteY1490" fmla="*/ 901964 h 2013279"/>
                <a:gd name="connsiteX1491" fmla="*/ 1027084 w 2918007"/>
                <a:gd name="connsiteY1491" fmla="*/ 680317 h 2013279"/>
                <a:gd name="connsiteX1492" fmla="*/ 1048658 w 2918007"/>
                <a:gd name="connsiteY1492" fmla="*/ 575035 h 2013279"/>
                <a:gd name="connsiteX1493" fmla="*/ 1049222 w 2918007"/>
                <a:gd name="connsiteY1493" fmla="*/ 571263 h 2013279"/>
                <a:gd name="connsiteX1494" fmla="*/ 1049438 w 2918007"/>
                <a:gd name="connsiteY1494" fmla="*/ 569236 h 2013279"/>
                <a:gd name="connsiteX1495" fmla="*/ 1049750 w 2918007"/>
                <a:gd name="connsiteY1495" fmla="*/ 566914 h 2013279"/>
                <a:gd name="connsiteX1496" fmla="*/ 1049828 w 2918007"/>
                <a:gd name="connsiteY1496" fmla="*/ 565554 h 2013279"/>
                <a:gd name="connsiteX1497" fmla="*/ 1050285 w 2918007"/>
                <a:gd name="connsiteY1497" fmla="*/ 561249 h 2013279"/>
                <a:gd name="connsiteX1498" fmla="*/ 1050268 w 2918007"/>
                <a:gd name="connsiteY1498" fmla="*/ 557925 h 2013279"/>
                <a:gd name="connsiteX1499" fmla="*/ 1050900 w 2918007"/>
                <a:gd name="connsiteY1499" fmla="*/ 546950 h 2013279"/>
                <a:gd name="connsiteX1500" fmla="*/ 1050160 w 2918007"/>
                <a:gd name="connsiteY1500" fmla="*/ 537563 h 2013279"/>
                <a:gd name="connsiteX1501" fmla="*/ 1050122 w 2918007"/>
                <a:gd name="connsiteY1501" fmla="*/ 530320 h 2013279"/>
                <a:gd name="connsiteX1502" fmla="*/ 1049394 w 2918007"/>
                <a:gd name="connsiteY1502" fmla="*/ 527843 h 2013279"/>
                <a:gd name="connsiteX1503" fmla="*/ 1048913 w 2918007"/>
                <a:gd name="connsiteY1503" fmla="*/ 521743 h 2013279"/>
                <a:gd name="connsiteX1504" fmla="*/ 1040600 w 2918007"/>
                <a:gd name="connsiteY1504" fmla="*/ 497903 h 2013279"/>
                <a:gd name="connsiteX1505" fmla="*/ 1040597 w 2918007"/>
                <a:gd name="connsiteY1505" fmla="*/ 497891 h 2013279"/>
                <a:gd name="connsiteX1506" fmla="*/ 1014140 w 2918007"/>
                <a:gd name="connsiteY1506" fmla="*/ 479603 h 2013279"/>
                <a:gd name="connsiteX1507" fmla="*/ 2005933 w 2918007"/>
                <a:gd name="connsiteY1507" fmla="*/ 437121 h 2013279"/>
                <a:gd name="connsiteX1508" fmla="*/ 2005933 w 2918007"/>
                <a:gd name="connsiteY1508" fmla="*/ 437121 h 2013279"/>
                <a:gd name="connsiteX1509" fmla="*/ 2024244 w 2918007"/>
                <a:gd name="connsiteY1509" fmla="*/ 442561 h 2013279"/>
                <a:gd name="connsiteX1510" fmla="*/ 2049537 w 2918007"/>
                <a:gd name="connsiteY1510" fmla="*/ 466329 h 2013279"/>
                <a:gd name="connsiteX1511" fmla="*/ 2069847 w 2918007"/>
                <a:gd name="connsiteY1511" fmla="*/ 494202 h 2013279"/>
                <a:gd name="connsiteX1512" fmla="*/ 2081254 w 2918007"/>
                <a:gd name="connsiteY1512" fmla="*/ 512574 h 2013279"/>
                <a:gd name="connsiteX1513" fmla="*/ 2097459 w 2918007"/>
                <a:gd name="connsiteY1513" fmla="*/ 548567 h 2013279"/>
                <a:gd name="connsiteX1514" fmla="*/ 2104426 w 2918007"/>
                <a:gd name="connsiteY1514" fmla="*/ 565629 h 2013279"/>
                <a:gd name="connsiteX1515" fmla="*/ 2113178 w 2918007"/>
                <a:gd name="connsiteY1515" fmla="*/ 610697 h 2013279"/>
                <a:gd name="connsiteX1516" fmla="*/ 2113186 w 2918007"/>
                <a:gd name="connsiteY1516" fmla="*/ 610744 h 2013279"/>
                <a:gd name="connsiteX1517" fmla="*/ 2131062 w 2918007"/>
                <a:gd name="connsiteY1517" fmla="*/ 714180 h 2013279"/>
                <a:gd name="connsiteX1518" fmla="*/ 2150787 w 2918007"/>
                <a:gd name="connsiteY1518" fmla="*/ 731419 h 2013279"/>
                <a:gd name="connsiteX1519" fmla="*/ 2101474 w 2918007"/>
                <a:gd name="connsiteY1519" fmla="*/ 747427 h 2013279"/>
                <a:gd name="connsiteX1520" fmla="*/ 1952921 w 2918007"/>
                <a:gd name="connsiteY1520" fmla="*/ 907505 h 2013279"/>
                <a:gd name="connsiteX1521" fmla="*/ 1928881 w 2918007"/>
                <a:gd name="connsiteY1521" fmla="*/ 978925 h 2013279"/>
                <a:gd name="connsiteX1522" fmla="*/ 2073736 w 2918007"/>
                <a:gd name="connsiteY1522" fmla="*/ 1060196 h 2013279"/>
                <a:gd name="connsiteX1523" fmla="*/ 2073743 w 2918007"/>
                <a:gd name="connsiteY1523" fmla="*/ 1060198 h 2013279"/>
                <a:gd name="connsiteX1524" fmla="*/ 2097783 w 2918007"/>
                <a:gd name="connsiteY1524" fmla="*/ 1066644 h 2013279"/>
                <a:gd name="connsiteX1525" fmla="*/ 2100829 w 2918007"/>
                <a:gd name="connsiteY1525" fmla="*/ 1068805 h 2013279"/>
                <a:gd name="connsiteX1526" fmla="*/ 2103045 w 2918007"/>
                <a:gd name="connsiteY1526" fmla="*/ 1072843 h 2013279"/>
                <a:gd name="connsiteX1527" fmla="*/ 2098094 w 2918007"/>
                <a:gd name="connsiteY1527" fmla="*/ 1081062 h 2013279"/>
                <a:gd name="connsiteX1528" fmla="*/ 2093461 w 2918007"/>
                <a:gd name="connsiteY1528" fmla="*/ 1083592 h 2013279"/>
                <a:gd name="connsiteX1529" fmla="*/ 2093462 w 2918007"/>
                <a:gd name="connsiteY1529" fmla="*/ 1083592 h 2013279"/>
                <a:gd name="connsiteX1530" fmla="*/ 2104172 w 2918007"/>
                <a:gd name="connsiteY1530" fmla="*/ 1074895 h 2013279"/>
                <a:gd name="connsiteX1531" fmla="*/ 2103045 w 2918007"/>
                <a:gd name="connsiteY1531" fmla="*/ 1072843 h 2013279"/>
                <a:gd name="connsiteX1532" fmla="*/ 2104086 w 2918007"/>
                <a:gd name="connsiteY1532" fmla="*/ 1071116 h 2013279"/>
                <a:gd name="connsiteX1533" fmla="*/ 2100829 w 2918007"/>
                <a:gd name="connsiteY1533" fmla="*/ 1068805 h 2013279"/>
                <a:gd name="connsiteX1534" fmla="*/ 2099963 w 2918007"/>
                <a:gd name="connsiteY1534" fmla="*/ 1067228 h 2013279"/>
                <a:gd name="connsiteX1535" fmla="*/ 2097783 w 2918007"/>
                <a:gd name="connsiteY1535" fmla="*/ 1066644 h 2013279"/>
                <a:gd name="connsiteX1536" fmla="*/ 2095928 w 2918007"/>
                <a:gd name="connsiteY1536" fmla="*/ 1065327 h 2013279"/>
                <a:gd name="connsiteX1537" fmla="*/ 2073743 w 2918007"/>
                <a:gd name="connsiteY1537" fmla="*/ 1060198 h 2013279"/>
                <a:gd name="connsiteX1538" fmla="*/ 2073737 w 2918007"/>
                <a:gd name="connsiteY1538" fmla="*/ 1060196 h 2013279"/>
                <a:gd name="connsiteX1539" fmla="*/ 1928882 w 2918007"/>
                <a:gd name="connsiteY1539" fmla="*/ 978925 h 2013279"/>
                <a:gd name="connsiteX1540" fmla="*/ 1952922 w 2918007"/>
                <a:gd name="connsiteY1540" fmla="*/ 907505 h 2013279"/>
                <a:gd name="connsiteX1541" fmla="*/ 2101475 w 2918007"/>
                <a:gd name="connsiteY1541" fmla="*/ 747427 h 2013279"/>
                <a:gd name="connsiteX1542" fmla="*/ 2150788 w 2918007"/>
                <a:gd name="connsiteY1542" fmla="*/ 731419 h 2013279"/>
                <a:gd name="connsiteX1543" fmla="*/ 2131063 w 2918007"/>
                <a:gd name="connsiteY1543" fmla="*/ 714180 h 2013279"/>
                <a:gd name="connsiteX1544" fmla="*/ 2113187 w 2918007"/>
                <a:gd name="connsiteY1544" fmla="*/ 610744 h 2013279"/>
                <a:gd name="connsiteX1545" fmla="*/ 2113178 w 2918007"/>
                <a:gd name="connsiteY1545" fmla="*/ 610697 h 2013279"/>
                <a:gd name="connsiteX1546" fmla="*/ 2106098 w 2918007"/>
                <a:gd name="connsiteY1546" fmla="*/ 569726 h 2013279"/>
                <a:gd name="connsiteX1547" fmla="*/ 2104426 w 2918007"/>
                <a:gd name="connsiteY1547" fmla="*/ 565629 h 2013279"/>
                <a:gd name="connsiteX1548" fmla="*/ 2103883 w 2918007"/>
                <a:gd name="connsiteY1548" fmla="*/ 562836 h 2013279"/>
                <a:gd name="connsiteX1549" fmla="*/ 2097459 w 2918007"/>
                <a:gd name="connsiteY1549" fmla="*/ 548567 h 2013279"/>
                <a:gd name="connsiteX1550" fmla="*/ 2085660 w 2918007"/>
                <a:gd name="connsiteY1550" fmla="*/ 519670 h 2013279"/>
                <a:gd name="connsiteX1551" fmla="*/ 2081254 w 2918007"/>
                <a:gd name="connsiteY1551" fmla="*/ 512574 h 2013279"/>
                <a:gd name="connsiteX1552" fmla="*/ 2078052 w 2918007"/>
                <a:gd name="connsiteY1552" fmla="*/ 505462 h 2013279"/>
                <a:gd name="connsiteX1553" fmla="*/ 2069847 w 2918007"/>
                <a:gd name="connsiteY1553" fmla="*/ 494202 h 2013279"/>
                <a:gd name="connsiteX1554" fmla="*/ 2056749 w 2918007"/>
                <a:gd name="connsiteY1554" fmla="*/ 473106 h 2013279"/>
                <a:gd name="connsiteX1555" fmla="*/ 2049537 w 2918007"/>
                <a:gd name="connsiteY1555" fmla="*/ 466329 h 2013279"/>
                <a:gd name="connsiteX1556" fmla="*/ 2042975 w 2918007"/>
                <a:gd name="connsiteY1556" fmla="*/ 457323 h 2013279"/>
                <a:gd name="connsiteX1557" fmla="*/ 2005933 w 2918007"/>
                <a:gd name="connsiteY1557" fmla="*/ 437121 h 2013279"/>
                <a:gd name="connsiteX1558" fmla="*/ 702237 w 2918007"/>
                <a:gd name="connsiteY1558" fmla="*/ 416803 h 2013279"/>
                <a:gd name="connsiteX1559" fmla="*/ 705907 w 2918007"/>
                <a:gd name="connsiteY1559" fmla="*/ 417178 h 2013279"/>
                <a:gd name="connsiteX1560" fmla="*/ 705909 w 2918007"/>
                <a:gd name="connsiteY1560" fmla="*/ 417180 h 2013279"/>
                <a:gd name="connsiteX1561" fmla="*/ 712474 w 2918007"/>
                <a:gd name="connsiteY1561" fmla="*/ 422995 h 2013279"/>
                <a:gd name="connsiteX1562" fmla="*/ 714429 w 2918007"/>
                <a:gd name="connsiteY1562" fmla="*/ 426794 h 2013279"/>
                <a:gd name="connsiteX1563" fmla="*/ 718821 w 2918007"/>
                <a:gd name="connsiteY1563" fmla="*/ 441180 h 2013279"/>
                <a:gd name="connsiteX1564" fmla="*/ 720598 w 2918007"/>
                <a:gd name="connsiteY1564" fmla="*/ 451547 h 2013279"/>
                <a:gd name="connsiteX1565" fmla="*/ 721049 w 2918007"/>
                <a:gd name="connsiteY1565" fmla="*/ 457921 h 2013279"/>
                <a:gd name="connsiteX1566" fmla="*/ 720729 w 2918007"/>
                <a:gd name="connsiteY1566" fmla="*/ 490685 h 2013279"/>
                <a:gd name="connsiteX1567" fmla="*/ 721528 w 2918007"/>
                <a:gd name="connsiteY1567" fmla="*/ 464707 h 2013279"/>
                <a:gd name="connsiteX1568" fmla="*/ 721049 w 2918007"/>
                <a:gd name="connsiteY1568" fmla="*/ 457921 h 2013279"/>
                <a:gd name="connsiteX1569" fmla="*/ 721083 w 2918007"/>
                <a:gd name="connsiteY1569" fmla="*/ 454374 h 2013279"/>
                <a:gd name="connsiteX1570" fmla="*/ 720598 w 2918007"/>
                <a:gd name="connsiteY1570" fmla="*/ 451547 h 2013279"/>
                <a:gd name="connsiteX1571" fmla="*/ 720181 w 2918007"/>
                <a:gd name="connsiteY1571" fmla="*/ 445634 h 2013279"/>
                <a:gd name="connsiteX1572" fmla="*/ 718821 w 2918007"/>
                <a:gd name="connsiteY1572" fmla="*/ 441180 h 2013279"/>
                <a:gd name="connsiteX1573" fmla="*/ 717317 w 2918007"/>
                <a:gd name="connsiteY1573" fmla="*/ 432406 h 2013279"/>
                <a:gd name="connsiteX1574" fmla="*/ 714429 w 2918007"/>
                <a:gd name="connsiteY1574" fmla="*/ 426794 h 2013279"/>
                <a:gd name="connsiteX1575" fmla="*/ 713564 w 2918007"/>
                <a:gd name="connsiteY1575" fmla="*/ 423960 h 2013279"/>
                <a:gd name="connsiteX1576" fmla="*/ 712474 w 2918007"/>
                <a:gd name="connsiteY1576" fmla="*/ 422995 h 2013279"/>
                <a:gd name="connsiteX1577" fmla="*/ 711551 w 2918007"/>
                <a:gd name="connsiteY1577" fmla="*/ 421200 h 2013279"/>
                <a:gd name="connsiteX1578" fmla="*/ 705909 w 2918007"/>
                <a:gd name="connsiteY1578" fmla="*/ 417180 h 2013279"/>
                <a:gd name="connsiteX1579" fmla="*/ 705907 w 2918007"/>
                <a:gd name="connsiteY1579" fmla="*/ 417178 h 2013279"/>
                <a:gd name="connsiteX1580" fmla="*/ 702237 w 2918007"/>
                <a:gd name="connsiteY1580" fmla="*/ 416803 h 2013279"/>
                <a:gd name="connsiteX1581" fmla="*/ 2390433 w 2918007"/>
                <a:gd name="connsiteY1581" fmla="*/ 412599 h 2013279"/>
                <a:gd name="connsiteX1582" fmla="*/ 2350501 w 2918007"/>
                <a:gd name="connsiteY1582" fmla="*/ 422960 h 2013279"/>
                <a:gd name="connsiteX1583" fmla="*/ 2295025 w 2918007"/>
                <a:gd name="connsiteY1583" fmla="*/ 553486 h 2013279"/>
                <a:gd name="connsiteX1584" fmla="*/ 2295000 w 2918007"/>
                <a:gd name="connsiteY1584" fmla="*/ 553516 h 2013279"/>
                <a:gd name="connsiteX1585" fmla="*/ 2275528 w 2918007"/>
                <a:gd name="connsiteY1585" fmla="*/ 576033 h 2013279"/>
                <a:gd name="connsiteX1586" fmla="*/ 2273410 w 2918007"/>
                <a:gd name="connsiteY1586" fmla="*/ 579494 h 2013279"/>
                <a:gd name="connsiteX1587" fmla="*/ 2271448 w 2918007"/>
                <a:gd name="connsiteY1587" fmla="*/ 581855 h 2013279"/>
                <a:gd name="connsiteX1588" fmla="*/ 2269925 w 2918007"/>
                <a:gd name="connsiteY1588" fmla="*/ 585188 h 2013279"/>
                <a:gd name="connsiteX1589" fmla="*/ 2266204 w 2918007"/>
                <a:gd name="connsiteY1589" fmla="*/ 591267 h 2013279"/>
                <a:gd name="connsiteX1590" fmla="*/ 2266031 w 2918007"/>
                <a:gd name="connsiteY1590" fmla="*/ 593710 h 2013279"/>
                <a:gd name="connsiteX1591" fmla="*/ 2264051 w 2918007"/>
                <a:gd name="connsiteY1591" fmla="*/ 598046 h 2013279"/>
                <a:gd name="connsiteX1592" fmla="*/ 2267287 w 2918007"/>
                <a:gd name="connsiteY1592" fmla="*/ 607050 h 2013279"/>
                <a:gd name="connsiteX1593" fmla="*/ 2267288 w 2918007"/>
                <a:gd name="connsiteY1593" fmla="*/ 607050 h 2013279"/>
                <a:gd name="connsiteX1594" fmla="*/ 2265208 w 2918007"/>
                <a:gd name="connsiteY1594" fmla="*/ 605347 h 2013279"/>
                <a:gd name="connsiteX1595" fmla="*/ 2266031 w 2918007"/>
                <a:gd name="connsiteY1595" fmla="*/ 593710 h 2013279"/>
                <a:gd name="connsiteX1596" fmla="*/ 2269925 w 2918007"/>
                <a:gd name="connsiteY1596" fmla="*/ 585188 h 2013279"/>
                <a:gd name="connsiteX1597" fmla="*/ 2273410 w 2918007"/>
                <a:gd name="connsiteY1597" fmla="*/ 579494 h 2013279"/>
                <a:gd name="connsiteX1598" fmla="*/ 2295000 w 2918007"/>
                <a:gd name="connsiteY1598" fmla="*/ 553516 h 2013279"/>
                <a:gd name="connsiteX1599" fmla="*/ 2295026 w 2918007"/>
                <a:gd name="connsiteY1599" fmla="*/ 553486 h 2013279"/>
                <a:gd name="connsiteX1600" fmla="*/ 2350502 w 2918007"/>
                <a:gd name="connsiteY1600" fmla="*/ 422960 h 2013279"/>
                <a:gd name="connsiteX1601" fmla="*/ 2390433 w 2918007"/>
                <a:gd name="connsiteY1601" fmla="*/ 412599 h 2013279"/>
                <a:gd name="connsiteX1602" fmla="*/ 1963939 w 2918007"/>
                <a:gd name="connsiteY1602" fmla="*/ 378169 h 2013279"/>
                <a:gd name="connsiteX1603" fmla="*/ 1912855 w 2918007"/>
                <a:gd name="connsiteY1603" fmla="*/ 417419 h 2013279"/>
                <a:gd name="connsiteX1604" fmla="*/ 1966482 w 2918007"/>
                <a:gd name="connsiteY1604" fmla="*/ 553486 h 2013279"/>
                <a:gd name="connsiteX1605" fmla="*/ 2021958 w 2918007"/>
                <a:gd name="connsiteY1605" fmla="*/ 632909 h 2013279"/>
                <a:gd name="connsiteX1606" fmla="*/ 2019057 w 2918007"/>
                <a:gd name="connsiteY1606" fmla="*/ 647243 h 2013279"/>
                <a:gd name="connsiteX1607" fmla="*/ 2015158 w 2918007"/>
                <a:gd name="connsiteY1607" fmla="*/ 654188 h 2013279"/>
                <a:gd name="connsiteX1608" fmla="*/ 2015159 w 2918007"/>
                <a:gd name="connsiteY1608" fmla="*/ 654189 h 2013279"/>
                <a:gd name="connsiteX1609" fmla="*/ 2021959 w 2918007"/>
                <a:gd name="connsiteY1609" fmla="*/ 632909 h 2013279"/>
                <a:gd name="connsiteX1610" fmla="*/ 1966483 w 2918007"/>
                <a:gd name="connsiteY1610" fmla="*/ 553486 h 2013279"/>
                <a:gd name="connsiteX1611" fmla="*/ 1912856 w 2918007"/>
                <a:gd name="connsiteY1611" fmla="*/ 417419 h 2013279"/>
                <a:gd name="connsiteX1612" fmla="*/ 1931377 w 2918007"/>
                <a:gd name="connsiteY1612" fmla="*/ 390579 h 2013279"/>
                <a:gd name="connsiteX1613" fmla="*/ 1963940 w 2918007"/>
                <a:gd name="connsiteY1613" fmla="*/ 378169 h 2013279"/>
                <a:gd name="connsiteX1614" fmla="*/ 1376701 w 2918007"/>
                <a:gd name="connsiteY1614" fmla="*/ 374570 h 2013279"/>
                <a:gd name="connsiteX1615" fmla="*/ 1376700 w 2918007"/>
                <a:gd name="connsiteY1615" fmla="*/ 374571 h 2013279"/>
                <a:gd name="connsiteX1616" fmla="*/ 1388912 w 2918007"/>
                <a:gd name="connsiteY1616" fmla="*/ 376783 h 2013279"/>
                <a:gd name="connsiteX1617" fmla="*/ 1407404 w 2918007"/>
                <a:gd name="connsiteY1617" fmla="*/ 427270 h 2013279"/>
                <a:gd name="connsiteX1618" fmla="*/ 1446315 w 2918007"/>
                <a:gd name="connsiteY1618" fmla="*/ 466751 h 2013279"/>
                <a:gd name="connsiteX1619" fmla="*/ 1446315 w 2918007"/>
                <a:gd name="connsiteY1619" fmla="*/ 466750 h 2013279"/>
                <a:gd name="connsiteX1620" fmla="*/ 1427640 w 2918007"/>
                <a:gd name="connsiteY1620" fmla="*/ 458929 h 2013279"/>
                <a:gd name="connsiteX1621" fmla="*/ 1407405 w 2918007"/>
                <a:gd name="connsiteY1621" fmla="*/ 427270 h 2013279"/>
                <a:gd name="connsiteX1622" fmla="*/ 1388913 w 2918007"/>
                <a:gd name="connsiteY1622" fmla="*/ 376783 h 2013279"/>
                <a:gd name="connsiteX1623" fmla="*/ 1376701 w 2918007"/>
                <a:gd name="connsiteY1623" fmla="*/ 374570 h 2013279"/>
                <a:gd name="connsiteX1624" fmla="*/ 2162702 w 2918007"/>
                <a:gd name="connsiteY1624" fmla="*/ 330126 h 2013279"/>
                <a:gd name="connsiteX1625" fmla="*/ 2162702 w 2918007"/>
                <a:gd name="connsiteY1625" fmla="*/ 330126 h 2013279"/>
                <a:gd name="connsiteX1626" fmla="*/ 2198250 w 2918007"/>
                <a:gd name="connsiteY1626" fmla="*/ 339842 h 2013279"/>
                <a:gd name="connsiteX1627" fmla="*/ 2235564 w 2918007"/>
                <a:gd name="connsiteY1627" fmla="*/ 358774 h 2013279"/>
                <a:gd name="connsiteX1628" fmla="*/ 2242980 w 2918007"/>
                <a:gd name="connsiteY1628" fmla="*/ 363926 h 2013279"/>
                <a:gd name="connsiteX1629" fmla="*/ 2254374 w 2918007"/>
                <a:gd name="connsiteY1629" fmla="*/ 373450 h 2013279"/>
                <a:gd name="connsiteX1630" fmla="*/ 2266805 w 2918007"/>
                <a:gd name="connsiteY1630" fmla="*/ 386930 h 2013279"/>
                <a:gd name="connsiteX1631" fmla="*/ 2266815 w 2918007"/>
                <a:gd name="connsiteY1631" fmla="*/ 386942 h 2013279"/>
                <a:gd name="connsiteX1632" fmla="*/ 2277149 w 2918007"/>
                <a:gd name="connsiteY1632" fmla="*/ 391560 h 2013279"/>
                <a:gd name="connsiteX1633" fmla="*/ 2277150 w 2918007"/>
                <a:gd name="connsiteY1633" fmla="*/ 391560 h 2013279"/>
                <a:gd name="connsiteX1634" fmla="*/ 2266816 w 2918007"/>
                <a:gd name="connsiteY1634" fmla="*/ 386942 h 2013279"/>
                <a:gd name="connsiteX1635" fmla="*/ 2266805 w 2918007"/>
                <a:gd name="connsiteY1635" fmla="*/ 386930 h 2013279"/>
                <a:gd name="connsiteX1636" fmla="*/ 2257810 w 2918007"/>
                <a:gd name="connsiteY1636" fmla="*/ 376322 h 2013279"/>
                <a:gd name="connsiteX1637" fmla="*/ 2254374 w 2918007"/>
                <a:gd name="connsiteY1637" fmla="*/ 373450 h 2013279"/>
                <a:gd name="connsiteX1638" fmla="*/ 2250249 w 2918007"/>
                <a:gd name="connsiteY1638" fmla="*/ 368977 h 2013279"/>
                <a:gd name="connsiteX1639" fmla="*/ 2242980 w 2918007"/>
                <a:gd name="connsiteY1639" fmla="*/ 363926 h 2013279"/>
                <a:gd name="connsiteX1640" fmla="*/ 2238750 w 2918007"/>
                <a:gd name="connsiteY1640" fmla="*/ 360391 h 2013279"/>
                <a:gd name="connsiteX1641" fmla="*/ 2235564 w 2918007"/>
                <a:gd name="connsiteY1641" fmla="*/ 358774 h 2013279"/>
                <a:gd name="connsiteX1642" fmla="*/ 2231080 w 2918007"/>
                <a:gd name="connsiteY1642" fmla="*/ 355659 h 2013279"/>
                <a:gd name="connsiteX1643" fmla="*/ 2198251 w 2918007"/>
                <a:gd name="connsiteY1643" fmla="*/ 339842 h 2013279"/>
                <a:gd name="connsiteX1644" fmla="*/ 2162702 w 2918007"/>
                <a:gd name="connsiteY1644" fmla="*/ 330126 h 2013279"/>
                <a:gd name="connsiteX1645" fmla="*/ 1722646 w 2918007"/>
                <a:gd name="connsiteY1645" fmla="*/ 308865 h 2013279"/>
                <a:gd name="connsiteX1646" fmla="*/ 1634240 w 2918007"/>
                <a:gd name="connsiteY1646" fmla="*/ 321372 h 2013279"/>
                <a:gd name="connsiteX1647" fmla="*/ 1722646 w 2918007"/>
                <a:gd name="connsiteY1647" fmla="*/ 308865 h 2013279"/>
                <a:gd name="connsiteX1648" fmla="*/ 2276677 w 2918007"/>
                <a:gd name="connsiteY1648" fmla="*/ 307057 h 2013279"/>
                <a:gd name="connsiteX1649" fmla="*/ 2261739 w 2918007"/>
                <a:gd name="connsiteY1649" fmla="*/ 308442 h 2013279"/>
                <a:gd name="connsiteX1650" fmla="*/ 2201515 w 2918007"/>
                <a:gd name="connsiteY1650" fmla="*/ 313492 h 2013279"/>
                <a:gd name="connsiteX1651" fmla="*/ 2201515 w 2918007"/>
                <a:gd name="connsiteY1651" fmla="*/ 313492 h 2013279"/>
                <a:gd name="connsiteX1652" fmla="*/ 2261740 w 2918007"/>
                <a:gd name="connsiteY1652" fmla="*/ 308442 h 2013279"/>
                <a:gd name="connsiteX1653" fmla="*/ 2276678 w 2918007"/>
                <a:gd name="connsiteY1653" fmla="*/ 307057 h 2013279"/>
                <a:gd name="connsiteX1654" fmla="*/ 1491852 w 2918007"/>
                <a:gd name="connsiteY1654" fmla="*/ 284430 h 2013279"/>
                <a:gd name="connsiteX1655" fmla="*/ 1491852 w 2918007"/>
                <a:gd name="connsiteY1655" fmla="*/ 284430 h 2013279"/>
                <a:gd name="connsiteX1656" fmla="*/ 1528527 w 2918007"/>
                <a:gd name="connsiteY1656" fmla="*/ 291683 h 2013279"/>
                <a:gd name="connsiteX1657" fmla="*/ 1528528 w 2918007"/>
                <a:gd name="connsiteY1657" fmla="*/ 291683 h 2013279"/>
                <a:gd name="connsiteX1658" fmla="*/ 2045959 w 2918007"/>
                <a:gd name="connsiteY1658" fmla="*/ 268836 h 2013279"/>
                <a:gd name="connsiteX1659" fmla="*/ 2000798 w 2918007"/>
                <a:gd name="connsiteY1659" fmla="*/ 296574 h 2013279"/>
                <a:gd name="connsiteX1660" fmla="*/ 1999405 w 2918007"/>
                <a:gd name="connsiteY1660" fmla="*/ 303145 h 2013279"/>
                <a:gd name="connsiteX1661" fmla="*/ 1996823 w 2918007"/>
                <a:gd name="connsiteY1661" fmla="*/ 306490 h 2013279"/>
                <a:gd name="connsiteX1662" fmla="*/ 1997476 w 2918007"/>
                <a:gd name="connsiteY1662" fmla="*/ 312248 h 2013279"/>
                <a:gd name="connsiteX1663" fmla="*/ 1996746 w 2918007"/>
                <a:gd name="connsiteY1663" fmla="*/ 315691 h 2013279"/>
                <a:gd name="connsiteX1664" fmla="*/ 1997997 w 2918007"/>
                <a:gd name="connsiteY1664" fmla="*/ 316846 h 2013279"/>
                <a:gd name="connsiteX1665" fmla="*/ 1998324 w 2918007"/>
                <a:gd name="connsiteY1665" fmla="*/ 319727 h 2013279"/>
                <a:gd name="connsiteX1666" fmla="*/ 2010243 w 2918007"/>
                <a:gd name="connsiteY1666" fmla="*/ 328141 h 2013279"/>
                <a:gd name="connsiteX1667" fmla="*/ 2010246 w 2918007"/>
                <a:gd name="connsiteY1667" fmla="*/ 328144 h 2013279"/>
                <a:gd name="connsiteX1668" fmla="*/ 2152636 w 2918007"/>
                <a:gd name="connsiteY1668" fmla="*/ 405105 h 2013279"/>
                <a:gd name="connsiteX1669" fmla="*/ 2152644 w 2918007"/>
                <a:gd name="connsiteY1669" fmla="*/ 405111 h 2013279"/>
                <a:gd name="connsiteX1670" fmla="*/ 2174052 w 2918007"/>
                <a:gd name="connsiteY1670" fmla="*/ 422941 h 2013279"/>
                <a:gd name="connsiteX1671" fmla="*/ 2178554 w 2918007"/>
                <a:gd name="connsiteY1671" fmla="*/ 436361 h 2013279"/>
                <a:gd name="connsiteX1672" fmla="*/ 2162499 w 2918007"/>
                <a:gd name="connsiteY1672" fmla="*/ 440815 h 2013279"/>
                <a:gd name="connsiteX1673" fmla="*/ 2162499 w 2918007"/>
                <a:gd name="connsiteY1673" fmla="*/ 440815 h 2013279"/>
                <a:gd name="connsiteX1674" fmla="*/ 2177679 w 2918007"/>
                <a:gd name="connsiteY1674" fmla="*/ 425961 h 2013279"/>
                <a:gd name="connsiteX1675" fmla="*/ 2174052 w 2918007"/>
                <a:gd name="connsiteY1675" fmla="*/ 422941 h 2013279"/>
                <a:gd name="connsiteX1676" fmla="*/ 2173039 w 2918007"/>
                <a:gd name="connsiteY1676" fmla="*/ 419921 h 2013279"/>
                <a:gd name="connsiteX1677" fmla="*/ 2152644 w 2918007"/>
                <a:gd name="connsiteY1677" fmla="*/ 405111 h 2013279"/>
                <a:gd name="connsiteX1678" fmla="*/ 2152637 w 2918007"/>
                <a:gd name="connsiteY1678" fmla="*/ 405105 h 2013279"/>
                <a:gd name="connsiteX1679" fmla="*/ 2010247 w 2918007"/>
                <a:gd name="connsiteY1679" fmla="*/ 328144 h 2013279"/>
                <a:gd name="connsiteX1680" fmla="*/ 2010243 w 2918007"/>
                <a:gd name="connsiteY1680" fmla="*/ 328141 h 2013279"/>
                <a:gd name="connsiteX1681" fmla="*/ 1997997 w 2918007"/>
                <a:gd name="connsiteY1681" fmla="*/ 316846 h 2013279"/>
                <a:gd name="connsiteX1682" fmla="*/ 1997476 w 2918007"/>
                <a:gd name="connsiteY1682" fmla="*/ 312248 h 2013279"/>
                <a:gd name="connsiteX1683" fmla="*/ 1999405 w 2918007"/>
                <a:gd name="connsiteY1683" fmla="*/ 303145 h 2013279"/>
                <a:gd name="connsiteX1684" fmla="*/ 2018504 w 2918007"/>
                <a:gd name="connsiteY1684" fmla="*/ 278415 h 2013279"/>
                <a:gd name="connsiteX1685" fmla="*/ 2045960 w 2918007"/>
                <a:gd name="connsiteY1685" fmla="*/ 268836 h 2013279"/>
                <a:gd name="connsiteX1686" fmla="*/ 1742188 w 2918007"/>
                <a:gd name="connsiteY1686" fmla="*/ 244411 h 2013279"/>
                <a:gd name="connsiteX1687" fmla="*/ 1782072 w 2918007"/>
                <a:gd name="connsiteY1687" fmla="*/ 251164 h 2013279"/>
                <a:gd name="connsiteX1688" fmla="*/ 1798204 w 2918007"/>
                <a:gd name="connsiteY1688" fmla="*/ 255493 h 2013279"/>
                <a:gd name="connsiteX1689" fmla="*/ 1846861 w 2918007"/>
                <a:gd name="connsiteY1689" fmla="*/ 264921 h 2013279"/>
                <a:gd name="connsiteX1690" fmla="*/ 1846861 w 2918007"/>
                <a:gd name="connsiteY1690" fmla="*/ 264920 h 2013279"/>
                <a:gd name="connsiteX1691" fmla="*/ 1826983 w 2918007"/>
                <a:gd name="connsiteY1691" fmla="*/ 264406 h 2013279"/>
                <a:gd name="connsiteX1692" fmla="*/ 1798205 w 2918007"/>
                <a:gd name="connsiteY1692" fmla="*/ 255493 h 2013279"/>
                <a:gd name="connsiteX1693" fmla="*/ 1742189 w 2918007"/>
                <a:gd name="connsiteY1693" fmla="*/ 244411 h 2013279"/>
                <a:gd name="connsiteX1694" fmla="*/ 1258331 w 2918007"/>
                <a:gd name="connsiteY1694" fmla="*/ 208229 h 2013279"/>
                <a:gd name="connsiteX1695" fmla="*/ 1235624 w 2918007"/>
                <a:gd name="connsiteY1695" fmla="*/ 208510 h 2013279"/>
                <a:gd name="connsiteX1696" fmla="*/ 1228251 w 2918007"/>
                <a:gd name="connsiteY1696" fmla="*/ 210998 h 2013279"/>
                <a:gd name="connsiteX1697" fmla="*/ 1224160 w 2918007"/>
                <a:gd name="connsiteY1697" fmla="*/ 211375 h 2013279"/>
                <a:gd name="connsiteX1698" fmla="*/ 1216328 w 2918007"/>
                <a:gd name="connsiteY1698" fmla="*/ 215022 h 2013279"/>
                <a:gd name="connsiteX1699" fmla="*/ 1207474 w 2918007"/>
                <a:gd name="connsiteY1699" fmla="*/ 218011 h 2013279"/>
                <a:gd name="connsiteX1700" fmla="*/ 1197153 w 2918007"/>
                <a:gd name="connsiteY1700" fmla="*/ 223954 h 2013279"/>
                <a:gd name="connsiteX1701" fmla="*/ 1192085 w 2918007"/>
                <a:gd name="connsiteY1701" fmla="*/ 226314 h 2013279"/>
                <a:gd name="connsiteX1702" fmla="*/ 1187324 w 2918007"/>
                <a:gd name="connsiteY1702" fmla="*/ 229613 h 2013279"/>
                <a:gd name="connsiteX1703" fmla="*/ 1182930 w 2918007"/>
                <a:gd name="connsiteY1703" fmla="*/ 232143 h 2013279"/>
                <a:gd name="connsiteX1704" fmla="*/ 1171833 w 2918007"/>
                <a:gd name="connsiteY1704" fmla="*/ 240347 h 2013279"/>
                <a:gd name="connsiteX1705" fmla="*/ 1168299 w 2918007"/>
                <a:gd name="connsiteY1705" fmla="*/ 242796 h 2013279"/>
                <a:gd name="connsiteX1706" fmla="*/ 1166591 w 2918007"/>
                <a:gd name="connsiteY1706" fmla="*/ 244223 h 2013279"/>
                <a:gd name="connsiteX1707" fmla="*/ 1165576 w 2918007"/>
                <a:gd name="connsiteY1707" fmla="*/ 244973 h 2013279"/>
                <a:gd name="connsiteX1708" fmla="*/ 1159034 w 2918007"/>
                <a:gd name="connsiteY1708" fmla="*/ 250535 h 2013279"/>
                <a:gd name="connsiteX1709" fmla="*/ 1158994 w 2918007"/>
                <a:gd name="connsiteY1709" fmla="*/ 250568 h 2013279"/>
                <a:gd name="connsiteX1710" fmla="*/ 1000578 w 2918007"/>
                <a:gd name="connsiteY1710" fmla="*/ 419266 h 2013279"/>
                <a:gd name="connsiteX1711" fmla="*/ 966676 w 2918007"/>
                <a:gd name="connsiteY1711" fmla="*/ 540556 h 2013279"/>
                <a:gd name="connsiteX1712" fmla="*/ 959020 w 2918007"/>
                <a:gd name="connsiteY1712" fmla="*/ 574964 h 2013279"/>
                <a:gd name="connsiteX1713" fmla="*/ 958252 w 2918007"/>
                <a:gd name="connsiteY1713" fmla="*/ 583939 h 2013279"/>
                <a:gd name="connsiteX1714" fmla="*/ 957341 w 2918007"/>
                <a:gd name="connsiteY1714" fmla="*/ 588629 h 2013279"/>
                <a:gd name="connsiteX1715" fmla="*/ 957531 w 2918007"/>
                <a:gd name="connsiteY1715" fmla="*/ 592353 h 2013279"/>
                <a:gd name="connsiteX1716" fmla="*/ 956862 w 2918007"/>
                <a:gd name="connsiteY1716" fmla="*/ 600172 h 2013279"/>
                <a:gd name="connsiteX1717" fmla="*/ 963517 w 2918007"/>
                <a:gd name="connsiteY1717" fmla="*/ 628677 h 2013279"/>
                <a:gd name="connsiteX1718" fmla="*/ 965238 w 2918007"/>
                <a:gd name="connsiteY1718" fmla="*/ 629924 h 2013279"/>
                <a:gd name="connsiteX1719" fmla="*/ 966461 w 2918007"/>
                <a:gd name="connsiteY1719" fmla="*/ 632274 h 2013279"/>
                <a:gd name="connsiteX1720" fmla="*/ 975601 w 2918007"/>
                <a:gd name="connsiteY1720" fmla="*/ 637438 h 2013279"/>
                <a:gd name="connsiteX1721" fmla="*/ 975604 w 2918007"/>
                <a:gd name="connsiteY1721" fmla="*/ 637440 h 2013279"/>
                <a:gd name="connsiteX1722" fmla="*/ 982086 w 2918007"/>
                <a:gd name="connsiteY1722" fmla="*/ 637835 h 2013279"/>
                <a:gd name="connsiteX1723" fmla="*/ 982086 w 2918007"/>
                <a:gd name="connsiteY1723" fmla="*/ 637835 h 2013279"/>
                <a:gd name="connsiteX1724" fmla="*/ 975605 w 2918007"/>
                <a:gd name="connsiteY1724" fmla="*/ 637440 h 2013279"/>
                <a:gd name="connsiteX1725" fmla="*/ 975601 w 2918007"/>
                <a:gd name="connsiteY1725" fmla="*/ 637438 h 2013279"/>
                <a:gd name="connsiteX1726" fmla="*/ 965238 w 2918007"/>
                <a:gd name="connsiteY1726" fmla="*/ 629924 h 2013279"/>
                <a:gd name="connsiteX1727" fmla="*/ 958821 w 2918007"/>
                <a:gd name="connsiteY1727" fmla="*/ 617603 h 2013279"/>
                <a:gd name="connsiteX1728" fmla="*/ 957531 w 2918007"/>
                <a:gd name="connsiteY1728" fmla="*/ 592353 h 2013279"/>
                <a:gd name="connsiteX1729" fmla="*/ 958252 w 2918007"/>
                <a:gd name="connsiteY1729" fmla="*/ 583939 h 2013279"/>
                <a:gd name="connsiteX1730" fmla="*/ 966677 w 2918007"/>
                <a:gd name="connsiteY1730" fmla="*/ 540556 h 2013279"/>
                <a:gd name="connsiteX1731" fmla="*/ 1000579 w 2918007"/>
                <a:gd name="connsiteY1731" fmla="*/ 419266 h 2013279"/>
                <a:gd name="connsiteX1732" fmla="*/ 1158995 w 2918007"/>
                <a:gd name="connsiteY1732" fmla="*/ 250568 h 2013279"/>
                <a:gd name="connsiteX1733" fmla="*/ 1159034 w 2918007"/>
                <a:gd name="connsiteY1733" fmla="*/ 250535 h 2013279"/>
                <a:gd name="connsiteX1734" fmla="*/ 1166591 w 2918007"/>
                <a:gd name="connsiteY1734" fmla="*/ 244223 h 2013279"/>
                <a:gd name="connsiteX1735" fmla="*/ 1171833 w 2918007"/>
                <a:gd name="connsiteY1735" fmla="*/ 240347 h 2013279"/>
                <a:gd name="connsiteX1736" fmla="*/ 1187324 w 2918007"/>
                <a:gd name="connsiteY1736" fmla="*/ 229613 h 2013279"/>
                <a:gd name="connsiteX1737" fmla="*/ 1197153 w 2918007"/>
                <a:gd name="connsiteY1737" fmla="*/ 223954 h 2013279"/>
                <a:gd name="connsiteX1738" fmla="*/ 1216328 w 2918007"/>
                <a:gd name="connsiteY1738" fmla="*/ 215022 h 2013279"/>
                <a:gd name="connsiteX1739" fmla="*/ 1228251 w 2918007"/>
                <a:gd name="connsiteY1739" fmla="*/ 210998 h 2013279"/>
                <a:gd name="connsiteX1740" fmla="*/ 1240946 w 2918007"/>
                <a:gd name="connsiteY1740" fmla="*/ 169855 h 2013279"/>
                <a:gd name="connsiteX1741" fmla="*/ 1195047 w 2918007"/>
                <a:gd name="connsiteY1741" fmla="*/ 173960 h 2013279"/>
                <a:gd name="connsiteX1742" fmla="*/ 1187197 w 2918007"/>
                <a:gd name="connsiteY1742" fmla="*/ 176966 h 2013279"/>
                <a:gd name="connsiteX1743" fmla="*/ 1182340 w 2918007"/>
                <a:gd name="connsiteY1743" fmla="*/ 177609 h 2013279"/>
                <a:gd name="connsiteX1744" fmla="*/ 1174148 w 2918007"/>
                <a:gd name="connsiteY1744" fmla="*/ 181965 h 2013279"/>
                <a:gd name="connsiteX1745" fmla="*/ 1160387 w 2918007"/>
                <a:gd name="connsiteY1745" fmla="*/ 187236 h 2013279"/>
                <a:gd name="connsiteX1746" fmla="*/ 1152591 w 2918007"/>
                <a:gd name="connsiteY1746" fmla="*/ 193427 h 2013279"/>
                <a:gd name="connsiteX1747" fmla="*/ 1142573 w 2918007"/>
                <a:gd name="connsiteY1747" fmla="*/ 198754 h 2013279"/>
                <a:gd name="connsiteX1748" fmla="*/ 1117081 w 2918007"/>
                <a:gd name="connsiteY1748" fmla="*/ 221627 h 2013279"/>
                <a:gd name="connsiteX1749" fmla="*/ 1117078 w 2918007"/>
                <a:gd name="connsiteY1749" fmla="*/ 221630 h 2013279"/>
                <a:gd name="connsiteX1750" fmla="*/ 1006125 w 2918007"/>
                <a:gd name="connsiteY1750" fmla="*/ 350925 h 2013279"/>
                <a:gd name="connsiteX1751" fmla="*/ 919887 w 2918007"/>
                <a:gd name="connsiteY1751" fmla="*/ 432760 h 2013279"/>
                <a:gd name="connsiteX1752" fmla="*/ 1006125 w 2918007"/>
                <a:gd name="connsiteY1752" fmla="*/ 350925 h 2013279"/>
                <a:gd name="connsiteX1753" fmla="*/ 1117078 w 2918007"/>
                <a:gd name="connsiteY1753" fmla="*/ 221630 h 2013279"/>
                <a:gd name="connsiteX1754" fmla="*/ 1117081 w 2918007"/>
                <a:gd name="connsiteY1754" fmla="*/ 221627 h 2013279"/>
                <a:gd name="connsiteX1755" fmla="*/ 1152591 w 2918007"/>
                <a:gd name="connsiteY1755" fmla="*/ 193427 h 2013279"/>
                <a:gd name="connsiteX1756" fmla="*/ 1174148 w 2918007"/>
                <a:gd name="connsiteY1756" fmla="*/ 181965 h 2013279"/>
                <a:gd name="connsiteX1757" fmla="*/ 1187197 w 2918007"/>
                <a:gd name="connsiteY1757" fmla="*/ 176966 h 2013279"/>
                <a:gd name="connsiteX1758" fmla="*/ 1240946 w 2918007"/>
                <a:gd name="connsiteY1758" fmla="*/ 169855 h 2013279"/>
                <a:gd name="connsiteX1759" fmla="*/ 1250154 w 2918007"/>
                <a:gd name="connsiteY1759" fmla="*/ 106699 h 2013279"/>
                <a:gd name="connsiteX1760" fmla="*/ 1301999 w 2918007"/>
                <a:gd name="connsiteY1760" fmla="*/ 118811 h 2013279"/>
                <a:gd name="connsiteX1761" fmla="*/ 1302001 w 2918007"/>
                <a:gd name="connsiteY1761" fmla="*/ 118813 h 2013279"/>
                <a:gd name="connsiteX1762" fmla="*/ 1327415 w 2918007"/>
                <a:gd name="connsiteY1762" fmla="*/ 138605 h 2013279"/>
                <a:gd name="connsiteX1763" fmla="*/ 1330640 w 2918007"/>
                <a:gd name="connsiteY1763" fmla="*/ 144977 h 2013279"/>
                <a:gd name="connsiteX1764" fmla="*/ 1333005 w 2918007"/>
                <a:gd name="connsiteY1764" fmla="*/ 156715 h 2013279"/>
                <a:gd name="connsiteX1765" fmla="*/ 1327830 w 2918007"/>
                <a:gd name="connsiteY1765" fmla="*/ 180110 h 2013279"/>
                <a:gd name="connsiteX1766" fmla="*/ 1322957 w 2918007"/>
                <a:gd name="connsiteY1766" fmla="*/ 187152 h 2013279"/>
                <a:gd name="connsiteX1767" fmla="*/ 1322957 w 2918007"/>
                <a:gd name="connsiteY1767" fmla="*/ 187152 h 2013279"/>
                <a:gd name="connsiteX1768" fmla="*/ 1334206 w 2918007"/>
                <a:gd name="connsiteY1768" fmla="*/ 162678 h 2013279"/>
                <a:gd name="connsiteX1769" fmla="*/ 1333005 w 2918007"/>
                <a:gd name="connsiteY1769" fmla="*/ 156715 h 2013279"/>
                <a:gd name="connsiteX1770" fmla="*/ 1334093 w 2918007"/>
                <a:gd name="connsiteY1770" fmla="*/ 151798 h 2013279"/>
                <a:gd name="connsiteX1771" fmla="*/ 1330640 w 2918007"/>
                <a:gd name="connsiteY1771" fmla="*/ 144977 h 2013279"/>
                <a:gd name="connsiteX1772" fmla="*/ 1329718 w 2918007"/>
                <a:gd name="connsiteY1772" fmla="*/ 140398 h 2013279"/>
                <a:gd name="connsiteX1773" fmla="*/ 1327415 w 2918007"/>
                <a:gd name="connsiteY1773" fmla="*/ 138605 h 2013279"/>
                <a:gd name="connsiteX1774" fmla="*/ 1325449 w 2918007"/>
                <a:gd name="connsiteY1774" fmla="*/ 134720 h 2013279"/>
                <a:gd name="connsiteX1775" fmla="*/ 1302001 w 2918007"/>
                <a:gd name="connsiteY1775" fmla="*/ 118813 h 2013279"/>
                <a:gd name="connsiteX1776" fmla="*/ 1301999 w 2918007"/>
                <a:gd name="connsiteY1776" fmla="*/ 118811 h 2013279"/>
                <a:gd name="connsiteX1777" fmla="*/ 1250154 w 2918007"/>
                <a:gd name="connsiteY1777" fmla="*/ 106699 h 2013279"/>
                <a:gd name="connsiteX1778" fmla="*/ 1563370 w 2918007"/>
                <a:gd name="connsiteY1778" fmla="*/ 77426 h 2013279"/>
                <a:gd name="connsiteX1779" fmla="*/ 1522116 w 2918007"/>
                <a:gd name="connsiteY1779" fmla="*/ 79997 h 2013279"/>
                <a:gd name="connsiteX1780" fmla="*/ 1519315 w 2918007"/>
                <a:gd name="connsiteY1780" fmla="*/ 80733 h 2013279"/>
                <a:gd name="connsiteX1781" fmla="*/ 1516864 w 2918007"/>
                <a:gd name="connsiteY1781" fmla="*/ 80917 h 2013279"/>
                <a:gd name="connsiteX1782" fmla="*/ 1512508 w 2918007"/>
                <a:gd name="connsiteY1782" fmla="*/ 82522 h 2013279"/>
                <a:gd name="connsiteX1783" fmla="*/ 1488353 w 2918007"/>
                <a:gd name="connsiteY1783" fmla="*/ 88869 h 2013279"/>
                <a:gd name="connsiteX1784" fmla="*/ 1477324 w 2918007"/>
                <a:gd name="connsiteY1784" fmla="*/ 95483 h 2013279"/>
                <a:gd name="connsiteX1785" fmla="*/ 1464426 w 2918007"/>
                <a:gd name="connsiteY1785" fmla="*/ 100234 h 2013279"/>
                <a:gd name="connsiteX1786" fmla="*/ 1447183 w 2918007"/>
                <a:gd name="connsiteY1786" fmla="*/ 113555 h 2013279"/>
                <a:gd name="connsiteX1787" fmla="*/ 1438286 w 2918007"/>
                <a:gd name="connsiteY1787" fmla="*/ 118890 h 2013279"/>
                <a:gd name="connsiteX1788" fmla="*/ 1431677 w 2918007"/>
                <a:gd name="connsiteY1788" fmla="*/ 125534 h 2013279"/>
                <a:gd name="connsiteX1789" fmla="*/ 1427160 w 2918007"/>
                <a:gd name="connsiteY1789" fmla="*/ 129023 h 2013279"/>
                <a:gd name="connsiteX1790" fmla="*/ 1405024 w 2918007"/>
                <a:gd name="connsiteY1790" fmla="*/ 152329 h 2013279"/>
                <a:gd name="connsiteX1791" fmla="*/ 1403139 w 2918007"/>
                <a:gd name="connsiteY1791" fmla="*/ 154225 h 2013279"/>
                <a:gd name="connsiteX1792" fmla="*/ 1372886 w 2918007"/>
                <a:gd name="connsiteY1792" fmla="*/ 181611 h 2013279"/>
                <a:gd name="connsiteX1793" fmla="*/ 1343915 w 2918007"/>
                <a:gd name="connsiteY1793" fmla="*/ 345383 h 2013279"/>
                <a:gd name="connsiteX1794" fmla="*/ 1296452 w 2918007"/>
                <a:gd name="connsiteY1794" fmla="*/ 427270 h 2013279"/>
                <a:gd name="connsiteX1795" fmla="*/ 1251454 w 2918007"/>
                <a:gd name="connsiteY1795" fmla="*/ 530089 h 2013279"/>
                <a:gd name="connsiteX1796" fmla="*/ 1232962 w 2918007"/>
                <a:gd name="connsiteY1796" fmla="*/ 711717 h 2013279"/>
                <a:gd name="connsiteX1797" fmla="*/ 1283507 w 2918007"/>
                <a:gd name="connsiteY1797" fmla="*/ 938906 h 2013279"/>
                <a:gd name="connsiteX1798" fmla="*/ 1283525 w 2918007"/>
                <a:gd name="connsiteY1798" fmla="*/ 938921 h 2013279"/>
                <a:gd name="connsiteX1799" fmla="*/ 1312878 w 2918007"/>
                <a:gd name="connsiteY1799" fmla="*/ 964229 h 2013279"/>
                <a:gd name="connsiteX1800" fmla="*/ 1317923 w 2918007"/>
                <a:gd name="connsiteY1800" fmla="*/ 970009 h 2013279"/>
                <a:gd name="connsiteX1801" fmla="*/ 1324020 w 2918007"/>
                <a:gd name="connsiteY1801" fmla="*/ 978931 h 2013279"/>
                <a:gd name="connsiteX1802" fmla="*/ 1327369 w 2918007"/>
                <a:gd name="connsiteY1802" fmla="*/ 991979 h 2013279"/>
                <a:gd name="connsiteX1803" fmla="*/ 1325423 w 2918007"/>
                <a:gd name="connsiteY1803" fmla="*/ 994317 h 2013279"/>
                <a:gd name="connsiteX1804" fmla="*/ 1325424 w 2918007"/>
                <a:gd name="connsiteY1804" fmla="*/ 994317 h 2013279"/>
                <a:gd name="connsiteX1805" fmla="*/ 1327119 w 2918007"/>
                <a:gd name="connsiteY1805" fmla="*/ 983466 h 2013279"/>
                <a:gd name="connsiteX1806" fmla="*/ 1324020 w 2918007"/>
                <a:gd name="connsiteY1806" fmla="*/ 978931 h 2013279"/>
                <a:gd name="connsiteX1807" fmla="*/ 1323316 w 2918007"/>
                <a:gd name="connsiteY1807" fmla="*/ 976190 h 2013279"/>
                <a:gd name="connsiteX1808" fmla="*/ 1317923 w 2918007"/>
                <a:gd name="connsiteY1808" fmla="*/ 970009 h 2013279"/>
                <a:gd name="connsiteX1809" fmla="*/ 1315542 w 2918007"/>
                <a:gd name="connsiteY1809" fmla="*/ 966525 h 2013279"/>
                <a:gd name="connsiteX1810" fmla="*/ 1312878 w 2918007"/>
                <a:gd name="connsiteY1810" fmla="*/ 964229 h 2013279"/>
                <a:gd name="connsiteX1811" fmla="*/ 1309807 w 2918007"/>
                <a:gd name="connsiteY1811" fmla="*/ 960709 h 2013279"/>
                <a:gd name="connsiteX1812" fmla="*/ 1283525 w 2918007"/>
                <a:gd name="connsiteY1812" fmla="*/ 938921 h 2013279"/>
                <a:gd name="connsiteX1813" fmla="*/ 1283508 w 2918007"/>
                <a:gd name="connsiteY1813" fmla="*/ 938906 h 2013279"/>
                <a:gd name="connsiteX1814" fmla="*/ 1232963 w 2918007"/>
                <a:gd name="connsiteY1814" fmla="*/ 711717 h 2013279"/>
                <a:gd name="connsiteX1815" fmla="*/ 1251455 w 2918007"/>
                <a:gd name="connsiteY1815" fmla="*/ 530089 h 2013279"/>
                <a:gd name="connsiteX1816" fmla="*/ 1296453 w 2918007"/>
                <a:gd name="connsiteY1816" fmla="*/ 427270 h 2013279"/>
                <a:gd name="connsiteX1817" fmla="*/ 1343916 w 2918007"/>
                <a:gd name="connsiteY1817" fmla="*/ 345383 h 2013279"/>
                <a:gd name="connsiteX1818" fmla="*/ 1372887 w 2918007"/>
                <a:gd name="connsiteY1818" fmla="*/ 181611 h 2013279"/>
                <a:gd name="connsiteX1819" fmla="*/ 1398752 w 2918007"/>
                <a:gd name="connsiteY1819" fmla="*/ 158933 h 2013279"/>
                <a:gd name="connsiteX1820" fmla="*/ 1405024 w 2918007"/>
                <a:gd name="connsiteY1820" fmla="*/ 152329 h 2013279"/>
                <a:gd name="connsiteX1821" fmla="*/ 1431677 w 2918007"/>
                <a:gd name="connsiteY1821" fmla="*/ 125534 h 2013279"/>
                <a:gd name="connsiteX1822" fmla="*/ 1447183 w 2918007"/>
                <a:gd name="connsiteY1822" fmla="*/ 113555 h 2013279"/>
                <a:gd name="connsiteX1823" fmla="*/ 1477324 w 2918007"/>
                <a:gd name="connsiteY1823" fmla="*/ 95483 h 2013279"/>
                <a:gd name="connsiteX1824" fmla="*/ 1512508 w 2918007"/>
                <a:gd name="connsiteY1824" fmla="*/ 82522 h 2013279"/>
                <a:gd name="connsiteX1825" fmla="*/ 1519315 w 2918007"/>
                <a:gd name="connsiteY1825" fmla="*/ 80733 h 2013279"/>
                <a:gd name="connsiteX1826" fmla="*/ 1563370 w 2918007"/>
                <a:gd name="connsiteY1826" fmla="*/ 77426 h 2013279"/>
                <a:gd name="connsiteX1827" fmla="*/ 1758754 w 2918007"/>
                <a:gd name="connsiteY1827" fmla="*/ 70787 h 2013279"/>
                <a:gd name="connsiteX1828" fmla="*/ 1728001 w 2918007"/>
                <a:gd name="connsiteY1828" fmla="*/ 75520 h 2013279"/>
                <a:gd name="connsiteX1829" fmla="*/ 1727998 w 2918007"/>
                <a:gd name="connsiteY1829" fmla="*/ 75525 h 2013279"/>
                <a:gd name="connsiteX1830" fmla="*/ 1720376 w 2918007"/>
                <a:gd name="connsiteY1830" fmla="*/ 84789 h 2013279"/>
                <a:gd name="connsiteX1831" fmla="*/ 1720467 w 2918007"/>
                <a:gd name="connsiteY1831" fmla="*/ 87354 h 2013279"/>
                <a:gd name="connsiteX1832" fmla="*/ 1719843 w 2918007"/>
                <a:gd name="connsiteY1832" fmla="*/ 88334 h 2013279"/>
                <a:gd name="connsiteX1833" fmla="*/ 1720613 w 2918007"/>
                <a:gd name="connsiteY1833" fmla="*/ 91443 h 2013279"/>
                <a:gd name="connsiteX1834" fmla="*/ 1720753 w 2918007"/>
                <a:gd name="connsiteY1834" fmla="*/ 95390 h 2013279"/>
                <a:gd name="connsiteX1835" fmla="*/ 1722774 w 2918007"/>
                <a:gd name="connsiteY1835" fmla="*/ 100181 h 2013279"/>
                <a:gd name="connsiteX1836" fmla="*/ 1723128 w 2918007"/>
                <a:gd name="connsiteY1836" fmla="*/ 101610 h 2013279"/>
                <a:gd name="connsiteX1837" fmla="*/ 1724025 w 2918007"/>
                <a:gd name="connsiteY1837" fmla="*/ 103145 h 2013279"/>
                <a:gd name="connsiteX1838" fmla="*/ 1724431 w 2918007"/>
                <a:gd name="connsiteY1838" fmla="*/ 104108 h 2013279"/>
                <a:gd name="connsiteX1839" fmla="*/ 1726687 w 2918007"/>
                <a:gd name="connsiteY1839" fmla="*/ 107704 h 2013279"/>
                <a:gd name="connsiteX1840" fmla="*/ 1726701 w 2918007"/>
                <a:gd name="connsiteY1840" fmla="*/ 107728 h 2013279"/>
                <a:gd name="connsiteX1841" fmla="*/ 1726708 w 2918007"/>
                <a:gd name="connsiteY1841" fmla="*/ 107741 h 2013279"/>
                <a:gd name="connsiteX1842" fmla="*/ 1741857 w 2918007"/>
                <a:gd name="connsiteY1842" fmla="*/ 142460 h 2013279"/>
                <a:gd name="connsiteX1843" fmla="*/ 1742335 w 2918007"/>
                <a:gd name="connsiteY1843" fmla="*/ 152329 h 2013279"/>
                <a:gd name="connsiteX1844" fmla="*/ 1738549 w 2918007"/>
                <a:gd name="connsiteY1844" fmla="*/ 175334 h 2013279"/>
                <a:gd name="connsiteX1845" fmla="*/ 1735331 w 2918007"/>
                <a:gd name="connsiteY1845" fmla="*/ 183550 h 2013279"/>
                <a:gd name="connsiteX1846" fmla="*/ 1715961 w 2918007"/>
                <a:gd name="connsiteY1846" fmla="*/ 206248 h 2013279"/>
                <a:gd name="connsiteX1847" fmla="*/ 1715952 w 2918007"/>
                <a:gd name="connsiteY1847" fmla="*/ 206257 h 2013279"/>
                <a:gd name="connsiteX1848" fmla="*/ 1684786 w 2918007"/>
                <a:gd name="connsiteY1848" fmla="*/ 216089 h 2013279"/>
                <a:gd name="connsiteX1849" fmla="*/ 1684786 w 2918007"/>
                <a:gd name="connsiteY1849" fmla="*/ 216089 h 2013279"/>
                <a:gd name="connsiteX1850" fmla="*/ 1715953 w 2918007"/>
                <a:gd name="connsiteY1850" fmla="*/ 206257 h 2013279"/>
                <a:gd name="connsiteX1851" fmla="*/ 1715961 w 2918007"/>
                <a:gd name="connsiteY1851" fmla="*/ 206248 h 2013279"/>
                <a:gd name="connsiteX1852" fmla="*/ 1733462 w 2918007"/>
                <a:gd name="connsiteY1852" fmla="*/ 188322 h 2013279"/>
                <a:gd name="connsiteX1853" fmla="*/ 1735331 w 2918007"/>
                <a:gd name="connsiteY1853" fmla="*/ 183550 h 2013279"/>
                <a:gd name="connsiteX1854" fmla="*/ 1737643 w 2918007"/>
                <a:gd name="connsiteY1854" fmla="*/ 180841 h 2013279"/>
                <a:gd name="connsiteX1855" fmla="*/ 1738549 w 2918007"/>
                <a:gd name="connsiteY1855" fmla="*/ 175334 h 2013279"/>
                <a:gd name="connsiteX1856" fmla="*/ 1742910 w 2918007"/>
                <a:gd name="connsiteY1856" fmla="*/ 164201 h 2013279"/>
                <a:gd name="connsiteX1857" fmla="*/ 1742335 w 2918007"/>
                <a:gd name="connsiteY1857" fmla="*/ 152329 h 2013279"/>
                <a:gd name="connsiteX1858" fmla="*/ 1743383 w 2918007"/>
                <a:gd name="connsiteY1858" fmla="*/ 145959 h 2013279"/>
                <a:gd name="connsiteX1859" fmla="*/ 1741857 w 2918007"/>
                <a:gd name="connsiteY1859" fmla="*/ 142460 h 2013279"/>
                <a:gd name="connsiteX1860" fmla="*/ 1741567 w 2918007"/>
                <a:gd name="connsiteY1860" fmla="*/ 136476 h 2013279"/>
                <a:gd name="connsiteX1861" fmla="*/ 1726708 w 2918007"/>
                <a:gd name="connsiteY1861" fmla="*/ 107741 h 2013279"/>
                <a:gd name="connsiteX1862" fmla="*/ 1726702 w 2918007"/>
                <a:gd name="connsiteY1862" fmla="*/ 107728 h 2013279"/>
                <a:gd name="connsiteX1863" fmla="*/ 1726687 w 2918007"/>
                <a:gd name="connsiteY1863" fmla="*/ 107704 h 2013279"/>
                <a:gd name="connsiteX1864" fmla="*/ 1724025 w 2918007"/>
                <a:gd name="connsiteY1864" fmla="*/ 103145 h 2013279"/>
                <a:gd name="connsiteX1865" fmla="*/ 1722774 w 2918007"/>
                <a:gd name="connsiteY1865" fmla="*/ 100181 h 2013279"/>
                <a:gd name="connsiteX1866" fmla="*/ 1720613 w 2918007"/>
                <a:gd name="connsiteY1866" fmla="*/ 91443 h 2013279"/>
                <a:gd name="connsiteX1867" fmla="*/ 1720467 w 2918007"/>
                <a:gd name="connsiteY1867" fmla="*/ 87354 h 2013279"/>
                <a:gd name="connsiteX1868" fmla="*/ 1727998 w 2918007"/>
                <a:gd name="connsiteY1868" fmla="*/ 75525 h 2013279"/>
                <a:gd name="connsiteX1869" fmla="*/ 1728002 w 2918007"/>
                <a:gd name="connsiteY1869" fmla="*/ 75520 h 2013279"/>
                <a:gd name="connsiteX1870" fmla="*/ 1758754 w 2918007"/>
                <a:gd name="connsiteY1870" fmla="*/ 70787 h 2013279"/>
                <a:gd name="connsiteX1871" fmla="*/ 1761849 w 2918007"/>
                <a:gd name="connsiteY1871" fmla="*/ 144 h 2013279"/>
                <a:gd name="connsiteX1872" fmla="*/ 1877103 w 2918007"/>
                <a:gd name="connsiteY1872" fmla="*/ 39387 h 2013279"/>
                <a:gd name="connsiteX1873" fmla="*/ 2079284 w 2918007"/>
                <a:gd name="connsiteY1873" fmla="*/ 86795 h 2013279"/>
                <a:gd name="connsiteX1874" fmla="*/ 2253726 w 2918007"/>
                <a:gd name="connsiteY1874" fmla="*/ 185920 h 2013279"/>
                <a:gd name="connsiteX1875" fmla="*/ 2463303 w 2918007"/>
                <a:gd name="connsiteY1875" fmla="*/ 355850 h 2013279"/>
                <a:gd name="connsiteX1876" fmla="*/ 2704934 w 2918007"/>
                <a:gd name="connsiteY1876" fmla="*/ 660615 h 2013279"/>
                <a:gd name="connsiteX1877" fmla="*/ 2867664 w 2918007"/>
                <a:gd name="connsiteY1877" fmla="*/ 937674 h 2013279"/>
                <a:gd name="connsiteX1878" fmla="*/ 2796161 w 2918007"/>
                <a:gd name="connsiteY1878" fmla="*/ 1585992 h 2013279"/>
                <a:gd name="connsiteX1879" fmla="*/ 2665484 w 2918007"/>
                <a:gd name="connsiteY1879" fmla="*/ 1582298 h 2013279"/>
                <a:gd name="connsiteX1880" fmla="*/ 2447893 w 2918007"/>
                <a:gd name="connsiteY1880" fmla="*/ 1633400 h 2013279"/>
                <a:gd name="connsiteX1881" fmla="*/ 2304888 w 2918007"/>
                <a:gd name="connsiteY1881" fmla="*/ 1724522 h 2013279"/>
                <a:gd name="connsiteX1882" fmla="*/ 2095310 w 2918007"/>
                <a:gd name="connsiteY1882" fmla="*/ 1799636 h 2013279"/>
                <a:gd name="connsiteX1883" fmla="*/ 1877103 w 2918007"/>
                <a:gd name="connsiteY1883" fmla="*/ 1847044 h 2013279"/>
                <a:gd name="connsiteX1884" fmla="*/ 1445621 w 2918007"/>
                <a:gd name="connsiteY1884" fmla="*/ 1965871 h 2013279"/>
                <a:gd name="connsiteX1885" fmla="*/ 1243441 w 2918007"/>
                <a:gd name="connsiteY1885" fmla="*/ 2013279 h 2013279"/>
                <a:gd name="connsiteX1886" fmla="*/ 811957 w 2918007"/>
                <a:gd name="connsiteY1886" fmla="*/ 1902456 h 2013279"/>
                <a:gd name="connsiteX1887" fmla="*/ 705319 w 2918007"/>
                <a:gd name="connsiteY1887" fmla="*/ 1763926 h 2013279"/>
                <a:gd name="connsiteX1888" fmla="*/ 558615 w 2918007"/>
                <a:gd name="connsiteY1888" fmla="*/ 1744224 h 2013279"/>
                <a:gd name="connsiteX1889" fmla="*/ 67341 w 2918007"/>
                <a:gd name="connsiteY1889" fmla="*/ 1424067 h 2013279"/>
                <a:gd name="connsiteX1890" fmla="*/ 11865 w 2918007"/>
                <a:gd name="connsiteY1890" fmla="*/ 1238129 h 2013279"/>
                <a:gd name="connsiteX1891" fmla="*/ 59328 w 2918007"/>
                <a:gd name="connsiteY1891" fmla="*/ 1024486 h 2013279"/>
                <a:gd name="connsiteX1892" fmla="*/ 178294 w 2918007"/>
                <a:gd name="connsiteY1892" fmla="*/ 724031 h 2013279"/>
                <a:gd name="connsiteX1893" fmla="*/ 238085 w 2918007"/>
                <a:gd name="connsiteY1893" fmla="*/ 640913 h 2013279"/>
                <a:gd name="connsiteX1894" fmla="*/ 344723 w 2918007"/>
                <a:gd name="connsiteY1894" fmla="*/ 478372 h 2013279"/>
                <a:gd name="connsiteX1895" fmla="*/ 511152 w 2918007"/>
                <a:gd name="connsiteY1895" fmla="*/ 347846 h 2013279"/>
                <a:gd name="connsiteX1896" fmla="*/ 776206 w 2918007"/>
                <a:gd name="connsiteY1896" fmla="*/ 225324 h 2013279"/>
                <a:gd name="connsiteX1897" fmla="*/ 994414 w 2918007"/>
                <a:gd name="connsiteY1897" fmla="*/ 134203 h 2013279"/>
                <a:gd name="connsiteX1898" fmla="*/ 1188581 w 2918007"/>
                <a:gd name="connsiteY1898" fmla="*/ 39387 h 2013279"/>
                <a:gd name="connsiteX1899" fmla="*/ 1378433 w 2918007"/>
                <a:gd name="connsiteY1899" fmla="*/ 70787 h 2013279"/>
                <a:gd name="connsiteX1900" fmla="*/ 1655814 w 2918007"/>
                <a:gd name="connsiteY1900" fmla="*/ 19685 h 2013279"/>
                <a:gd name="connsiteX1901" fmla="*/ 1761849 w 2918007"/>
                <a:gd name="connsiteY1901" fmla="*/ 144 h 2013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</a:cxnLst>
              <a:rect l="l" t="t" r="r" b="b"/>
              <a:pathLst>
                <a:path w="2918007" h="2013279">
                  <a:moveTo>
                    <a:pt x="919617" y="1842840"/>
                  </a:moveTo>
                  <a:lnTo>
                    <a:pt x="946395" y="1843537"/>
                  </a:lnTo>
                  <a:cubicBezTo>
                    <a:pt x="955561" y="1845197"/>
                    <a:pt x="964981" y="1848661"/>
                    <a:pt x="974689" y="1855048"/>
                  </a:cubicBezTo>
                  <a:cubicBezTo>
                    <a:pt x="1013214" y="1880907"/>
                    <a:pt x="1048811" y="1890758"/>
                    <a:pt x="1080710" y="1890450"/>
                  </a:cubicBezTo>
                  <a:lnTo>
                    <a:pt x="1080710" y="1890450"/>
                  </a:lnTo>
                  <a:lnTo>
                    <a:pt x="1030185" y="1882561"/>
                  </a:lnTo>
                  <a:cubicBezTo>
                    <a:pt x="1012483" y="1876905"/>
                    <a:pt x="993952" y="1867978"/>
                    <a:pt x="974690" y="1855048"/>
                  </a:cubicBezTo>
                  <a:cubicBezTo>
                    <a:pt x="955273" y="1842273"/>
                    <a:pt x="937011" y="1841195"/>
                    <a:pt x="919617" y="1842840"/>
                  </a:cubicBezTo>
                  <a:close/>
                  <a:moveTo>
                    <a:pt x="1312420" y="1839964"/>
                  </a:moveTo>
                  <a:lnTo>
                    <a:pt x="1352544" y="1841503"/>
                  </a:lnTo>
                  <a:lnTo>
                    <a:pt x="1352544" y="1841503"/>
                  </a:lnTo>
                  <a:lnTo>
                    <a:pt x="1312421" y="1839964"/>
                  </a:lnTo>
                  <a:close/>
                  <a:moveTo>
                    <a:pt x="1403032" y="1782012"/>
                  </a:moveTo>
                  <a:lnTo>
                    <a:pt x="1403034" y="1782014"/>
                  </a:lnTo>
                  <a:lnTo>
                    <a:pt x="1411936" y="1798116"/>
                  </a:lnTo>
                  <a:lnTo>
                    <a:pt x="1413421" y="1803975"/>
                  </a:lnTo>
                  <a:lnTo>
                    <a:pt x="1416034" y="1835335"/>
                  </a:lnTo>
                  <a:lnTo>
                    <a:pt x="1416034" y="1835346"/>
                  </a:lnTo>
                  <a:cubicBezTo>
                    <a:pt x="1414185" y="1871056"/>
                    <a:pt x="1313095" y="1887063"/>
                    <a:pt x="1259467" y="1890757"/>
                  </a:cubicBezTo>
                  <a:cubicBezTo>
                    <a:pt x="1205840" y="1894452"/>
                    <a:pt x="1198443" y="1926467"/>
                    <a:pt x="1210155" y="1942475"/>
                  </a:cubicBezTo>
                  <a:cubicBezTo>
                    <a:pt x="1213083" y="1946323"/>
                    <a:pt x="1217514" y="1950595"/>
                    <a:pt x="1224246" y="1953933"/>
                  </a:cubicBezTo>
                  <a:lnTo>
                    <a:pt x="1224246" y="1953933"/>
                  </a:lnTo>
                  <a:lnTo>
                    <a:pt x="1228713" y="1954871"/>
                  </a:lnTo>
                  <a:lnTo>
                    <a:pt x="1252148" y="1959791"/>
                  </a:lnTo>
                  <a:lnTo>
                    <a:pt x="1252148" y="1959791"/>
                  </a:lnTo>
                  <a:lnTo>
                    <a:pt x="1228713" y="1954871"/>
                  </a:lnTo>
                  <a:lnTo>
                    <a:pt x="1224246" y="1953933"/>
                  </a:lnTo>
                  <a:lnTo>
                    <a:pt x="1224246" y="1953933"/>
                  </a:lnTo>
                  <a:lnTo>
                    <a:pt x="1210156" y="1942475"/>
                  </a:lnTo>
                  <a:cubicBezTo>
                    <a:pt x="1198444" y="1926467"/>
                    <a:pt x="1205841" y="1894452"/>
                    <a:pt x="1259468" y="1890757"/>
                  </a:cubicBezTo>
                  <a:cubicBezTo>
                    <a:pt x="1313096" y="1887063"/>
                    <a:pt x="1414186" y="1871056"/>
                    <a:pt x="1416035" y="1835346"/>
                  </a:cubicBezTo>
                  <a:lnTo>
                    <a:pt x="1416034" y="1835335"/>
                  </a:lnTo>
                  <a:lnTo>
                    <a:pt x="1415090" y="1810565"/>
                  </a:lnTo>
                  <a:lnTo>
                    <a:pt x="1413421" y="1803975"/>
                  </a:lnTo>
                  <a:lnTo>
                    <a:pt x="1413109" y="1800238"/>
                  </a:lnTo>
                  <a:lnTo>
                    <a:pt x="1411936" y="1798116"/>
                  </a:lnTo>
                  <a:lnTo>
                    <a:pt x="1410332" y="1791786"/>
                  </a:lnTo>
                  <a:lnTo>
                    <a:pt x="1403034" y="1782014"/>
                  </a:lnTo>
                  <a:lnTo>
                    <a:pt x="1403033" y="1782012"/>
                  </a:lnTo>
                  <a:close/>
                  <a:moveTo>
                    <a:pt x="1499248" y="1696816"/>
                  </a:moveTo>
                  <a:cubicBezTo>
                    <a:pt x="1460723" y="1695893"/>
                    <a:pt x="1438379" y="1701434"/>
                    <a:pt x="1417806" y="1712132"/>
                  </a:cubicBezTo>
                  <a:lnTo>
                    <a:pt x="1405848" y="1719670"/>
                  </a:lnTo>
                  <a:lnTo>
                    <a:pt x="1402485" y="1721101"/>
                  </a:lnTo>
                  <a:lnTo>
                    <a:pt x="1347578" y="1757996"/>
                  </a:lnTo>
                  <a:lnTo>
                    <a:pt x="1346997" y="1758385"/>
                  </a:lnTo>
                  <a:lnTo>
                    <a:pt x="1312122" y="1775875"/>
                  </a:lnTo>
                  <a:lnTo>
                    <a:pt x="1312122" y="1775875"/>
                  </a:lnTo>
                  <a:lnTo>
                    <a:pt x="1297300" y="1775932"/>
                  </a:lnTo>
                  <a:lnTo>
                    <a:pt x="1312122" y="1775875"/>
                  </a:lnTo>
                  <a:lnTo>
                    <a:pt x="1312122" y="1775875"/>
                  </a:lnTo>
                  <a:cubicBezTo>
                    <a:pt x="1319953" y="1773508"/>
                    <a:pt x="1331125" y="1768236"/>
                    <a:pt x="1346998" y="1758385"/>
                  </a:cubicBezTo>
                  <a:lnTo>
                    <a:pt x="1347578" y="1757996"/>
                  </a:lnTo>
                  <a:lnTo>
                    <a:pt x="1386476" y="1731882"/>
                  </a:lnTo>
                  <a:lnTo>
                    <a:pt x="1405848" y="1719670"/>
                  </a:lnTo>
                  <a:lnTo>
                    <a:pt x="1451796" y="1700116"/>
                  </a:lnTo>
                  <a:lnTo>
                    <a:pt x="1499248" y="1696816"/>
                  </a:lnTo>
                  <a:close/>
                  <a:moveTo>
                    <a:pt x="2079592" y="1655104"/>
                  </a:moveTo>
                  <a:lnTo>
                    <a:pt x="2089127" y="1660087"/>
                  </a:lnTo>
                  <a:cubicBezTo>
                    <a:pt x="2091727" y="1661953"/>
                    <a:pt x="2093461" y="1663569"/>
                    <a:pt x="2093461" y="1663569"/>
                  </a:cubicBezTo>
                  <a:lnTo>
                    <a:pt x="2093466" y="1663573"/>
                  </a:lnTo>
                  <a:lnTo>
                    <a:pt x="2115252" y="1687244"/>
                  </a:lnTo>
                  <a:lnTo>
                    <a:pt x="2116852" y="1690459"/>
                  </a:lnTo>
                  <a:lnTo>
                    <a:pt x="2116752" y="1701539"/>
                  </a:lnTo>
                  <a:lnTo>
                    <a:pt x="2114804" y="1717519"/>
                  </a:lnTo>
                  <a:lnTo>
                    <a:pt x="2114752" y="1717783"/>
                  </a:lnTo>
                  <a:lnTo>
                    <a:pt x="2111000" y="1729487"/>
                  </a:lnTo>
                  <a:lnTo>
                    <a:pt x="2112139" y="1731085"/>
                  </a:lnTo>
                  <a:lnTo>
                    <a:pt x="2111404" y="1734825"/>
                  </a:lnTo>
                  <a:cubicBezTo>
                    <a:pt x="2113224" y="1738876"/>
                    <a:pt x="2119504" y="1740992"/>
                    <a:pt x="2134760" y="1740530"/>
                  </a:cubicBezTo>
                  <a:lnTo>
                    <a:pt x="2134760" y="1740530"/>
                  </a:lnTo>
                  <a:lnTo>
                    <a:pt x="2118045" y="1739370"/>
                  </a:lnTo>
                  <a:lnTo>
                    <a:pt x="2112139" y="1731085"/>
                  </a:lnTo>
                  <a:lnTo>
                    <a:pt x="2114752" y="1717783"/>
                  </a:lnTo>
                  <a:lnTo>
                    <a:pt x="2116659" y="1711833"/>
                  </a:lnTo>
                  <a:lnTo>
                    <a:pt x="2116752" y="1701539"/>
                  </a:lnTo>
                  <a:lnTo>
                    <a:pt x="2117857" y="1692478"/>
                  </a:lnTo>
                  <a:lnTo>
                    <a:pt x="2116852" y="1690459"/>
                  </a:lnTo>
                  <a:lnTo>
                    <a:pt x="2116865" y="1688996"/>
                  </a:lnTo>
                  <a:lnTo>
                    <a:pt x="2115252" y="1687244"/>
                  </a:lnTo>
                  <a:lnTo>
                    <a:pt x="2110784" y="1678265"/>
                  </a:lnTo>
                  <a:lnTo>
                    <a:pt x="2093466" y="1663573"/>
                  </a:lnTo>
                  <a:lnTo>
                    <a:pt x="2093462" y="1663569"/>
                  </a:lnTo>
                  <a:cubicBezTo>
                    <a:pt x="2093462" y="1663569"/>
                    <a:pt x="2086528" y="1657105"/>
                    <a:pt x="2079593" y="1655104"/>
                  </a:cubicBezTo>
                  <a:close/>
                  <a:moveTo>
                    <a:pt x="289776" y="1591004"/>
                  </a:moveTo>
                  <a:cubicBezTo>
                    <a:pt x="309482" y="1597873"/>
                    <a:pt x="346716" y="1607243"/>
                    <a:pt x="392773" y="1601644"/>
                  </a:cubicBezTo>
                  <a:lnTo>
                    <a:pt x="392773" y="1601644"/>
                  </a:lnTo>
                  <a:lnTo>
                    <a:pt x="331393" y="1600999"/>
                  </a:lnTo>
                  <a:cubicBezTo>
                    <a:pt x="313864" y="1598498"/>
                    <a:pt x="299629" y="1594439"/>
                    <a:pt x="289776" y="1591004"/>
                  </a:cubicBezTo>
                  <a:close/>
                  <a:moveTo>
                    <a:pt x="2232084" y="1584289"/>
                  </a:moveTo>
                  <a:lnTo>
                    <a:pt x="2232081" y="1584290"/>
                  </a:lnTo>
                  <a:lnTo>
                    <a:pt x="2172593" y="1592226"/>
                  </a:lnTo>
                  <a:lnTo>
                    <a:pt x="2147248" y="1597613"/>
                  </a:lnTo>
                  <a:lnTo>
                    <a:pt x="2142293" y="1598391"/>
                  </a:lnTo>
                  <a:cubicBezTo>
                    <a:pt x="2112319" y="1604866"/>
                    <a:pt x="2083830" y="1611851"/>
                    <a:pt x="2061408" y="1615545"/>
                  </a:cubicBezTo>
                  <a:cubicBezTo>
                    <a:pt x="2002233" y="1626012"/>
                    <a:pt x="1980659" y="1643251"/>
                    <a:pt x="1980659" y="1706667"/>
                  </a:cubicBezTo>
                  <a:lnTo>
                    <a:pt x="1978131" y="1739592"/>
                  </a:lnTo>
                  <a:lnTo>
                    <a:pt x="1976523" y="1746054"/>
                  </a:lnTo>
                  <a:lnTo>
                    <a:pt x="1971531" y="1757635"/>
                  </a:lnTo>
                  <a:lnTo>
                    <a:pt x="1969185" y="1760677"/>
                  </a:lnTo>
                  <a:lnTo>
                    <a:pt x="1959596" y="1764157"/>
                  </a:lnTo>
                  <a:lnTo>
                    <a:pt x="1959597" y="1764157"/>
                  </a:lnTo>
                  <a:cubicBezTo>
                    <a:pt x="1962609" y="1764388"/>
                    <a:pt x="1965431" y="1763883"/>
                    <a:pt x="1967971" y="1762252"/>
                  </a:cubicBezTo>
                  <a:lnTo>
                    <a:pt x="1969185" y="1760677"/>
                  </a:lnTo>
                  <a:lnTo>
                    <a:pt x="1970411" y="1760232"/>
                  </a:lnTo>
                  <a:lnTo>
                    <a:pt x="1971531" y="1757635"/>
                  </a:lnTo>
                  <a:lnTo>
                    <a:pt x="1974647" y="1753594"/>
                  </a:lnTo>
                  <a:lnTo>
                    <a:pt x="1976523" y="1746054"/>
                  </a:lnTo>
                  <a:lnTo>
                    <a:pt x="1977876" y="1742916"/>
                  </a:lnTo>
                  <a:lnTo>
                    <a:pt x="1978131" y="1739592"/>
                  </a:lnTo>
                  <a:lnTo>
                    <a:pt x="1979063" y="1735845"/>
                  </a:lnTo>
                  <a:cubicBezTo>
                    <a:pt x="1980097" y="1728154"/>
                    <a:pt x="1980660" y="1718558"/>
                    <a:pt x="1980660" y="1706667"/>
                  </a:cubicBezTo>
                  <a:cubicBezTo>
                    <a:pt x="1980660" y="1643251"/>
                    <a:pt x="2002234" y="1626012"/>
                    <a:pt x="2061409" y="1615545"/>
                  </a:cubicBezTo>
                  <a:cubicBezTo>
                    <a:pt x="2076357" y="1613082"/>
                    <a:pt x="2094001" y="1609157"/>
                    <a:pt x="2112985" y="1604895"/>
                  </a:cubicBezTo>
                  <a:lnTo>
                    <a:pt x="2147248" y="1597613"/>
                  </a:lnTo>
                  <a:lnTo>
                    <a:pt x="2232081" y="1584290"/>
                  </a:lnTo>
                  <a:lnTo>
                    <a:pt x="2232085" y="1584289"/>
                  </a:lnTo>
                  <a:close/>
                  <a:moveTo>
                    <a:pt x="1522672" y="1576141"/>
                  </a:moveTo>
                  <a:lnTo>
                    <a:pt x="1522671" y="1576141"/>
                  </a:lnTo>
                  <a:lnTo>
                    <a:pt x="1541086" y="1594140"/>
                  </a:lnTo>
                  <a:lnTo>
                    <a:pt x="1566281" y="1629863"/>
                  </a:lnTo>
                  <a:lnTo>
                    <a:pt x="1573075" y="1640544"/>
                  </a:lnTo>
                  <a:lnTo>
                    <a:pt x="1576192" y="1645623"/>
                  </a:lnTo>
                  <a:lnTo>
                    <a:pt x="1580518" y="1652941"/>
                  </a:lnTo>
                  <a:lnTo>
                    <a:pt x="1580613" y="1653102"/>
                  </a:lnTo>
                  <a:lnTo>
                    <a:pt x="1580665" y="1653155"/>
                  </a:lnTo>
                  <a:lnTo>
                    <a:pt x="1617078" y="1690618"/>
                  </a:lnTo>
                  <a:lnTo>
                    <a:pt x="1624194" y="1697080"/>
                  </a:lnTo>
                  <a:lnTo>
                    <a:pt x="1628623" y="1701549"/>
                  </a:lnTo>
                  <a:lnTo>
                    <a:pt x="1636422" y="1708185"/>
                  </a:lnTo>
                  <a:lnTo>
                    <a:pt x="1650764" y="1721209"/>
                  </a:lnTo>
                  <a:lnTo>
                    <a:pt x="1658267" y="1726770"/>
                  </a:lnTo>
                  <a:lnTo>
                    <a:pt x="1671590" y="1738106"/>
                  </a:lnTo>
                  <a:cubicBezTo>
                    <a:pt x="1698462" y="1758885"/>
                    <a:pt x="1721693" y="1772854"/>
                    <a:pt x="1740724" y="1782243"/>
                  </a:cubicBezTo>
                  <a:lnTo>
                    <a:pt x="1746978" y="1784615"/>
                  </a:lnTo>
                  <a:lnTo>
                    <a:pt x="1754203" y="1788461"/>
                  </a:lnTo>
                  <a:lnTo>
                    <a:pt x="1784658" y="1798903"/>
                  </a:lnTo>
                  <a:lnTo>
                    <a:pt x="1784662" y="1798905"/>
                  </a:lnTo>
                  <a:lnTo>
                    <a:pt x="1784663" y="1798905"/>
                  </a:lnTo>
                  <a:lnTo>
                    <a:pt x="1785936" y="1799118"/>
                  </a:lnTo>
                  <a:lnTo>
                    <a:pt x="1800053" y="1801483"/>
                  </a:lnTo>
                  <a:lnTo>
                    <a:pt x="1800054" y="1801483"/>
                  </a:lnTo>
                  <a:lnTo>
                    <a:pt x="1785936" y="1799118"/>
                  </a:lnTo>
                  <a:lnTo>
                    <a:pt x="1784663" y="1798905"/>
                  </a:lnTo>
                  <a:lnTo>
                    <a:pt x="1784663" y="1798905"/>
                  </a:lnTo>
                  <a:lnTo>
                    <a:pt x="1784658" y="1798903"/>
                  </a:lnTo>
                  <a:lnTo>
                    <a:pt x="1746978" y="1784615"/>
                  </a:lnTo>
                  <a:lnTo>
                    <a:pt x="1709098" y="1764446"/>
                  </a:lnTo>
                  <a:lnTo>
                    <a:pt x="1658267" y="1726770"/>
                  </a:lnTo>
                  <a:lnTo>
                    <a:pt x="1636422" y="1708185"/>
                  </a:lnTo>
                  <a:lnTo>
                    <a:pt x="1624194" y="1697080"/>
                  </a:lnTo>
                  <a:lnTo>
                    <a:pt x="1580665" y="1653155"/>
                  </a:lnTo>
                  <a:lnTo>
                    <a:pt x="1580614" y="1653102"/>
                  </a:lnTo>
                  <a:lnTo>
                    <a:pt x="1580518" y="1652941"/>
                  </a:lnTo>
                  <a:lnTo>
                    <a:pt x="1577167" y="1647213"/>
                  </a:lnTo>
                  <a:lnTo>
                    <a:pt x="1576192" y="1645623"/>
                  </a:lnTo>
                  <a:lnTo>
                    <a:pt x="1574681" y="1643068"/>
                  </a:lnTo>
                  <a:lnTo>
                    <a:pt x="1573075" y="1640544"/>
                  </a:lnTo>
                  <a:lnTo>
                    <a:pt x="1568131" y="1632485"/>
                  </a:lnTo>
                  <a:lnTo>
                    <a:pt x="1566281" y="1629863"/>
                  </a:lnTo>
                  <a:lnTo>
                    <a:pt x="1559965" y="1619932"/>
                  </a:lnTo>
                  <a:cubicBezTo>
                    <a:pt x="1548253" y="1602461"/>
                    <a:pt x="1533768" y="1583221"/>
                    <a:pt x="1522672" y="1576141"/>
                  </a:cubicBezTo>
                  <a:close/>
                  <a:moveTo>
                    <a:pt x="506760" y="1570139"/>
                  </a:moveTo>
                  <a:lnTo>
                    <a:pt x="506760" y="1570139"/>
                  </a:lnTo>
                  <a:lnTo>
                    <a:pt x="520992" y="1573342"/>
                  </a:lnTo>
                  <a:cubicBezTo>
                    <a:pt x="534518" y="1579402"/>
                    <a:pt x="544978" y="1595074"/>
                    <a:pt x="543822" y="1629706"/>
                  </a:cubicBezTo>
                  <a:cubicBezTo>
                    <a:pt x="543206" y="1652794"/>
                    <a:pt x="530222" y="1665993"/>
                    <a:pt x="510054" y="1671688"/>
                  </a:cubicBezTo>
                  <a:lnTo>
                    <a:pt x="475062" y="1674902"/>
                  </a:lnTo>
                  <a:lnTo>
                    <a:pt x="475062" y="1674902"/>
                  </a:lnTo>
                  <a:cubicBezTo>
                    <a:pt x="514148" y="1676720"/>
                    <a:pt x="542898" y="1664339"/>
                    <a:pt x="543822" y="1629706"/>
                  </a:cubicBezTo>
                  <a:cubicBezTo>
                    <a:pt x="545363" y="1583530"/>
                    <a:pt x="526254" y="1571062"/>
                    <a:pt x="506760" y="1570139"/>
                  </a:cubicBezTo>
                  <a:close/>
                  <a:moveTo>
                    <a:pt x="2203394" y="1547435"/>
                  </a:moveTo>
                  <a:lnTo>
                    <a:pt x="2253726" y="1548436"/>
                  </a:lnTo>
                  <a:lnTo>
                    <a:pt x="2253734" y="1548438"/>
                  </a:lnTo>
                  <a:lnTo>
                    <a:pt x="2283955" y="1559558"/>
                  </a:lnTo>
                  <a:lnTo>
                    <a:pt x="2288138" y="1563215"/>
                  </a:lnTo>
                  <a:lnTo>
                    <a:pt x="2291836" y="1569999"/>
                  </a:lnTo>
                  <a:lnTo>
                    <a:pt x="2288138" y="1583674"/>
                  </a:lnTo>
                  <a:lnTo>
                    <a:pt x="2283313" y="1587840"/>
                  </a:lnTo>
                  <a:lnTo>
                    <a:pt x="2283314" y="1587840"/>
                  </a:lnTo>
                  <a:cubicBezTo>
                    <a:pt x="2283314" y="1587840"/>
                    <a:pt x="2292714" y="1581529"/>
                    <a:pt x="2293716" y="1573448"/>
                  </a:cubicBezTo>
                  <a:lnTo>
                    <a:pt x="2291836" y="1569999"/>
                  </a:lnTo>
                  <a:lnTo>
                    <a:pt x="2292614" y="1567126"/>
                  </a:lnTo>
                  <a:lnTo>
                    <a:pt x="2288138" y="1563215"/>
                  </a:lnTo>
                  <a:lnTo>
                    <a:pt x="2286695" y="1560566"/>
                  </a:lnTo>
                  <a:lnTo>
                    <a:pt x="2283955" y="1559558"/>
                  </a:lnTo>
                  <a:lnTo>
                    <a:pt x="2281406" y="1557330"/>
                  </a:lnTo>
                  <a:lnTo>
                    <a:pt x="2253734" y="1548438"/>
                  </a:lnTo>
                  <a:lnTo>
                    <a:pt x="2253727" y="1548436"/>
                  </a:lnTo>
                  <a:cubicBezTo>
                    <a:pt x="2236930" y="1545049"/>
                    <a:pt x="2220095" y="1545203"/>
                    <a:pt x="2203394" y="1547435"/>
                  </a:cubicBezTo>
                  <a:close/>
                  <a:moveTo>
                    <a:pt x="989426" y="1534746"/>
                  </a:moveTo>
                  <a:lnTo>
                    <a:pt x="994414" y="1534890"/>
                  </a:lnTo>
                  <a:lnTo>
                    <a:pt x="1021357" y="1548766"/>
                  </a:lnTo>
                  <a:lnTo>
                    <a:pt x="1027313" y="1560173"/>
                  </a:lnTo>
                  <a:lnTo>
                    <a:pt x="1034865" y="1577065"/>
                  </a:lnTo>
                  <a:lnTo>
                    <a:pt x="1036500" y="1580109"/>
                  </a:lnTo>
                  <a:lnTo>
                    <a:pt x="1042287" y="1594415"/>
                  </a:lnTo>
                  <a:lnTo>
                    <a:pt x="1045707" y="1597251"/>
                  </a:lnTo>
                  <a:lnTo>
                    <a:pt x="1048763" y="1602943"/>
                  </a:lnTo>
                  <a:cubicBezTo>
                    <a:pt x="1052158" y="1606262"/>
                    <a:pt x="1056331" y="1608874"/>
                    <a:pt x="1061639" y="1610464"/>
                  </a:cubicBezTo>
                  <a:lnTo>
                    <a:pt x="1061640" y="1610464"/>
                  </a:lnTo>
                  <a:lnTo>
                    <a:pt x="1079977" y="1611756"/>
                  </a:lnTo>
                  <a:lnTo>
                    <a:pt x="1081327" y="1611851"/>
                  </a:lnTo>
                  <a:lnTo>
                    <a:pt x="1081327" y="1611851"/>
                  </a:lnTo>
                  <a:lnTo>
                    <a:pt x="1079977" y="1611756"/>
                  </a:lnTo>
                  <a:lnTo>
                    <a:pt x="1061640" y="1610464"/>
                  </a:lnTo>
                  <a:lnTo>
                    <a:pt x="1061640" y="1610464"/>
                  </a:lnTo>
                  <a:lnTo>
                    <a:pt x="1045707" y="1597251"/>
                  </a:lnTo>
                  <a:lnTo>
                    <a:pt x="1036500" y="1580109"/>
                  </a:lnTo>
                  <a:lnTo>
                    <a:pt x="1032297" y="1569716"/>
                  </a:lnTo>
                  <a:lnTo>
                    <a:pt x="1027313" y="1560173"/>
                  </a:lnTo>
                  <a:lnTo>
                    <a:pt x="1022470" y="1549340"/>
                  </a:lnTo>
                  <a:lnTo>
                    <a:pt x="1021357" y="1548766"/>
                  </a:lnTo>
                  <a:lnTo>
                    <a:pt x="1020172" y="1546497"/>
                  </a:lnTo>
                  <a:cubicBezTo>
                    <a:pt x="1014497" y="1540130"/>
                    <a:pt x="1006550" y="1535698"/>
                    <a:pt x="994415" y="1534890"/>
                  </a:cubicBezTo>
                  <a:cubicBezTo>
                    <a:pt x="994415" y="1534890"/>
                    <a:pt x="992296" y="1534620"/>
                    <a:pt x="989426" y="1534746"/>
                  </a:cubicBezTo>
                  <a:close/>
                  <a:moveTo>
                    <a:pt x="1798204" y="1483173"/>
                  </a:moveTo>
                  <a:lnTo>
                    <a:pt x="1750510" y="1483740"/>
                  </a:lnTo>
                  <a:lnTo>
                    <a:pt x="1750511" y="1483740"/>
                  </a:lnTo>
                  <a:close/>
                  <a:moveTo>
                    <a:pt x="1566975" y="1449156"/>
                  </a:moveTo>
                  <a:lnTo>
                    <a:pt x="1529034" y="1450063"/>
                  </a:lnTo>
                  <a:lnTo>
                    <a:pt x="1521929" y="1450233"/>
                  </a:lnTo>
                  <a:lnTo>
                    <a:pt x="1516975" y="1450767"/>
                  </a:lnTo>
                  <a:lnTo>
                    <a:pt x="1473359" y="1455467"/>
                  </a:lnTo>
                  <a:cubicBezTo>
                    <a:pt x="1404322" y="1463471"/>
                    <a:pt x="1390145" y="1510879"/>
                    <a:pt x="1301383" y="1534890"/>
                  </a:cubicBezTo>
                  <a:cubicBezTo>
                    <a:pt x="1212004" y="1558287"/>
                    <a:pt x="1148515" y="1598306"/>
                    <a:pt x="1148515" y="1598306"/>
                  </a:cubicBezTo>
                  <a:cubicBezTo>
                    <a:pt x="1077628" y="1673420"/>
                    <a:pt x="1033864" y="1704820"/>
                    <a:pt x="952498" y="1716518"/>
                  </a:cubicBezTo>
                  <a:lnTo>
                    <a:pt x="909764" y="1718058"/>
                  </a:lnTo>
                  <a:cubicBezTo>
                    <a:pt x="918750" y="1719674"/>
                    <a:pt x="932311" y="1719597"/>
                    <a:pt x="952499" y="1716518"/>
                  </a:cubicBezTo>
                  <a:cubicBezTo>
                    <a:pt x="1033865" y="1704820"/>
                    <a:pt x="1077629" y="1673420"/>
                    <a:pt x="1148516" y="1598306"/>
                  </a:cubicBezTo>
                  <a:cubicBezTo>
                    <a:pt x="1148516" y="1598306"/>
                    <a:pt x="1212005" y="1558287"/>
                    <a:pt x="1301384" y="1534890"/>
                  </a:cubicBezTo>
                  <a:cubicBezTo>
                    <a:pt x="1390146" y="1510879"/>
                    <a:pt x="1404323" y="1463471"/>
                    <a:pt x="1473360" y="1455467"/>
                  </a:cubicBezTo>
                  <a:lnTo>
                    <a:pt x="1516975" y="1450767"/>
                  </a:lnTo>
                  <a:lnTo>
                    <a:pt x="1521930" y="1450233"/>
                  </a:lnTo>
                  <a:lnTo>
                    <a:pt x="1529034" y="1450063"/>
                  </a:lnTo>
                  <a:lnTo>
                    <a:pt x="1566975" y="1449156"/>
                  </a:lnTo>
                  <a:close/>
                  <a:moveTo>
                    <a:pt x="786454" y="1421835"/>
                  </a:moveTo>
                  <a:cubicBezTo>
                    <a:pt x="779172" y="1420334"/>
                    <a:pt x="769117" y="1421296"/>
                    <a:pt x="755248" y="1426530"/>
                  </a:cubicBezTo>
                  <a:lnTo>
                    <a:pt x="736786" y="1426943"/>
                  </a:lnTo>
                  <a:lnTo>
                    <a:pt x="736786" y="1426943"/>
                  </a:lnTo>
                  <a:cubicBezTo>
                    <a:pt x="748161" y="1426876"/>
                    <a:pt x="755249" y="1426530"/>
                    <a:pt x="755249" y="1426530"/>
                  </a:cubicBezTo>
                  <a:lnTo>
                    <a:pt x="786454" y="1421835"/>
                  </a:lnTo>
                  <a:close/>
                  <a:moveTo>
                    <a:pt x="2099009" y="1376659"/>
                  </a:moveTo>
                  <a:lnTo>
                    <a:pt x="2120265" y="1381382"/>
                  </a:lnTo>
                  <a:lnTo>
                    <a:pt x="2122596" y="1393508"/>
                  </a:lnTo>
                  <a:lnTo>
                    <a:pt x="2121071" y="1396565"/>
                  </a:lnTo>
                  <a:lnTo>
                    <a:pt x="2116884" y="1401902"/>
                  </a:lnTo>
                  <a:cubicBezTo>
                    <a:pt x="2053395" y="1443769"/>
                    <a:pt x="1857378" y="1378506"/>
                    <a:pt x="1875254" y="1507185"/>
                  </a:cubicBezTo>
                  <a:lnTo>
                    <a:pt x="1875262" y="1507214"/>
                  </a:lnTo>
                  <a:lnTo>
                    <a:pt x="1882616" y="1538957"/>
                  </a:lnTo>
                  <a:lnTo>
                    <a:pt x="1885021" y="1543882"/>
                  </a:lnTo>
                  <a:lnTo>
                    <a:pt x="1886034" y="1547689"/>
                  </a:lnTo>
                  <a:lnTo>
                    <a:pt x="1889193" y="1552426"/>
                  </a:lnTo>
                  <a:lnTo>
                    <a:pt x="1894160" y="1562598"/>
                  </a:lnTo>
                  <a:lnTo>
                    <a:pt x="1898216" y="1565956"/>
                  </a:lnTo>
                  <a:lnTo>
                    <a:pt x="1903821" y="1574361"/>
                  </a:lnTo>
                  <a:cubicBezTo>
                    <a:pt x="1917632" y="1588089"/>
                    <a:pt x="1934968" y="1594265"/>
                    <a:pt x="1953537" y="1596228"/>
                  </a:cubicBezTo>
                  <a:lnTo>
                    <a:pt x="1953538" y="1596228"/>
                  </a:lnTo>
                  <a:lnTo>
                    <a:pt x="1926896" y="1589707"/>
                  </a:lnTo>
                  <a:lnTo>
                    <a:pt x="1898216" y="1565956"/>
                  </a:lnTo>
                  <a:lnTo>
                    <a:pt x="1889193" y="1552426"/>
                  </a:lnTo>
                  <a:lnTo>
                    <a:pt x="1885021" y="1543882"/>
                  </a:lnTo>
                  <a:lnTo>
                    <a:pt x="1875262" y="1507214"/>
                  </a:lnTo>
                  <a:lnTo>
                    <a:pt x="1875255" y="1507185"/>
                  </a:lnTo>
                  <a:cubicBezTo>
                    <a:pt x="1857379" y="1378506"/>
                    <a:pt x="2053396" y="1443769"/>
                    <a:pt x="2116885" y="1401902"/>
                  </a:cubicBezTo>
                  <a:cubicBezTo>
                    <a:pt x="2116885" y="1401902"/>
                    <a:pt x="2118503" y="1400439"/>
                    <a:pt x="2120246" y="1398217"/>
                  </a:cubicBezTo>
                  <a:lnTo>
                    <a:pt x="2121071" y="1396565"/>
                  </a:lnTo>
                  <a:lnTo>
                    <a:pt x="2122768" y="1394402"/>
                  </a:lnTo>
                  <a:lnTo>
                    <a:pt x="2122596" y="1393508"/>
                  </a:lnTo>
                  <a:lnTo>
                    <a:pt x="2124359" y="1389973"/>
                  </a:lnTo>
                  <a:cubicBezTo>
                    <a:pt x="2125361" y="1383893"/>
                    <a:pt x="2120892" y="1377582"/>
                    <a:pt x="2099010" y="1376659"/>
                  </a:cubicBezTo>
                  <a:close/>
                  <a:moveTo>
                    <a:pt x="602255" y="1376380"/>
                  </a:moveTo>
                  <a:lnTo>
                    <a:pt x="631351" y="1381584"/>
                  </a:lnTo>
                  <a:cubicBezTo>
                    <a:pt x="651076" y="1386817"/>
                    <a:pt x="689910" y="1392205"/>
                    <a:pt x="734060" y="1390973"/>
                  </a:cubicBezTo>
                  <a:lnTo>
                    <a:pt x="734060" y="1390973"/>
                  </a:lnTo>
                  <a:lnTo>
                    <a:pt x="673547" y="1388703"/>
                  </a:lnTo>
                  <a:cubicBezTo>
                    <a:pt x="655854" y="1386856"/>
                    <a:pt x="641215" y="1384201"/>
                    <a:pt x="631352" y="1381584"/>
                  </a:cubicBezTo>
                  <a:cubicBezTo>
                    <a:pt x="621490" y="1378967"/>
                    <a:pt x="611280" y="1377159"/>
                    <a:pt x="602256" y="1376380"/>
                  </a:cubicBezTo>
                  <a:close/>
                  <a:moveTo>
                    <a:pt x="1133105" y="1339718"/>
                  </a:moveTo>
                  <a:lnTo>
                    <a:pt x="1149459" y="1347135"/>
                  </a:lnTo>
                  <a:lnTo>
                    <a:pt x="1149464" y="1347150"/>
                  </a:lnTo>
                  <a:lnTo>
                    <a:pt x="1155365" y="1367673"/>
                  </a:lnTo>
                  <a:lnTo>
                    <a:pt x="1156844" y="1380140"/>
                  </a:lnTo>
                  <a:lnTo>
                    <a:pt x="1158590" y="1397987"/>
                  </a:lnTo>
                  <a:lnTo>
                    <a:pt x="1164537" y="1426510"/>
                  </a:lnTo>
                  <a:lnTo>
                    <a:pt x="1164541" y="1426530"/>
                  </a:lnTo>
                  <a:lnTo>
                    <a:pt x="1164558" y="1426562"/>
                  </a:lnTo>
                  <a:lnTo>
                    <a:pt x="1178873" y="1455380"/>
                  </a:lnTo>
                  <a:lnTo>
                    <a:pt x="1190453" y="1476316"/>
                  </a:lnTo>
                  <a:lnTo>
                    <a:pt x="1195535" y="1486112"/>
                  </a:lnTo>
                  <a:lnTo>
                    <a:pt x="1201985" y="1505913"/>
                  </a:lnTo>
                  <a:lnTo>
                    <a:pt x="1201988" y="1505924"/>
                  </a:lnTo>
                  <a:lnTo>
                    <a:pt x="1188581" y="1510879"/>
                  </a:lnTo>
                  <a:lnTo>
                    <a:pt x="1188582" y="1510879"/>
                  </a:lnTo>
                  <a:cubicBezTo>
                    <a:pt x="1197674" y="1512880"/>
                    <a:pt x="1201526" y="1510763"/>
                    <a:pt x="1201989" y="1505924"/>
                  </a:cubicBezTo>
                  <a:lnTo>
                    <a:pt x="1201985" y="1505913"/>
                  </a:lnTo>
                  <a:lnTo>
                    <a:pt x="1198087" y="1491031"/>
                  </a:lnTo>
                  <a:lnTo>
                    <a:pt x="1195535" y="1486112"/>
                  </a:lnTo>
                  <a:lnTo>
                    <a:pt x="1195054" y="1484635"/>
                  </a:lnTo>
                  <a:lnTo>
                    <a:pt x="1190453" y="1476316"/>
                  </a:lnTo>
                  <a:lnTo>
                    <a:pt x="1187425" y="1470480"/>
                  </a:lnTo>
                  <a:lnTo>
                    <a:pt x="1164558" y="1426562"/>
                  </a:lnTo>
                  <a:lnTo>
                    <a:pt x="1164542" y="1426530"/>
                  </a:lnTo>
                  <a:lnTo>
                    <a:pt x="1164537" y="1426510"/>
                  </a:lnTo>
                  <a:lnTo>
                    <a:pt x="1157195" y="1383098"/>
                  </a:lnTo>
                  <a:lnTo>
                    <a:pt x="1156844" y="1380140"/>
                  </a:lnTo>
                  <a:lnTo>
                    <a:pt x="1155758" y="1369040"/>
                  </a:lnTo>
                  <a:lnTo>
                    <a:pt x="1155365" y="1367673"/>
                  </a:lnTo>
                  <a:lnTo>
                    <a:pt x="1154765" y="1362612"/>
                  </a:lnTo>
                  <a:lnTo>
                    <a:pt x="1149464" y="1347150"/>
                  </a:lnTo>
                  <a:lnTo>
                    <a:pt x="1149459" y="1347135"/>
                  </a:lnTo>
                  <a:cubicBezTo>
                    <a:pt x="1146050" y="1341834"/>
                    <a:pt x="1140965" y="1338948"/>
                    <a:pt x="1133106" y="1339718"/>
                  </a:cubicBezTo>
                  <a:close/>
                  <a:moveTo>
                    <a:pt x="185076" y="1331714"/>
                  </a:moveTo>
                  <a:lnTo>
                    <a:pt x="229280" y="1341324"/>
                  </a:lnTo>
                  <a:cubicBezTo>
                    <a:pt x="242367" y="1343479"/>
                    <a:pt x="253910" y="1344643"/>
                    <a:pt x="264225" y="1344989"/>
                  </a:cubicBezTo>
                  <a:lnTo>
                    <a:pt x="264225" y="1344989"/>
                  </a:lnTo>
                  <a:lnTo>
                    <a:pt x="229281" y="1341324"/>
                  </a:lnTo>
                  <a:cubicBezTo>
                    <a:pt x="216195" y="1339169"/>
                    <a:pt x="201565" y="1336023"/>
                    <a:pt x="185076" y="1331714"/>
                  </a:cubicBezTo>
                  <a:close/>
                  <a:moveTo>
                    <a:pt x="1069254" y="1312314"/>
                  </a:moveTo>
                  <a:cubicBezTo>
                    <a:pt x="1055420" y="1311283"/>
                    <a:pt x="1042903" y="1311515"/>
                    <a:pt x="1031589" y="1312711"/>
                  </a:cubicBezTo>
                  <a:lnTo>
                    <a:pt x="1029025" y="1313231"/>
                  </a:lnTo>
                  <a:lnTo>
                    <a:pt x="1026814" y="1313281"/>
                  </a:lnTo>
                  <a:lnTo>
                    <a:pt x="1022870" y="1314480"/>
                  </a:lnTo>
                  <a:lnTo>
                    <a:pt x="1001144" y="1318888"/>
                  </a:lnTo>
                  <a:lnTo>
                    <a:pt x="991719" y="1323946"/>
                  </a:lnTo>
                  <a:lnTo>
                    <a:pt x="980282" y="1327421"/>
                  </a:lnTo>
                  <a:lnTo>
                    <a:pt x="966848" y="1337292"/>
                  </a:lnTo>
                  <a:lnTo>
                    <a:pt x="959205" y="1341393"/>
                  </a:lnTo>
                  <a:lnTo>
                    <a:pt x="955423" y="1345686"/>
                  </a:lnTo>
                  <a:lnTo>
                    <a:pt x="951271" y="1348736"/>
                  </a:lnTo>
                  <a:lnTo>
                    <a:pt x="941420" y="1361580"/>
                  </a:lnTo>
                  <a:lnTo>
                    <a:pt x="938015" y="1365445"/>
                  </a:lnTo>
                  <a:lnTo>
                    <a:pt x="937074" y="1367247"/>
                  </a:lnTo>
                  <a:lnTo>
                    <a:pt x="936367" y="1368168"/>
                  </a:lnTo>
                  <a:lnTo>
                    <a:pt x="932176" y="1376621"/>
                  </a:lnTo>
                  <a:lnTo>
                    <a:pt x="932156" y="1376659"/>
                  </a:lnTo>
                  <a:cubicBezTo>
                    <a:pt x="839695" y="1410522"/>
                    <a:pt x="821203" y="1500412"/>
                    <a:pt x="821203" y="1500412"/>
                  </a:cubicBezTo>
                  <a:cubicBezTo>
                    <a:pt x="834764" y="1519498"/>
                    <a:pt x="826135" y="1562596"/>
                    <a:pt x="826135" y="1562596"/>
                  </a:cubicBezTo>
                  <a:cubicBezTo>
                    <a:pt x="778671" y="1598306"/>
                    <a:pt x="778671" y="1688812"/>
                    <a:pt x="778671" y="1688812"/>
                  </a:cubicBezTo>
                  <a:cubicBezTo>
                    <a:pt x="782370" y="1704512"/>
                    <a:pt x="786068" y="1718700"/>
                    <a:pt x="789771" y="1731514"/>
                  </a:cubicBezTo>
                  <a:lnTo>
                    <a:pt x="793560" y="1743252"/>
                  </a:lnTo>
                  <a:lnTo>
                    <a:pt x="795330" y="1749724"/>
                  </a:lnTo>
                  <a:lnTo>
                    <a:pt x="797268" y="1754737"/>
                  </a:lnTo>
                  <a:lnTo>
                    <a:pt x="800898" y="1765981"/>
                  </a:lnTo>
                  <a:lnTo>
                    <a:pt x="804874" y="1774412"/>
                  </a:lnTo>
                  <a:lnTo>
                    <a:pt x="812080" y="1793054"/>
                  </a:lnTo>
                  <a:lnTo>
                    <a:pt x="819852" y="1806177"/>
                  </a:lnTo>
                  <a:lnTo>
                    <a:pt x="823342" y="1813575"/>
                  </a:lnTo>
                  <a:lnTo>
                    <a:pt x="825829" y="1816267"/>
                  </a:lnTo>
                  <a:lnTo>
                    <a:pt x="829013" y="1821642"/>
                  </a:lnTo>
                  <a:lnTo>
                    <a:pt x="846210" y="1838318"/>
                  </a:lnTo>
                  <a:lnTo>
                    <a:pt x="846218" y="1838327"/>
                  </a:lnTo>
                  <a:cubicBezTo>
                    <a:pt x="853940" y="1843518"/>
                    <a:pt x="861770" y="1846024"/>
                    <a:pt x="869745" y="1846967"/>
                  </a:cubicBezTo>
                  <a:lnTo>
                    <a:pt x="869746" y="1846967"/>
                  </a:lnTo>
                  <a:lnTo>
                    <a:pt x="846219" y="1838327"/>
                  </a:lnTo>
                  <a:lnTo>
                    <a:pt x="846210" y="1838318"/>
                  </a:lnTo>
                  <a:lnTo>
                    <a:pt x="825829" y="1816267"/>
                  </a:lnTo>
                  <a:lnTo>
                    <a:pt x="819852" y="1806177"/>
                  </a:lnTo>
                  <a:lnTo>
                    <a:pt x="804874" y="1774412"/>
                  </a:lnTo>
                  <a:lnTo>
                    <a:pt x="797268" y="1754737"/>
                  </a:lnTo>
                  <a:lnTo>
                    <a:pt x="793560" y="1743252"/>
                  </a:lnTo>
                  <a:lnTo>
                    <a:pt x="778672" y="1688812"/>
                  </a:lnTo>
                  <a:cubicBezTo>
                    <a:pt x="778672" y="1688812"/>
                    <a:pt x="778672" y="1598306"/>
                    <a:pt x="826136" y="1562596"/>
                  </a:cubicBezTo>
                  <a:cubicBezTo>
                    <a:pt x="826136" y="1562596"/>
                    <a:pt x="834765" y="1519498"/>
                    <a:pt x="821204" y="1500412"/>
                  </a:cubicBezTo>
                  <a:cubicBezTo>
                    <a:pt x="821204" y="1500412"/>
                    <a:pt x="839696" y="1410522"/>
                    <a:pt x="932157" y="1376659"/>
                  </a:cubicBezTo>
                  <a:lnTo>
                    <a:pt x="932176" y="1376621"/>
                  </a:lnTo>
                  <a:lnTo>
                    <a:pt x="937074" y="1367247"/>
                  </a:lnTo>
                  <a:lnTo>
                    <a:pt x="941420" y="1361580"/>
                  </a:lnTo>
                  <a:lnTo>
                    <a:pt x="955423" y="1345686"/>
                  </a:lnTo>
                  <a:lnTo>
                    <a:pt x="966848" y="1337292"/>
                  </a:lnTo>
                  <a:lnTo>
                    <a:pt x="991719" y="1323946"/>
                  </a:lnTo>
                  <a:lnTo>
                    <a:pt x="1022870" y="1314480"/>
                  </a:lnTo>
                  <a:lnTo>
                    <a:pt x="1029025" y="1313231"/>
                  </a:lnTo>
                  <a:lnTo>
                    <a:pt x="1069254" y="1312314"/>
                  </a:lnTo>
                  <a:close/>
                  <a:moveTo>
                    <a:pt x="454443" y="1310780"/>
                  </a:moveTo>
                  <a:cubicBezTo>
                    <a:pt x="449050" y="1318014"/>
                    <a:pt x="441730" y="1324595"/>
                    <a:pt x="433784" y="1330395"/>
                  </a:cubicBezTo>
                  <a:lnTo>
                    <a:pt x="433777" y="1330400"/>
                  </a:lnTo>
                  <a:lnTo>
                    <a:pt x="400643" y="1349411"/>
                  </a:lnTo>
                  <a:lnTo>
                    <a:pt x="391172" y="1353835"/>
                  </a:lnTo>
                  <a:lnTo>
                    <a:pt x="386877" y="1355680"/>
                  </a:lnTo>
                  <a:lnTo>
                    <a:pt x="380475" y="1358188"/>
                  </a:lnTo>
                  <a:lnTo>
                    <a:pt x="311377" y="1375258"/>
                  </a:lnTo>
                  <a:lnTo>
                    <a:pt x="311376" y="1375258"/>
                  </a:lnTo>
                  <a:lnTo>
                    <a:pt x="279114" y="1378792"/>
                  </a:lnTo>
                  <a:lnTo>
                    <a:pt x="260748" y="1380805"/>
                  </a:lnTo>
                  <a:lnTo>
                    <a:pt x="260749" y="1380805"/>
                  </a:lnTo>
                  <a:lnTo>
                    <a:pt x="279114" y="1378792"/>
                  </a:lnTo>
                  <a:lnTo>
                    <a:pt x="311377" y="1375258"/>
                  </a:lnTo>
                  <a:lnTo>
                    <a:pt x="311377" y="1375258"/>
                  </a:lnTo>
                  <a:cubicBezTo>
                    <a:pt x="331173" y="1371646"/>
                    <a:pt x="354048" y="1366115"/>
                    <a:pt x="380476" y="1358188"/>
                  </a:cubicBezTo>
                  <a:cubicBezTo>
                    <a:pt x="380476" y="1358188"/>
                    <a:pt x="382318" y="1357538"/>
                    <a:pt x="385453" y="1356292"/>
                  </a:cubicBezTo>
                  <a:lnTo>
                    <a:pt x="386877" y="1355680"/>
                  </a:lnTo>
                  <a:lnTo>
                    <a:pt x="388999" y="1354850"/>
                  </a:lnTo>
                  <a:lnTo>
                    <a:pt x="391172" y="1353835"/>
                  </a:lnTo>
                  <a:lnTo>
                    <a:pt x="398192" y="1350818"/>
                  </a:lnTo>
                  <a:lnTo>
                    <a:pt x="400643" y="1349411"/>
                  </a:lnTo>
                  <a:lnTo>
                    <a:pt x="409369" y="1345336"/>
                  </a:lnTo>
                  <a:lnTo>
                    <a:pt x="433777" y="1330400"/>
                  </a:lnTo>
                  <a:lnTo>
                    <a:pt x="433785" y="1330395"/>
                  </a:lnTo>
                  <a:lnTo>
                    <a:pt x="454443" y="1310781"/>
                  </a:lnTo>
                  <a:close/>
                  <a:moveTo>
                    <a:pt x="586165" y="1241610"/>
                  </a:moveTo>
                  <a:cubicBezTo>
                    <a:pt x="571627" y="1242228"/>
                    <a:pt x="555225" y="1244056"/>
                    <a:pt x="536425" y="1247365"/>
                  </a:cubicBezTo>
                  <a:cubicBezTo>
                    <a:pt x="536425" y="1247365"/>
                    <a:pt x="451361" y="1305239"/>
                    <a:pt x="528411" y="1424067"/>
                  </a:cubicBezTo>
                  <a:cubicBezTo>
                    <a:pt x="528411" y="1424067"/>
                    <a:pt x="504372" y="1508416"/>
                    <a:pt x="538890" y="1547820"/>
                  </a:cubicBezTo>
                  <a:lnTo>
                    <a:pt x="538915" y="1547827"/>
                  </a:lnTo>
                  <a:lnTo>
                    <a:pt x="547132" y="1550259"/>
                  </a:lnTo>
                  <a:lnTo>
                    <a:pt x="548826" y="1550691"/>
                  </a:lnTo>
                  <a:lnTo>
                    <a:pt x="551509" y="1551467"/>
                  </a:lnTo>
                  <a:lnTo>
                    <a:pt x="555815" y="1552476"/>
                  </a:lnTo>
                  <a:lnTo>
                    <a:pt x="569220" y="1555901"/>
                  </a:lnTo>
                  <a:lnTo>
                    <a:pt x="572756" y="1556450"/>
                  </a:lnTo>
                  <a:lnTo>
                    <a:pt x="584222" y="1559138"/>
                  </a:lnTo>
                  <a:cubicBezTo>
                    <a:pt x="597617" y="1561822"/>
                    <a:pt x="613075" y="1564358"/>
                    <a:pt x="629310" y="1565931"/>
                  </a:cubicBezTo>
                  <a:lnTo>
                    <a:pt x="634523" y="1566037"/>
                  </a:lnTo>
                  <a:lnTo>
                    <a:pt x="639134" y="1566752"/>
                  </a:lnTo>
                  <a:lnTo>
                    <a:pt x="679056" y="1566940"/>
                  </a:lnTo>
                  <a:lnTo>
                    <a:pt x="634523" y="1566037"/>
                  </a:lnTo>
                  <a:lnTo>
                    <a:pt x="572756" y="1556450"/>
                  </a:lnTo>
                  <a:lnTo>
                    <a:pt x="555815" y="1552476"/>
                  </a:lnTo>
                  <a:lnTo>
                    <a:pt x="548826" y="1550691"/>
                  </a:lnTo>
                  <a:lnTo>
                    <a:pt x="538915" y="1547827"/>
                  </a:lnTo>
                  <a:lnTo>
                    <a:pt x="538891" y="1547820"/>
                  </a:lnTo>
                  <a:cubicBezTo>
                    <a:pt x="504373" y="1508416"/>
                    <a:pt x="528412" y="1424067"/>
                    <a:pt x="528412" y="1424067"/>
                  </a:cubicBezTo>
                  <a:cubicBezTo>
                    <a:pt x="451362" y="1305239"/>
                    <a:pt x="536426" y="1247365"/>
                    <a:pt x="536426" y="1247365"/>
                  </a:cubicBezTo>
                  <a:lnTo>
                    <a:pt x="586166" y="1241610"/>
                  </a:lnTo>
                  <a:close/>
                  <a:moveTo>
                    <a:pt x="1596385" y="1215105"/>
                  </a:moveTo>
                  <a:lnTo>
                    <a:pt x="1609230" y="1218911"/>
                  </a:lnTo>
                  <a:lnTo>
                    <a:pt x="1613762" y="1223843"/>
                  </a:lnTo>
                  <a:lnTo>
                    <a:pt x="1619447" y="1235897"/>
                  </a:lnTo>
                  <a:lnTo>
                    <a:pt x="1622205" y="1244422"/>
                  </a:lnTo>
                  <a:lnTo>
                    <a:pt x="1624213" y="1255240"/>
                  </a:lnTo>
                  <a:lnTo>
                    <a:pt x="1629925" y="1301545"/>
                  </a:lnTo>
                  <a:cubicBezTo>
                    <a:pt x="1633624" y="1348953"/>
                    <a:pt x="1578147" y="1417910"/>
                    <a:pt x="1695264" y="1432071"/>
                  </a:cubicBezTo>
                  <a:cubicBezTo>
                    <a:pt x="1724389" y="1435457"/>
                    <a:pt x="1754169" y="1435419"/>
                    <a:pt x="1782764" y="1432311"/>
                  </a:cubicBezTo>
                  <a:lnTo>
                    <a:pt x="1782764" y="1432311"/>
                  </a:lnTo>
                  <a:lnTo>
                    <a:pt x="1695265" y="1432071"/>
                  </a:lnTo>
                  <a:cubicBezTo>
                    <a:pt x="1578148" y="1417910"/>
                    <a:pt x="1633625" y="1348953"/>
                    <a:pt x="1629926" y="1301545"/>
                  </a:cubicBezTo>
                  <a:cubicBezTo>
                    <a:pt x="1629117" y="1291174"/>
                    <a:pt x="1628190" y="1280126"/>
                    <a:pt x="1626861" y="1269503"/>
                  </a:cubicBezTo>
                  <a:lnTo>
                    <a:pt x="1624213" y="1255240"/>
                  </a:lnTo>
                  <a:lnTo>
                    <a:pt x="1623294" y="1247789"/>
                  </a:lnTo>
                  <a:lnTo>
                    <a:pt x="1622205" y="1244422"/>
                  </a:lnTo>
                  <a:lnTo>
                    <a:pt x="1621385" y="1240007"/>
                  </a:lnTo>
                  <a:lnTo>
                    <a:pt x="1619447" y="1235897"/>
                  </a:lnTo>
                  <a:lnTo>
                    <a:pt x="1616517" y="1226841"/>
                  </a:lnTo>
                  <a:lnTo>
                    <a:pt x="1613762" y="1223843"/>
                  </a:lnTo>
                  <a:lnTo>
                    <a:pt x="1611794" y="1219671"/>
                  </a:lnTo>
                  <a:lnTo>
                    <a:pt x="1609230" y="1218911"/>
                  </a:lnTo>
                  <a:lnTo>
                    <a:pt x="1606001" y="1215397"/>
                  </a:lnTo>
                  <a:close/>
                  <a:moveTo>
                    <a:pt x="633567" y="1197003"/>
                  </a:moveTo>
                  <a:lnTo>
                    <a:pt x="690534" y="1210912"/>
                  </a:lnTo>
                  <a:lnTo>
                    <a:pt x="706433" y="1218144"/>
                  </a:lnTo>
                  <a:lnTo>
                    <a:pt x="739870" y="1236231"/>
                  </a:lnTo>
                  <a:lnTo>
                    <a:pt x="752530" y="1243801"/>
                  </a:lnTo>
                  <a:lnTo>
                    <a:pt x="784196" y="1260281"/>
                  </a:lnTo>
                  <a:lnTo>
                    <a:pt x="784219" y="1260294"/>
                  </a:lnTo>
                  <a:lnTo>
                    <a:pt x="784239" y="1260301"/>
                  </a:lnTo>
                  <a:lnTo>
                    <a:pt x="827638" y="1277033"/>
                  </a:lnTo>
                  <a:lnTo>
                    <a:pt x="839282" y="1280442"/>
                  </a:lnTo>
                  <a:lnTo>
                    <a:pt x="848104" y="1283671"/>
                  </a:lnTo>
                  <a:lnTo>
                    <a:pt x="859369" y="1286325"/>
                  </a:lnTo>
                  <a:lnTo>
                    <a:pt x="866665" y="1288461"/>
                  </a:lnTo>
                  <a:lnTo>
                    <a:pt x="869181" y="1288637"/>
                  </a:lnTo>
                  <a:lnTo>
                    <a:pt x="874976" y="1290002"/>
                  </a:lnTo>
                  <a:cubicBezTo>
                    <a:pt x="882914" y="1291225"/>
                    <a:pt x="889683" y="1291463"/>
                    <a:pt x="894826" y="1290424"/>
                  </a:cubicBezTo>
                  <a:lnTo>
                    <a:pt x="894826" y="1290424"/>
                  </a:lnTo>
                  <a:lnTo>
                    <a:pt x="869181" y="1288637"/>
                  </a:lnTo>
                  <a:lnTo>
                    <a:pt x="859369" y="1286325"/>
                  </a:lnTo>
                  <a:lnTo>
                    <a:pt x="839282" y="1280442"/>
                  </a:lnTo>
                  <a:lnTo>
                    <a:pt x="784239" y="1260301"/>
                  </a:lnTo>
                  <a:lnTo>
                    <a:pt x="784220" y="1260294"/>
                  </a:lnTo>
                  <a:lnTo>
                    <a:pt x="784196" y="1260281"/>
                  </a:lnTo>
                  <a:lnTo>
                    <a:pt x="741938" y="1237350"/>
                  </a:lnTo>
                  <a:lnTo>
                    <a:pt x="739870" y="1236231"/>
                  </a:lnTo>
                  <a:lnTo>
                    <a:pt x="719751" y="1224200"/>
                  </a:lnTo>
                  <a:lnTo>
                    <a:pt x="706433" y="1218144"/>
                  </a:lnTo>
                  <a:lnTo>
                    <a:pt x="695149" y="1212039"/>
                  </a:lnTo>
                  <a:lnTo>
                    <a:pt x="690534" y="1210912"/>
                  </a:lnTo>
                  <a:lnTo>
                    <a:pt x="681543" y="1206823"/>
                  </a:lnTo>
                  <a:cubicBezTo>
                    <a:pt x="667420" y="1201994"/>
                    <a:pt x="651669" y="1198424"/>
                    <a:pt x="633567" y="1197003"/>
                  </a:cubicBezTo>
                  <a:close/>
                  <a:moveTo>
                    <a:pt x="1407010" y="1171394"/>
                  </a:moveTo>
                  <a:lnTo>
                    <a:pt x="1407010" y="1171395"/>
                  </a:lnTo>
                  <a:lnTo>
                    <a:pt x="1425562" y="1177487"/>
                  </a:lnTo>
                  <a:lnTo>
                    <a:pt x="1431431" y="1182672"/>
                  </a:lnTo>
                  <a:lnTo>
                    <a:pt x="1446527" y="1202532"/>
                  </a:lnTo>
                  <a:lnTo>
                    <a:pt x="1451935" y="1213121"/>
                  </a:lnTo>
                  <a:lnTo>
                    <a:pt x="1459798" y="1261525"/>
                  </a:lnTo>
                  <a:cubicBezTo>
                    <a:pt x="1453635" y="1347106"/>
                    <a:pt x="1406172" y="1334792"/>
                    <a:pt x="1477674" y="1382200"/>
                  </a:cubicBezTo>
                  <a:cubicBezTo>
                    <a:pt x="1495396" y="1394052"/>
                    <a:pt x="1509573" y="1399862"/>
                    <a:pt x="1520899" y="1401228"/>
                  </a:cubicBezTo>
                  <a:lnTo>
                    <a:pt x="1520900" y="1401228"/>
                  </a:lnTo>
                  <a:lnTo>
                    <a:pt x="1501686" y="1395646"/>
                  </a:lnTo>
                  <a:cubicBezTo>
                    <a:pt x="1494510" y="1392541"/>
                    <a:pt x="1486536" y="1388126"/>
                    <a:pt x="1477675" y="1382200"/>
                  </a:cubicBezTo>
                  <a:cubicBezTo>
                    <a:pt x="1406173" y="1334792"/>
                    <a:pt x="1453636" y="1347106"/>
                    <a:pt x="1459799" y="1261525"/>
                  </a:cubicBezTo>
                  <a:cubicBezTo>
                    <a:pt x="1460839" y="1245594"/>
                    <a:pt x="1458976" y="1231676"/>
                    <a:pt x="1455366" y="1219840"/>
                  </a:cubicBezTo>
                  <a:lnTo>
                    <a:pt x="1451935" y="1213121"/>
                  </a:lnTo>
                  <a:lnTo>
                    <a:pt x="1451217" y="1208701"/>
                  </a:lnTo>
                  <a:lnTo>
                    <a:pt x="1446527" y="1202532"/>
                  </a:lnTo>
                  <a:lnTo>
                    <a:pt x="1440458" y="1190648"/>
                  </a:lnTo>
                  <a:lnTo>
                    <a:pt x="1431431" y="1182672"/>
                  </a:lnTo>
                  <a:lnTo>
                    <a:pt x="1428131" y="1178331"/>
                  </a:lnTo>
                  <a:lnTo>
                    <a:pt x="1425562" y="1177487"/>
                  </a:lnTo>
                  <a:lnTo>
                    <a:pt x="1422024" y="1174361"/>
                  </a:lnTo>
                  <a:cubicBezTo>
                    <a:pt x="1416063" y="1171129"/>
                    <a:pt x="1410672" y="1170117"/>
                    <a:pt x="1407010" y="1171394"/>
                  </a:cubicBezTo>
                  <a:close/>
                  <a:moveTo>
                    <a:pt x="2454771" y="1162313"/>
                  </a:moveTo>
                  <a:lnTo>
                    <a:pt x="2497449" y="1166697"/>
                  </a:lnTo>
                  <a:lnTo>
                    <a:pt x="2509074" y="1169436"/>
                  </a:lnTo>
                  <a:lnTo>
                    <a:pt x="2514272" y="1170919"/>
                  </a:lnTo>
                  <a:lnTo>
                    <a:pt x="2521862" y="1173482"/>
                  </a:lnTo>
                  <a:cubicBezTo>
                    <a:pt x="2537580" y="1186719"/>
                    <a:pt x="2549562" y="1193838"/>
                    <a:pt x="2559183" y="1196657"/>
                  </a:cubicBezTo>
                  <a:lnTo>
                    <a:pt x="2559184" y="1196656"/>
                  </a:lnTo>
                  <a:lnTo>
                    <a:pt x="2542810" y="1188976"/>
                  </a:lnTo>
                  <a:cubicBezTo>
                    <a:pt x="2536647" y="1185189"/>
                    <a:pt x="2529722" y="1180100"/>
                    <a:pt x="2521863" y="1173482"/>
                  </a:cubicBezTo>
                  <a:cubicBezTo>
                    <a:pt x="2521863" y="1173482"/>
                    <a:pt x="2519718" y="1172638"/>
                    <a:pt x="2515988" y="1171408"/>
                  </a:cubicBezTo>
                  <a:lnTo>
                    <a:pt x="2514272" y="1170919"/>
                  </a:lnTo>
                  <a:lnTo>
                    <a:pt x="2511749" y="1170067"/>
                  </a:lnTo>
                  <a:lnTo>
                    <a:pt x="2509074" y="1169436"/>
                  </a:lnTo>
                  <a:lnTo>
                    <a:pt x="2500604" y="1167021"/>
                  </a:lnTo>
                  <a:lnTo>
                    <a:pt x="2497449" y="1166697"/>
                  </a:lnTo>
                  <a:lnTo>
                    <a:pt x="2486727" y="1164170"/>
                  </a:lnTo>
                  <a:close/>
                  <a:moveTo>
                    <a:pt x="2216125" y="1161169"/>
                  </a:moveTo>
                  <a:cubicBezTo>
                    <a:pt x="2198250" y="1163016"/>
                    <a:pt x="2175443" y="1172405"/>
                    <a:pt x="2149939" y="1185257"/>
                  </a:cubicBezTo>
                  <a:lnTo>
                    <a:pt x="2136818" y="1192404"/>
                  </a:lnTo>
                  <a:lnTo>
                    <a:pt x="2130342" y="1195482"/>
                  </a:lnTo>
                  <a:lnTo>
                    <a:pt x="2067649" y="1230083"/>
                  </a:lnTo>
                  <a:lnTo>
                    <a:pt x="2067572" y="1230125"/>
                  </a:lnTo>
                  <a:cubicBezTo>
                    <a:pt x="2010246" y="1261525"/>
                    <a:pt x="2047847" y="1279380"/>
                    <a:pt x="2015794" y="1331098"/>
                  </a:cubicBezTo>
                  <a:lnTo>
                    <a:pt x="2015718" y="1331227"/>
                  </a:lnTo>
                  <a:lnTo>
                    <a:pt x="2001220" y="1355699"/>
                  </a:lnTo>
                  <a:lnTo>
                    <a:pt x="1999141" y="1359578"/>
                  </a:lnTo>
                  <a:lnTo>
                    <a:pt x="1997620" y="1362180"/>
                  </a:lnTo>
                  <a:lnTo>
                    <a:pt x="1995686" y="1366025"/>
                  </a:lnTo>
                  <a:lnTo>
                    <a:pt x="1992033" y="1372841"/>
                  </a:lnTo>
                  <a:lnTo>
                    <a:pt x="1990791" y="1375758"/>
                  </a:lnTo>
                  <a:lnTo>
                    <a:pt x="1988287" y="1380738"/>
                  </a:lnTo>
                  <a:cubicBezTo>
                    <a:pt x="1984357" y="1389588"/>
                    <a:pt x="1984357" y="1392051"/>
                    <a:pt x="1984357" y="1392051"/>
                  </a:cubicBezTo>
                  <a:lnTo>
                    <a:pt x="1984358" y="1392050"/>
                  </a:lnTo>
                  <a:lnTo>
                    <a:pt x="1984849" y="1389713"/>
                  </a:lnTo>
                  <a:lnTo>
                    <a:pt x="1990791" y="1375758"/>
                  </a:lnTo>
                  <a:lnTo>
                    <a:pt x="1995686" y="1366025"/>
                  </a:lnTo>
                  <a:lnTo>
                    <a:pt x="1999141" y="1359578"/>
                  </a:lnTo>
                  <a:lnTo>
                    <a:pt x="2015718" y="1331227"/>
                  </a:lnTo>
                  <a:lnTo>
                    <a:pt x="2015795" y="1331098"/>
                  </a:lnTo>
                  <a:cubicBezTo>
                    <a:pt x="2047848" y="1279380"/>
                    <a:pt x="2010247" y="1261525"/>
                    <a:pt x="2067573" y="1230125"/>
                  </a:cubicBezTo>
                  <a:lnTo>
                    <a:pt x="2067649" y="1230083"/>
                  </a:lnTo>
                  <a:lnTo>
                    <a:pt x="2136818" y="1192404"/>
                  </a:lnTo>
                  <a:lnTo>
                    <a:pt x="2185894" y="1169086"/>
                  </a:lnTo>
                  <a:lnTo>
                    <a:pt x="2216126" y="1161169"/>
                  </a:lnTo>
                  <a:close/>
                  <a:moveTo>
                    <a:pt x="1140501" y="1144545"/>
                  </a:moveTo>
                  <a:cubicBezTo>
                    <a:pt x="1140501" y="1144545"/>
                    <a:pt x="1131255" y="1152395"/>
                    <a:pt x="1121084" y="1164247"/>
                  </a:cubicBezTo>
                  <a:lnTo>
                    <a:pt x="1117094" y="1169680"/>
                  </a:lnTo>
                  <a:lnTo>
                    <a:pt x="1113413" y="1173826"/>
                  </a:lnTo>
                  <a:lnTo>
                    <a:pt x="1112001" y="1176613"/>
                  </a:lnTo>
                  <a:lnTo>
                    <a:pt x="1106175" y="1184545"/>
                  </a:lnTo>
                  <a:cubicBezTo>
                    <a:pt x="1101668" y="1191991"/>
                    <a:pt x="1097969" y="1199957"/>
                    <a:pt x="1096120" y="1207961"/>
                  </a:cubicBezTo>
                  <a:cubicBezTo>
                    <a:pt x="1096120" y="1207961"/>
                    <a:pt x="1092807" y="1210731"/>
                    <a:pt x="1088203" y="1213781"/>
                  </a:cubicBezTo>
                  <a:lnTo>
                    <a:pt x="1072543" y="1221275"/>
                  </a:lnTo>
                  <a:lnTo>
                    <a:pt x="1072543" y="1221275"/>
                  </a:lnTo>
                  <a:cubicBezTo>
                    <a:pt x="1082868" y="1219043"/>
                    <a:pt x="1096120" y="1207961"/>
                    <a:pt x="1096120" y="1207961"/>
                  </a:cubicBezTo>
                  <a:lnTo>
                    <a:pt x="1112001" y="1176613"/>
                  </a:lnTo>
                  <a:lnTo>
                    <a:pt x="1117094" y="1169680"/>
                  </a:lnTo>
                  <a:lnTo>
                    <a:pt x="1134607" y="1149951"/>
                  </a:lnTo>
                  <a:lnTo>
                    <a:pt x="1140501" y="1144545"/>
                  </a:lnTo>
                  <a:close/>
                  <a:moveTo>
                    <a:pt x="1416178" y="1143968"/>
                  </a:moveTo>
                  <a:cubicBezTo>
                    <a:pt x="1410717" y="1144199"/>
                    <a:pt x="1407404" y="1144545"/>
                    <a:pt x="1407404" y="1144545"/>
                  </a:cubicBezTo>
                  <a:cubicBezTo>
                    <a:pt x="1375968" y="1178408"/>
                    <a:pt x="1338984" y="1183949"/>
                    <a:pt x="1338984" y="1183949"/>
                  </a:cubicBezTo>
                  <a:cubicBezTo>
                    <a:pt x="1236044" y="1186412"/>
                    <a:pt x="1207073" y="1239361"/>
                    <a:pt x="1207073" y="1239361"/>
                  </a:cubicBezTo>
                  <a:lnTo>
                    <a:pt x="1195446" y="1274442"/>
                  </a:lnTo>
                  <a:lnTo>
                    <a:pt x="1191615" y="1281340"/>
                  </a:lnTo>
                  <a:lnTo>
                    <a:pt x="1182182" y="1292713"/>
                  </a:lnTo>
                  <a:lnTo>
                    <a:pt x="1163196" y="1308771"/>
                  </a:lnTo>
                  <a:lnTo>
                    <a:pt x="1155748" y="1313127"/>
                  </a:lnTo>
                  <a:lnTo>
                    <a:pt x="1133394" y="1320313"/>
                  </a:lnTo>
                  <a:lnTo>
                    <a:pt x="1133394" y="1320314"/>
                  </a:lnTo>
                  <a:lnTo>
                    <a:pt x="1133393" y="1320314"/>
                  </a:lnTo>
                  <a:lnTo>
                    <a:pt x="1123783" y="1321101"/>
                  </a:lnTo>
                  <a:lnTo>
                    <a:pt x="1122009" y="1321247"/>
                  </a:lnTo>
                  <a:lnTo>
                    <a:pt x="1122010" y="1321247"/>
                  </a:lnTo>
                  <a:lnTo>
                    <a:pt x="1123783" y="1321101"/>
                  </a:lnTo>
                  <a:lnTo>
                    <a:pt x="1133394" y="1320314"/>
                  </a:lnTo>
                  <a:lnTo>
                    <a:pt x="1133394" y="1320314"/>
                  </a:lnTo>
                  <a:lnTo>
                    <a:pt x="1133394" y="1320313"/>
                  </a:lnTo>
                  <a:lnTo>
                    <a:pt x="1152228" y="1315185"/>
                  </a:lnTo>
                  <a:lnTo>
                    <a:pt x="1155748" y="1313127"/>
                  </a:lnTo>
                  <a:lnTo>
                    <a:pt x="1159456" y="1311935"/>
                  </a:lnTo>
                  <a:lnTo>
                    <a:pt x="1163196" y="1308771"/>
                  </a:lnTo>
                  <a:lnTo>
                    <a:pt x="1174199" y="1302337"/>
                  </a:lnTo>
                  <a:lnTo>
                    <a:pt x="1182182" y="1292713"/>
                  </a:lnTo>
                  <a:lnTo>
                    <a:pt x="1188061" y="1287740"/>
                  </a:lnTo>
                  <a:lnTo>
                    <a:pt x="1191615" y="1281340"/>
                  </a:lnTo>
                  <a:lnTo>
                    <a:pt x="1194187" y="1278240"/>
                  </a:lnTo>
                  <a:lnTo>
                    <a:pt x="1195446" y="1274442"/>
                  </a:lnTo>
                  <a:lnTo>
                    <a:pt x="1199525" y="1267097"/>
                  </a:lnTo>
                  <a:cubicBezTo>
                    <a:pt x="1202778" y="1259092"/>
                    <a:pt x="1205378" y="1249904"/>
                    <a:pt x="1207074" y="1239361"/>
                  </a:cubicBezTo>
                  <a:cubicBezTo>
                    <a:pt x="1207074" y="1239361"/>
                    <a:pt x="1236045" y="1186412"/>
                    <a:pt x="1338985" y="1183949"/>
                  </a:cubicBezTo>
                  <a:cubicBezTo>
                    <a:pt x="1338985" y="1183949"/>
                    <a:pt x="1375969" y="1178408"/>
                    <a:pt x="1407405" y="1144545"/>
                  </a:cubicBezTo>
                  <a:lnTo>
                    <a:pt x="1416179" y="1143968"/>
                  </a:lnTo>
                  <a:close/>
                  <a:moveTo>
                    <a:pt x="2652772" y="1133539"/>
                  </a:moveTo>
                  <a:lnTo>
                    <a:pt x="2652771" y="1133539"/>
                  </a:lnTo>
                  <a:lnTo>
                    <a:pt x="2658347" y="1136743"/>
                  </a:lnTo>
                  <a:cubicBezTo>
                    <a:pt x="2658935" y="1139388"/>
                    <a:pt x="2658241" y="1143621"/>
                    <a:pt x="2656238" y="1149470"/>
                  </a:cubicBezTo>
                  <a:cubicBezTo>
                    <a:pt x="2648224" y="1173482"/>
                    <a:pt x="2608775" y="1210423"/>
                    <a:pt x="2608775" y="1210423"/>
                  </a:cubicBezTo>
                  <a:cubicBezTo>
                    <a:pt x="2563777" y="1226431"/>
                    <a:pt x="2595830" y="1440075"/>
                    <a:pt x="2595830" y="1440075"/>
                  </a:cubicBezTo>
                  <a:lnTo>
                    <a:pt x="2595862" y="1440173"/>
                  </a:lnTo>
                  <a:lnTo>
                    <a:pt x="2604190" y="1466825"/>
                  </a:lnTo>
                  <a:lnTo>
                    <a:pt x="2605752" y="1470831"/>
                  </a:lnTo>
                  <a:lnTo>
                    <a:pt x="2606763" y="1473965"/>
                  </a:lnTo>
                  <a:lnTo>
                    <a:pt x="2608449" y="1477747"/>
                  </a:lnTo>
                  <a:lnTo>
                    <a:pt x="2611601" y="1485829"/>
                  </a:lnTo>
                  <a:lnTo>
                    <a:pt x="2613154" y="1488300"/>
                  </a:lnTo>
                  <a:lnTo>
                    <a:pt x="2616027" y="1494746"/>
                  </a:lnTo>
                  <a:cubicBezTo>
                    <a:pt x="2621661" y="1504818"/>
                    <a:pt x="2626227" y="1507915"/>
                    <a:pt x="2629809" y="1507569"/>
                  </a:cubicBezTo>
                  <a:lnTo>
                    <a:pt x="2629810" y="1507569"/>
                  </a:lnTo>
                  <a:lnTo>
                    <a:pt x="2623689" y="1505064"/>
                  </a:lnTo>
                  <a:lnTo>
                    <a:pt x="2613154" y="1488300"/>
                  </a:lnTo>
                  <a:lnTo>
                    <a:pt x="2608449" y="1477747"/>
                  </a:lnTo>
                  <a:lnTo>
                    <a:pt x="2605752" y="1470831"/>
                  </a:lnTo>
                  <a:lnTo>
                    <a:pt x="2595862" y="1440173"/>
                  </a:lnTo>
                  <a:lnTo>
                    <a:pt x="2595831" y="1440075"/>
                  </a:lnTo>
                  <a:cubicBezTo>
                    <a:pt x="2595831" y="1440075"/>
                    <a:pt x="2563778" y="1226431"/>
                    <a:pt x="2608776" y="1210423"/>
                  </a:cubicBezTo>
                  <a:cubicBezTo>
                    <a:pt x="2608776" y="1210423"/>
                    <a:pt x="2648225" y="1173482"/>
                    <a:pt x="2656239" y="1149470"/>
                  </a:cubicBezTo>
                  <a:cubicBezTo>
                    <a:pt x="2660246" y="1137772"/>
                    <a:pt x="2659013" y="1132539"/>
                    <a:pt x="2652772" y="1133539"/>
                  </a:cubicBezTo>
                  <a:close/>
                  <a:moveTo>
                    <a:pt x="1601157" y="1073712"/>
                  </a:moveTo>
                  <a:cubicBezTo>
                    <a:pt x="1591513" y="1072738"/>
                    <a:pt x="1583327" y="1074215"/>
                    <a:pt x="1576473" y="1076979"/>
                  </a:cubicBezTo>
                  <a:lnTo>
                    <a:pt x="1572430" y="1079639"/>
                  </a:lnTo>
                  <a:lnTo>
                    <a:pt x="1570058" y="1080129"/>
                  </a:lnTo>
                  <a:lnTo>
                    <a:pt x="1566004" y="1083868"/>
                  </a:lnTo>
                  <a:lnTo>
                    <a:pt x="1559777" y="1087965"/>
                  </a:lnTo>
                  <a:lnTo>
                    <a:pt x="1554567" y="1094416"/>
                  </a:lnTo>
                  <a:lnTo>
                    <a:pt x="1552712" y="1096127"/>
                  </a:lnTo>
                  <a:lnTo>
                    <a:pt x="1551369" y="1098376"/>
                  </a:lnTo>
                  <a:lnTo>
                    <a:pt x="1550314" y="1099682"/>
                  </a:lnTo>
                  <a:cubicBezTo>
                    <a:pt x="1548281" y="1102933"/>
                    <a:pt x="1547327" y="1105141"/>
                    <a:pt x="1547327" y="1105141"/>
                  </a:cubicBezTo>
                  <a:lnTo>
                    <a:pt x="1547315" y="1105159"/>
                  </a:lnTo>
                  <a:lnTo>
                    <a:pt x="1539004" y="1117269"/>
                  </a:lnTo>
                  <a:lnTo>
                    <a:pt x="1536825" y="1121746"/>
                  </a:lnTo>
                  <a:lnTo>
                    <a:pt x="1536405" y="1122409"/>
                  </a:lnTo>
                  <a:lnTo>
                    <a:pt x="1528780" y="1137648"/>
                  </a:lnTo>
                  <a:lnTo>
                    <a:pt x="1524662" y="1145040"/>
                  </a:lnTo>
                  <a:lnTo>
                    <a:pt x="1511788" y="1159254"/>
                  </a:lnTo>
                  <a:lnTo>
                    <a:pt x="1511789" y="1159254"/>
                  </a:lnTo>
                  <a:cubicBezTo>
                    <a:pt x="1515877" y="1157125"/>
                    <a:pt x="1519392" y="1153401"/>
                    <a:pt x="1522551" y="1148830"/>
                  </a:cubicBezTo>
                  <a:lnTo>
                    <a:pt x="1524662" y="1145040"/>
                  </a:lnTo>
                  <a:lnTo>
                    <a:pt x="1525599" y="1144006"/>
                  </a:lnTo>
                  <a:lnTo>
                    <a:pt x="1528780" y="1137648"/>
                  </a:lnTo>
                  <a:lnTo>
                    <a:pt x="1531184" y="1133334"/>
                  </a:lnTo>
                  <a:lnTo>
                    <a:pt x="1536825" y="1121746"/>
                  </a:lnTo>
                  <a:lnTo>
                    <a:pt x="1547315" y="1105159"/>
                  </a:lnTo>
                  <a:lnTo>
                    <a:pt x="1547328" y="1105141"/>
                  </a:lnTo>
                  <a:lnTo>
                    <a:pt x="1551369" y="1098376"/>
                  </a:lnTo>
                  <a:lnTo>
                    <a:pt x="1554567" y="1094416"/>
                  </a:lnTo>
                  <a:lnTo>
                    <a:pt x="1566004" y="1083868"/>
                  </a:lnTo>
                  <a:lnTo>
                    <a:pt x="1572430" y="1079639"/>
                  </a:lnTo>
                  <a:lnTo>
                    <a:pt x="1601157" y="1073712"/>
                  </a:lnTo>
                  <a:close/>
                  <a:moveTo>
                    <a:pt x="2527409" y="1046420"/>
                  </a:moveTo>
                  <a:cubicBezTo>
                    <a:pt x="2510381" y="1047959"/>
                    <a:pt x="2497514" y="1053885"/>
                    <a:pt x="2492891" y="1065121"/>
                  </a:cubicBezTo>
                  <a:cubicBezTo>
                    <a:pt x="2474399" y="1110067"/>
                    <a:pt x="2463303" y="1115608"/>
                    <a:pt x="2405361" y="1142082"/>
                  </a:cubicBezTo>
                  <a:lnTo>
                    <a:pt x="2405353" y="1142088"/>
                  </a:lnTo>
                  <a:lnTo>
                    <a:pt x="2381400" y="1157480"/>
                  </a:lnTo>
                  <a:lnTo>
                    <a:pt x="2379152" y="1161081"/>
                  </a:lnTo>
                  <a:lnTo>
                    <a:pt x="2376775" y="1162804"/>
                  </a:lnTo>
                  <a:lnTo>
                    <a:pt x="2375460" y="1166993"/>
                  </a:lnTo>
                  <a:lnTo>
                    <a:pt x="2371513" y="1173316"/>
                  </a:lnTo>
                  <a:lnTo>
                    <a:pt x="2372092" y="1177724"/>
                  </a:lnTo>
                  <a:lnTo>
                    <a:pt x="2370380" y="1183179"/>
                  </a:lnTo>
                  <a:cubicBezTo>
                    <a:pt x="2370997" y="1195647"/>
                    <a:pt x="2378856" y="1204882"/>
                    <a:pt x="2378856" y="1204882"/>
                  </a:cubicBezTo>
                  <a:lnTo>
                    <a:pt x="2378857" y="1204882"/>
                  </a:lnTo>
                  <a:lnTo>
                    <a:pt x="2374850" y="1198706"/>
                  </a:lnTo>
                  <a:lnTo>
                    <a:pt x="2372092" y="1177724"/>
                  </a:lnTo>
                  <a:lnTo>
                    <a:pt x="2375460" y="1166993"/>
                  </a:lnTo>
                  <a:lnTo>
                    <a:pt x="2379152" y="1161081"/>
                  </a:lnTo>
                  <a:lnTo>
                    <a:pt x="2405353" y="1142088"/>
                  </a:lnTo>
                  <a:lnTo>
                    <a:pt x="2405362" y="1142082"/>
                  </a:lnTo>
                  <a:cubicBezTo>
                    <a:pt x="2463304" y="1115608"/>
                    <a:pt x="2474400" y="1110067"/>
                    <a:pt x="2492892" y="1065121"/>
                  </a:cubicBezTo>
                  <a:cubicBezTo>
                    <a:pt x="2495204" y="1059503"/>
                    <a:pt x="2499576" y="1055212"/>
                    <a:pt x="2505499" y="1052134"/>
                  </a:cubicBezTo>
                  <a:lnTo>
                    <a:pt x="2527410" y="1046420"/>
                  </a:lnTo>
                  <a:close/>
                  <a:moveTo>
                    <a:pt x="263974" y="1036184"/>
                  </a:moveTo>
                  <a:cubicBezTo>
                    <a:pt x="236236" y="1040186"/>
                    <a:pt x="223754" y="1058657"/>
                    <a:pt x="218206" y="1076127"/>
                  </a:cubicBezTo>
                  <a:lnTo>
                    <a:pt x="216422" y="1086211"/>
                  </a:lnTo>
                  <a:lnTo>
                    <a:pt x="215216" y="1088800"/>
                  </a:lnTo>
                  <a:lnTo>
                    <a:pt x="214493" y="1097117"/>
                  </a:lnTo>
                  <a:lnTo>
                    <a:pt x="214045" y="1099648"/>
                  </a:lnTo>
                  <a:lnTo>
                    <a:pt x="214045" y="1102264"/>
                  </a:lnTo>
                  <a:lnTo>
                    <a:pt x="213900" y="1103934"/>
                  </a:lnTo>
                  <a:lnTo>
                    <a:pt x="214045" y="1110025"/>
                  </a:lnTo>
                  <a:lnTo>
                    <a:pt x="214045" y="1110067"/>
                  </a:lnTo>
                  <a:cubicBezTo>
                    <a:pt x="208498" y="1144545"/>
                    <a:pt x="235003" y="1186412"/>
                    <a:pt x="235003" y="1186412"/>
                  </a:cubicBezTo>
                  <a:cubicBezTo>
                    <a:pt x="238085" y="1236898"/>
                    <a:pt x="161035" y="1260294"/>
                    <a:pt x="161035" y="1260294"/>
                  </a:cubicBezTo>
                  <a:cubicBezTo>
                    <a:pt x="92614" y="1260294"/>
                    <a:pt x="113572" y="1302777"/>
                    <a:pt x="113572" y="1302777"/>
                  </a:cubicBezTo>
                  <a:cubicBezTo>
                    <a:pt x="140077" y="1321247"/>
                    <a:pt x="145625" y="1363114"/>
                    <a:pt x="145625" y="1363114"/>
                  </a:cubicBezTo>
                  <a:cubicBezTo>
                    <a:pt x="129598" y="1471475"/>
                    <a:pt x="208498" y="1513341"/>
                    <a:pt x="208498" y="1513341"/>
                  </a:cubicBezTo>
                  <a:cubicBezTo>
                    <a:pt x="261354" y="1539815"/>
                    <a:pt x="306622" y="1551745"/>
                    <a:pt x="344290" y="1554044"/>
                  </a:cubicBezTo>
                  <a:lnTo>
                    <a:pt x="344290" y="1554044"/>
                  </a:lnTo>
                  <a:lnTo>
                    <a:pt x="282090" y="1542758"/>
                  </a:lnTo>
                  <a:cubicBezTo>
                    <a:pt x="259458" y="1536179"/>
                    <a:pt x="234927" y="1526578"/>
                    <a:pt x="208499" y="1513341"/>
                  </a:cubicBezTo>
                  <a:cubicBezTo>
                    <a:pt x="208499" y="1513341"/>
                    <a:pt x="129599" y="1471475"/>
                    <a:pt x="145626" y="1363114"/>
                  </a:cubicBezTo>
                  <a:cubicBezTo>
                    <a:pt x="145626" y="1363114"/>
                    <a:pt x="140078" y="1321247"/>
                    <a:pt x="113573" y="1302777"/>
                  </a:cubicBezTo>
                  <a:cubicBezTo>
                    <a:pt x="113573" y="1302777"/>
                    <a:pt x="92615" y="1260294"/>
                    <a:pt x="161036" y="1260294"/>
                  </a:cubicBezTo>
                  <a:cubicBezTo>
                    <a:pt x="161036" y="1260294"/>
                    <a:pt x="238086" y="1236898"/>
                    <a:pt x="235004" y="1186412"/>
                  </a:cubicBezTo>
                  <a:cubicBezTo>
                    <a:pt x="235004" y="1186412"/>
                    <a:pt x="208499" y="1144545"/>
                    <a:pt x="214046" y="1110067"/>
                  </a:cubicBezTo>
                  <a:lnTo>
                    <a:pt x="214045" y="1110025"/>
                  </a:lnTo>
                  <a:lnTo>
                    <a:pt x="214045" y="1102264"/>
                  </a:lnTo>
                  <a:lnTo>
                    <a:pt x="214493" y="1097117"/>
                  </a:lnTo>
                  <a:lnTo>
                    <a:pt x="216422" y="1086211"/>
                  </a:lnTo>
                  <a:lnTo>
                    <a:pt x="232770" y="1051105"/>
                  </a:lnTo>
                  <a:lnTo>
                    <a:pt x="263975" y="1036184"/>
                  </a:lnTo>
                  <a:close/>
                  <a:moveTo>
                    <a:pt x="879145" y="1012788"/>
                  </a:moveTo>
                  <a:lnTo>
                    <a:pt x="879073" y="1063241"/>
                  </a:lnTo>
                  <a:lnTo>
                    <a:pt x="878176" y="1081458"/>
                  </a:lnTo>
                  <a:lnTo>
                    <a:pt x="876240" y="1093224"/>
                  </a:lnTo>
                  <a:lnTo>
                    <a:pt x="870489" y="1111294"/>
                  </a:lnTo>
                  <a:lnTo>
                    <a:pt x="865480" y="1119963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45860" y="1132789"/>
                  </a:lnTo>
                  <a:lnTo>
                    <a:pt x="862531" y="1125066"/>
                  </a:lnTo>
                  <a:lnTo>
                    <a:pt x="865480" y="1119963"/>
                  </a:lnTo>
                  <a:lnTo>
                    <a:pt x="868321" y="1118105"/>
                  </a:lnTo>
                  <a:lnTo>
                    <a:pt x="870489" y="1111294"/>
                  </a:lnTo>
                  <a:lnTo>
                    <a:pt x="874371" y="1104575"/>
                  </a:lnTo>
                  <a:lnTo>
                    <a:pt x="876240" y="1093224"/>
                  </a:lnTo>
                  <a:lnTo>
                    <a:pt x="877845" y="1088178"/>
                  </a:lnTo>
                  <a:lnTo>
                    <a:pt x="878176" y="1081458"/>
                  </a:lnTo>
                  <a:lnTo>
                    <a:pt x="879055" y="1076120"/>
                  </a:lnTo>
                  <a:lnTo>
                    <a:pt x="879073" y="1063241"/>
                  </a:lnTo>
                  <a:lnTo>
                    <a:pt x="879698" y="1050556"/>
                  </a:lnTo>
                  <a:cubicBezTo>
                    <a:pt x="879622" y="1037572"/>
                    <a:pt x="879145" y="1024563"/>
                    <a:pt x="879145" y="1012788"/>
                  </a:cubicBezTo>
                  <a:close/>
                  <a:moveTo>
                    <a:pt x="2564606" y="997242"/>
                  </a:moveTo>
                  <a:lnTo>
                    <a:pt x="2603698" y="1004351"/>
                  </a:lnTo>
                  <a:lnTo>
                    <a:pt x="2614978" y="1008193"/>
                  </a:lnTo>
                  <a:lnTo>
                    <a:pt x="2637702" y="1017378"/>
                  </a:lnTo>
                  <a:lnTo>
                    <a:pt x="2644937" y="1020730"/>
                  </a:lnTo>
                  <a:lnTo>
                    <a:pt x="2655621" y="1026333"/>
                  </a:lnTo>
                  <a:cubicBezTo>
                    <a:pt x="2659320" y="1029796"/>
                    <a:pt x="2662989" y="1031864"/>
                    <a:pt x="2666553" y="1032810"/>
                  </a:cubicBezTo>
                  <a:lnTo>
                    <a:pt x="2666554" y="1032810"/>
                  </a:lnTo>
                  <a:lnTo>
                    <a:pt x="2655622" y="1026333"/>
                  </a:lnTo>
                  <a:cubicBezTo>
                    <a:pt x="2655622" y="1026333"/>
                    <a:pt x="2652567" y="1024536"/>
                    <a:pt x="2647325" y="1021836"/>
                  </a:cubicBezTo>
                  <a:lnTo>
                    <a:pt x="2644937" y="1020730"/>
                  </a:lnTo>
                  <a:lnTo>
                    <a:pt x="2641386" y="1018868"/>
                  </a:lnTo>
                  <a:lnTo>
                    <a:pt x="2637702" y="1017378"/>
                  </a:lnTo>
                  <a:lnTo>
                    <a:pt x="2625912" y="1011917"/>
                  </a:lnTo>
                  <a:lnTo>
                    <a:pt x="2614978" y="1008193"/>
                  </a:lnTo>
                  <a:lnTo>
                    <a:pt x="2606925" y="1004938"/>
                  </a:lnTo>
                  <a:lnTo>
                    <a:pt x="2603698" y="1004351"/>
                  </a:lnTo>
                  <a:lnTo>
                    <a:pt x="2596600" y="1001933"/>
                  </a:lnTo>
                  <a:cubicBezTo>
                    <a:pt x="2586093" y="999190"/>
                    <a:pt x="2575138" y="997328"/>
                    <a:pt x="2564606" y="997242"/>
                  </a:cubicBezTo>
                  <a:close/>
                  <a:moveTo>
                    <a:pt x="1813999" y="984389"/>
                  </a:moveTo>
                  <a:cubicBezTo>
                    <a:pt x="1794505" y="984312"/>
                    <a:pt x="1784643" y="990623"/>
                    <a:pt x="1784643" y="990623"/>
                  </a:cubicBezTo>
                  <a:cubicBezTo>
                    <a:pt x="1708825" y="990623"/>
                    <a:pt x="1708825" y="1073741"/>
                    <a:pt x="1716838" y="1093443"/>
                  </a:cubicBezTo>
                  <a:cubicBezTo>
                    <a:pt x="1724851" y="1113145"/>
                    <a:pt x="1766767" y="1210423"/>
                    <a:pt x="1782177" y="1233820"/>
                  </a:cubicBezTo>
                  <a:lnTo>
                    <a:pt x="1782185" y="1233834"/>
                  </a:lnTo>
                  <a:lnTo>
                    <a:pt x="1794023" y="1260629"/>
                  </a:lnTo>
                  <a:lnTo>
                    <a:pt x="1796091" y="1269981"/>
                  </a:lnTo>
                  <a:lnTo>
                    <a:pt x="1796318" y="1274388"/>
                  </a:lnTo>
                  <a:lnTo>
                    <a:pt x="1790412" y="1282391"/>
                  </a:lnTo>
                  <a:lnTo>
                    <a:pt x="1790413" y="1282391"/>
                  </a:lnTo>
                  <a:cubicBezTo>
                    <a:pt x="1793757" y="1282283"/>
                    <a:pt x="1795666" y="1280318"/>
                    <a:pt x="1796460" y="1277152"/>
                  </a:cubicBezTo>
                  <a:lnTo>
                    <a:pt x="1796318" y="1274388"/>
                  </a:lnTo>
                  <a:lnTo>
                    <a:pt x="1796894" y="1273608"/>
                  </a:lnTo>
                  <a:lnTo>
                    <a:pt x="1796091" y="1269981"/>
                  </a:lnTo>
                  <a:lnTo>
                    <a:pt x="1795820" y="1264696"/>
                  </a:lnTo>
                  <a:lnTo>
                    <a:pt x="1794023" y="1260629"/>
                  </a:lnTo>
                  <a:lnTo>
                    <a:pt x="1792627" y="1254320"/>
                  </a:lnTo>
                  <a:lnTo>
                    <a:pt x="1782185" y="1233834"/>
                  </a:lnTo>
                  <a:lnTo>
                    <a:pt x="1782178" y="1233820"/>
                  </a:lnTo>
                  <a:cubicBezTo>
                    <a:pt x="1766768" y="1210423"/>
                    <a:pt x="1724852" y="1113145"/>
                    <a:pt x="1716839" y="1093443"/>
                  </a:cubicBezTo>
                  <a:cubicBezTo>
                    <a:pt x="1708826" y="1073741"/>
                    <a:pt x="1708826" y="990623"/>
                    <a:pt x="1784644" y="990623"/>
                  </a:cubicBezTo>
                  <a:cubicBezTo>
                    <a:pt x="1784644" y="990623"/>
                    <a:pt x="1787110" y="989045"/>
                    <a:pt x="1792012" y="987477"/>
                  </a:cubicBezTo>
                  <a:lnTo>
                    <a:pt x="1813999" y="984389"/>
                  </a:lnTo>
                  <a:close/>
                  <a:moveTo>
                    <a:pt x="570790" y="977636"/>
                  </a:moveTo>
                  <a:cubicBezTo>
                    <a:pt x="567207" y="977462"/>
                    <a:pt x="565396" y="978309"/>
                    <a:pt x="565396" y="978309"/>
                  </a:cubicBezTo>
                  <a:cubicBezTo>
                    <a:pt x="578340" y="1012788"/>
                    <a:pt x="549369" y="1078666"/>
                    <a:pt x="549369" y="1078666"/>
                  </a:cubicBezTo>
                  <a:lnTo>
                    <a:pt x="533677" y="1099408"/>
                  </a:lnTo>
                  <a:lnTo>
                    <a:pt x="530098" y="1103523"/>
                  </a:lnTo>
                  <a:lnTo>
                    <a:pt x="524473" y="1109219"/>
                  </a:lnTo>
                  <a:lnTo>
                    <a:pt x="515046" y="1114856"/>
                  </a:lnTo>
                  <a:lnTo>
                    <a:pt x="515044" y="1114857"/>
                  </a:lnTo>
                  <a:lnTo>
                    <a:pt x="515044" y="1114857"/>
                  </a:lnTo>
                  <a:lnTo>
                    <a:pt x="515046" y="1114856"/>
                  </a:lnTo>
                  <a:lnTo>
                    <a:pt x="521053" y="1112683"/>
                  </a:lnTo>
                  <a:lnTo>
                    <a:pt x="524473" y="1109219"/>
                  </a:lnTo>
                  <a:lnTo>
                    <a:pt x="525869" y="1108385"/>
                  </a:lnTo>
                  <a:lnTo>
                    <a:pt x="530098" y="1103523"/>
                  </a:lnTo>
                  <a:lnTo>
                    <a:pt x="532091" y="1101504"/>
                  </a:lnTo>
                  <a:lnTo>
                    <a:pt x="533677" y="1099408"/>
                  </a:lnTo>
                  <a:lnTo>
                    <a:pt x="535779" y="1096991"/>
                  </a:lnTo>
                  <a:cubicBezTo>
                    <a:pt x="539667" y="1092100"/>
                    <a:pt x="544169" y="1086054"/>
                    <a:pt x="549370" y="1078666"/>
                  </a:cubicBezTo>
                  <a:cubicBezTo>
                    <a:pt x="549370" y="1078666"/>
                    <a:pt x="578341" y="1012788"/>
                    <a:pt x="565397" y="978309"/>
                  </a:cubicBezTo>
                  <a:lnTo>
                    <a:pt x="570790" y="977636"/>
                  </a:lnTo>
                  <a:close/>
                  <a:moveTo>
                    <a:pt x="689293" y="967843"/>
                  </a:moveTo>
                  <a:lnTo>
                    <a:pt x="722335" y="971042"/>
                  </a:lnTo>
                  <a:lnTo>
                    <a:pt x="729412" y="975023"/>
                  </a:lnTo>
                  <a:lnTo>
                    <a:pt x="735016" y="979910"/>
                  </a:lnTo>
                  <a:lnTo>
                    <a:pt x="738156" y="984902"/>
                  </a:lnTo>
                  <a:lnTo>
                    <a:pt x="741977" y="992236"/>
                  </a:lnTo>
                  <a:lnTo>
                    <a:pt x="744546" y="995058"/>
                  </a:lnTo>
                  <a:lnTo>
                    <a:pt x="747197" y="999272"/>
                  </a:lnTo>
                  <a:lnTo>
                    <a:pt x="748894" y="999834"/>
                  </a:lnTo>
                  <a:lnTo>
                    <a:pt x="751067" y="1002221"/>
                  </a:lnTo>
                  <a:cubicBezTo>
                    <a:pt x="755506" y="1004916"/>
                    <a:pt x="761798" y="1006785"/>
                    <a:pt x="771275" y="1007247"/>
                  </a:cubicBezTo>
                  <a:lnTo>
                    <a:pt x="771275" y="1007247"/>
                  </a:lnTo>
                  <a:lnTo>
                    <a:pt x="748894" y="999834"/>
                  </a:lnTo>
                  <a:lnTo>
                    <a:pt x="744546" y="995058"/>
                  </a:lnTo>
                  <a:lnTo>
                    <a:pt x="738156" y="984902"/>
                  </a:lnTo>
                  <a:lnTo>
                    <a:pt x="736006" y="980773"/>
                  </a:lnTo>
                  <a:lnTo>
                    <a:pt x="735016" y="979910"/>
                  </a:lnTo>
                  <a:lnTo>
                    <a:pt x="733328" y="977226"/>
                  </a:lnTo>
                  <a:lnTo>
                    <a:pt x="729412" y="975023"/>
                  </a:lnTo>
                  <a:lnTo>
                    <a:pt x="725160" y="971316"/>
                  </a:lnTo>
                  <a:lnTo>
                    <a:pt x="722335" y="971042"/>
                  </a:lnTo>
                  <a:lnTo>
                    <a:pt x="719079" y="969211"/>
                  </a:lnTo>
                  <a:cubicBezTo>
                    <a:pt x="712184" y="967453"/>
                    <a:pt x="702700" y="966804"/>
                    <a:pt x="689293" y="967843"/>
                  </a:cubicBezTo>
                  <a:close/>
                  <a:moveTo>
                    <a:pt x="398862" y="959300"/>
                  </a:moveTo>
                  <a:lnTo>
                    <a:pt x="398861" y="959300"/>
                  </a:lnTo>
                  <a:lnTo>
                    <a:pt x="411984" y="965201"/>
                  </a:lnTo>
                  <a:lnTo>
                    <a:pt x="414414" y="968797"/>
                  </a:lnTo>
                  <a:lnTo>
                    <a:pt x="418220" y="977582"/>
                  </a:lnTo>
                  <a:lnTo>
                    <a:pt x="419107" y="980821"/>
                  </a:lnTo>
                  <a:lnTo>
                    <a:pt x="419924" y="986313"/>
                  </a:lnTo>
                  <a:cubicBezTo>
                    <a:pt x="409541" y="994663"/>
                    <a:pt x="401305" y="1004185"/>
                    <a:pt x="395049" y="1014479"/>
                  </a:cubicBezTo>
                  <a:lnTo>
                    <a:pt x="387641" y="1033184"/>
                  </a:lnTo>
                  <a:lnTo>
                    <a:pt x="384614" y="1037577"/>
                  </a:lnTo>
                  <a:lnTo>
                    <a:pt x="384465" y="1041202"/>
                  </a:lnTo>
                  <a:lnTo>
                    <a:pt x="382056" y="1047284"/>
                  </a:lnTo>
                  <a:cubicBezTo>
                    <a:pt x="379596" y="1058727"/>
                    <a:pt x="378950" y="1070545"/>
                    <a:pt x="379955" y="1082340"/>
                  </a:cubicBezTo>
                  <a:lnTo>
                    <a:pt x="382328" y="1092971"/>
                  </a:lnTo>
                  <a:lnTo>
                    <a:pt x="382143" y="1097462"/>
                  </a:lnTo>
                  <a:lnTo>
                    <a:pt x="384505" y="1102721"/>
                  </a:lnTo>
                  <a:lnTo>
                    <a:pt x="387752" y="1117260"/>
                  </a:lnTo>
                  <a:lnTo>
                    <a:pt x="397161" y="1130894"/>
                  </a:lnTo>
                  <a:lnTo>
                    <a:pt x="407513" y="1153937"/>
                  </a:lnTo>
                  <a:lnTo>
                    <a:pt x="420968" y="1165389"/>
                  </a:lnTo>
                  <a:lnTo>
                    <a:pt x="429075" y="1177137"/>
                  </a:lnTo>
                  <a:lnTo>
                    <a:pt x="452015" y="1191815"/>
                  </a:lnTo>
                  <a:lnTo>
                    <a:pt x="455726" y="1194973"/>
                  </a:lnTo>
                  <a:lnTo>
                    <a:pt x="458053" y="1195679"/>
                  </a:lnTo>
                  <a:lnTo>
                    <a:pt x="460617" y="1197319"/>
                  </a:lnTo>
                  <a:cubicBezTo>
                    <a:pt x="472175" y="1202565"/>
                    <a:pt x="484720" y="1206195"/>
                    <a:pt x="498089" y="1207814"/>
                  </a:cubicBezTo>
                  <a:lnTo>
                    <a:pt x="498090" y="1207814"/>
                  </a:lnTo>
                  <a:lnTo>
                    <a:pt x="458053" y="1195679"/>
                  </a:lnTo>
                  <a:lnTo>
                    <a:pt x="452015" y="1191815"/>
                  </a:lnTo>
                  <a:lnTo>
                    <a:pt x="420968" y="1165389"/>
                  </a:lnTo>
                  <a:lnTo>
                    <a:pt x="397161" y="1130894"/>
                  </a:lnTo>
                  <a:lnTo>
                    <a:pt x="384505" y="1102721"/>
                  </a:lnTo>
                  <a:lnTo>
                    <a:pt x="382328" y="1092971"/>
                  </a:lnTo>
                  <a:lnTo>
                    <a:pt x="384465" y="1041202"/>
                  </a:lnTo>
                  <a:lnTo>
                    <a:pt x="387641" y="1033184"/>
                  </a:lnTo>
                  <a:lnTo>
                    <a:pt x="419925" y="986313"/>
                  </a:lnTo>
                  <a:cubicBezTo>
                    <a:pt x="419925" y="986313"/>
                    <a:pt x="419838" y="984538"/>
                    <a:pt x="419401" y="981897"/>
                  </a:cubicBezTo>
                  <a:lnTo>
                    <a:pt x="419107" y="980821"/>
                  </a:lnTo>
                  <a:lnTo>
                    <a:pt x="418836" y="979002"/>
                  </a:lnTo>
                  <a:lnTo>
                    <a:pt x="418220" y="977582"/>
                  </a:lnTo>
                  <a:lnTo>
                    <a:pt x="416772" y="972287"/>
                  </a:lnTo>
                  <a:lnTo>
                    <a:pt x="414414" y="968797"/>
                  </a:lnTo>
                  <a:lnTo>
                    <a:pt x="413067" y="965688"/>
                  </a:lnTo>
                  <a:lnTo>
                    <a:pt x="411984" y="965201"/>
                  </a:lnTo>
                  <a:lnTo>
                    <a:pt x="410454" y="962936"/>
                  </a:lnTo>
                  <a:cubicBezTo>
                    <a:pt x="407557" y="960469"/>
                    <a:pt x="403781" y="958954"/>
                    <a:pt x="398862" y="959300"/>
                  </a:cubicBezTo>
                  <a:close/>
                  <a:moveTo>
                    <a:pt x="1765535" y="943908"/>
                  </a:moveTo>
                  <a:lnTo>
                    <a:pt x="1765535" y="943908"/>
                  </a:lnTo>
                  <a:lnTo>
                    <a:pt x="1796971" y="947765"/>
                  </a:lnTo>
                  <a:lnTo>
                    <a:pt x="1796972" y="947765"/>
                  </a:lnTo>
                  <a:close/>
                  <a:moveTo>
                    <a:pt x="256047" y="934558"/>
                  </a:moveTo>
                  <a:cubicBezTo>
                    <a:pt x="249720" y="933865"/>
                    <a:pt x="239780" y="934904"/>
                    <a:pt x="224524" y="938906"/>
                  </a:cubicBezTo>
                  <a:cubicBezTo>
                    <a:pt x="224524" y="938906"/>
                    <a:pt x="50082" y="1012788"/>
                    <a:pt x="92614" y="1212886"/>
                  </a:cubicBezTo>
                  <a:cubicBezTo>
                    <a:pt x="92614" y="1212886"/>
                    <a:pt x="111106" y="1226739"/>
                    <a:pt x="129906" y="1225738"/>
                  </a:cubicBezTo>
                  <a:lnTo>
                    <a:pt x="129907" y="1225738"/>
                  </a:lnTo>
                  <a:lnTo>
                    <a:pt x="104211" y="1219687"/>
                  </a:lnTo>
                  <a:cubicBezTo>
                    <a:pt x="97238" y="1216349"/>
                    <a:pt x="92615" y="1212886"/>
                    <a:pt x="92615" y="1212886"/>
                  </a:cubicBezTo>
                  <a:cubicBezTo>
                    <a:pt x="50083" y="1012788"/>
                    <a:pt x="224525" y="938906"/>
                    <a:pt x="224525" y="938906"/>
                  </a:cubicBezTo>
                  <a:lnTo>
                    <a:pt x="256047" y="934558"/>
                  </a:lnTo>
                  <a:close/>
                  <a:moveTo>
                    <a:pt x="1986208" y="925360"/>
                  </a:moveTo>
                  <a:lnTo>
                    <a:pt x="2026981" y="926346"/>
                  </a:lnTo>
                  <a:lnTo>
                    <a:pt x="2026981" y="926346"/>
                  </a:lnTo>
                  <a:lnTo>
                    <a:pt x="2070517" y="942003"/>
                  </a:lnTo>
                  <a:lnTo>
                    <a:pt x="2100228" y="962163"/>
                  </a:lnTo>
                  <a:lnTo>
                    <a:pt x="2115366" y="975408"/>
                  </a:lnTo>
                  <a:lnTo>
                    <a:pt x="2137563" y="1003792"/>
                  </a:lnTo>
                  <a:lnTo>
                    <a:pt x="2145723" y="1015055"/>
                  </a:lnTo>
                  <a:cubicBezTo>
                    <a:pt x="2152878" y="1026171"/>
                    <a:pt x="2158819" y="1035876"/>
                    <a:pt x="2164347" y="1042341"/>
                  </a:cubicBezTo>
                  <a:lnTo>
                    <a:pt x="2174315" y="1062173"/>
                  </a:lnTo>
                  <a:lnTo>
                    <a:pt x="2177239" y="1073089"/>
                  </a:lnTo>
                  <a:lnTo>
                    <a:pt x="2180730" y="1087374"/>
                  </a:lnTo>
                  <a:lnTo>
                    <a:pt x="2181479" y="1089577"/>
                  </a:lnTo>
                  <a:lnTo>
                    <a:pt x="2183689" y="1098396"/>
                  </a:lnTo>
                  <a:lnTo>
                    <a:pt x="2185828" y="1102362"/>
                  </a:lnTo>
                  <a:lnTo>
                    <a:pt x="2187556" y="1107443"/>
                  </a:lnTo>
                  <a:lnTo>
                    <a:pt x="2189098" y="1108425"/>
                  </a:lnTo>
                  <a:lnTo>
                    <a:pt x="2190979" y="1111913"/>
                  </a:lnTo>
                  <a:lnTo>
                    <a:pt x="2200752" y="1115847"/>
                  </a:lnTo>
                  <a:lnTo>
                    <a:pt x="2200754" y="1115848"/>
                  </a:lnTo>
                  <a:lnTo>
                    <a:pt x="2200754" y="1115848"/>
                  </a:lnTo>
                  <a:lnTo>
                    <a:pt x="2200752" y="1115847"/>
                  </a:lnTo>
                  <a:lnTo>
                    <a:pt x="2189098" y="1108425"/>
                  </a:lnTo>
                  <a:lnTo>
                    <a:pt x="2185828" y="1102362"/>
                  </a:lnTo>
                  <a:lnTo>
                    <a:pt x="2181479" y="1089577"/>
                  </a:lnTo>
                  <a:lnTo>
                    <a:pt x="2178927" y="1079393"/>
                  </a:lnTo>
                  <a:lnTo>
                    <a:pt x="2177239" y="1073089"/>
                  </a:lnTo>
                  <a:lnTo>
                    <a:pt x="2174814" y="1063165"/>
                  </a:lnTo>
                  <a:lnTo>
                    <a:pt x="2174315" y="1062173"/>
                  </a:lnTo>
                  <a:lnTo>
                    <a:pt x="2173534" y="1059256"/>
                  </a:lnTo>
                  <a:cubicBezTo>
                    <a:pt x="2171280" y="1052839"/>
                    <a:pt x="2168393" y="1046958"/>
                    <a:pt x="2164348" y="1042341"/>
                  </a:cubicBezTo>
                  <a:cubicBezTo>
                    <a:pt x="2158030" y="1034953"/>
                    <a:pt x="2151173" y="1023331"/>
                    <a:pt x="2142582" y="1010210"/>
                  </a:cubicBezTo>
                  <a:lnTo>
                    <a:pt x="2137563" y="1003792"/>
                  </a:lnTo>
                  <a:lnTo>
                    <a:pt x="2119821" y="979306"/>
                  </a:lnTo>
                  <a:lnTo>
                    <a:pt x="2115366" y="975408"/>
                  </a:lnTo>
                  <a:lnTo>
                    <a:pt x="2110413" y="969074"/>
                  </a:lnTo>
                  <a:lnTo>
                    <a:pt x="2100228" y="962163"/>
                  </a:lnTo>
                  <a:lnTo>
                    <a:pt x="2081841" y="946075"/>
                  </a:lnTo>
                  <a:lnTo>
                    <a:pt x="2070517" y="942003"/>
                  </a:lnTo>
                  <a:lnTo>
                    <a:pt x="2060677" y="935326"/>
                  </a:lnTo>
                  <a:cubicBezTo>
                    <a:pt x="2050526" y="931228"/>
                    <a:pt x="2039344" y="928121"/>
                    <a:pt x="2026982" y="926346"/>
                  </a:cubicBezTo>
                  <a:lnTo>
                    <a:pt x="2026981" y="926346"/>
                  </a:lnTo>
                  <a:close/>
                  <a:moveTo>
                    <a:pt x="427938" y="867486"/>
                  </a:moveTo>
                  <a:cubicBezTo>
                    <a:pt x="413453" y="867486"/>
                    <a:pt x="397619" y="874759"/>
                    <a:pt x="382016" y="885668"/>
                  </a:cubicBezTo>
                  <a:lnTo>
                    <a:pt x="372904" y="893852"/>
                  </a:lnTo>
                  <a:lnTo>
                    <a:pt x="364645" y="899283"/>
                  </a:lnTo>
                  <a:lnTo>
                    <a:pt x="346426" y="917634"/>
                  </a:lnTo>
                  <a:lnTo>
                    <a:pt x="337481" y="925668"/>
                  </a:lnTo>
                  <a:lnTo>
                    <a:pt x="332082" y="932082"/>
                  </a:lnTo>
                  <a:lnTo>
                    <a:pt x="327675" y="936521"/>
                  </a:lnTo>
                  <a:lnTo>
                    <a:pt x="309550" y="958850"/>
                  </a:lnTo>
                  <a:lnTo>
                    <a:pt x="303810" y="965669"/>
                  </a:lnTo>
                  <a:lnTo>
                    <a:pt x="301582" y="968665"/>
                  </a:lnTo>
                  <a:lnTo>
                    <a:pt x="300838" y="969582"/>
                  </a:lnTo>
                  <a:lnTo>
                    <a:pt x="295756" y="976502"/>
                  </a:lnTo>
                  <a:lnTo>
                    <a:pt x="294010" y="978851"/>
                  </a:lnTo>
                  <a:lnTo>
                    <a:pt x="293482" y="979599"/>
                  </a:lnTo>
                  <a:lnTo>
                    <a:pt x="293203" y="979979"/>
                  </a:lnTo>
                  <a:lnTo>
                    <a:pt x="290712" y="983523"/>
                  </a:lnTo>
                  <a:lnTo>
                    <a:pt x="290480" y="983851"/>
                  </a:lnTo>
                  <a:cubicBezTo>
                    <a:pt x="293100" y="1007555"/>
                    <a:pt x="299533" y="1018714"/>
                    <a:pt x="307710" y="1022119"/>
                  </a:cubicBezTo>
                  <a:lnTo>
                    <a:pt x="307711" y="1022119"/>
                  </a:lnTo>
                  <a:lnTo>
                    <a:pt x="297012" y="1010597"/>
                  </a:lnTo>
                  <a:cubicBezTo>
                    <a:pt x="294054" y="1004418"/>
                    <a:pt x="291791" y="995703"/>
                    <a:pt x="290481" y="983851"/>
                  </a:cubicBezTo>
                  <a:lnTo>
                    <a:pt x="290712" y="983523"/>
                  </a:lnTo>
                  <a:lnTo>
                    <a:pt x="293482" y="979599"/>
                  </a:lnTo>
                  <a:lnTo>
                    <a:pt x="295756" y="976502"/>
                  </a:lnTo>
                  <a:lnTo>
                    <a:pt x="301582" y="968665"/>
                  </a:lnTo>
                  <a:lnTo>
                    <a:pt x="309550" y="958850"/>
                  </a:lnTo>
                  <a:lnTo>
                    <a:pt x="332082" y="932082"/>
                  </a:lnTo>
                  <a:lnTo>
                    <a:pt x="346426" y="917634"/>
                  </a:lnTo>
                  <a:lnTo>
                    <a:pt x="372904" y="893852"/>
                  </a:lnTo>
                  <a:lnTo>
                    <a:pt x="405397" y="872486"/>
                  </a:lnTo>
                  <a:lnTo>
                    <a:pt x="427939" y="867486"/>
                  </a:lnTo>
                  <a:close/>
                  <a:moveTo>
                    <a:pt x="1029718" y="808954"/>
                  </a:moveTo>
                  <a:lnTo>
                    <a:pt x="1035096" y="843471"/>
                  </a:lnTo>
                  <a:lnTo>
                    <a:pt x="1032706" y="812505"/>
                  </a:lnTo>
                  <a:close/>
                  <a:moveTo>
                    <a:pt x="440882" y="804070"/>
                  </a:moveTo>
                  <a:cubicBezTo>
                    <a:pt x="440882" y="804070"/>
                    <a:pt x="437740" y="804265"/>
                    <a:pt x="432492" y="805015"/>
                  </a:cubicBezTo>
                  <a:lnTo>
                    <a:pt x="430154" y="805492"/>
                  </a:lnTo>
                  <a:lnTo>
                    <a:pt x="426580" y="805965"/>
                  </a:lnTo>
                  <a:lnTo>
                    <a:pt x="423037" y="806941"/>
                  </a:lnTo>
                  <a:lnTo>
                    <a:pt x="411465" y="809297"/>
                  </a:lnTo>
                  <a:lnTo>
                    <a:pt x="401232" y="812945"/>
                  </a:lnTo>
                  <a:lnTo>
                    <a:pt x="393496" y="815075"/>
                  </a:lnTo>
                  <a:lnTo>
                    <a:pt x="390663" y="816713"/>
                  </a:lnTo>
                  <a:lnTo>
                    <a:pt x="384018" y="819082"/>
                  </a:lnTo>
                  <a:cubicBezTo>
                    <a:pt x="374489" y="823502"/>
                    <a:pt x="364927" y="829200"/>
                    <a:pt x="356367" y="836538"/>
                  </a:cubicBezTo>
                  <a:lnTo>
                    <a:pt x="390663" y="816713"/>
                  </a:lnTo>
                  <a:lnTo>
                    <a:pt x="401232" y="812945"/>
                  </a:lnTo>
                  <a:lnTo>
                    <a:pt x="423037" y="806941"/>
                  </a:lnTo>
                  <a:lnTo>
                    <a:pt x="430154" y="805492"/>
                  </a:lnTo>
                  <a:close/>
                  <a:moveTo>
                    <a:pt x="1018311" y="795397"/>
                  </a:moveTo>
                  <a:cubicBezTo>
                    <a:pt x="1014017" y="793708"/>
                    <a:pt x="1009070" y="793618"/>
                    <a:pt x="1003631" y="795508"/>
                  </a:cubicBezTo>
                  <a:cubicBezTo>
                    <a:pt x="996379" y="798029"/>
                    <a:pt x="988250" y="804070"/>
                    <a:pt x="979620" y="814537"/>
                  </a:cubicBezTo>
                  <a:cubicBezTo>
                    <a:pt x="979620" y="814537"/>
                    <a:pt x="853256" y="1083592"/>
                    <a:pt x="942635" y="1236898"/>
                  </a:cubicBezTo>
                  <a:cubicBezTo>
                    <a:pt x="942635" y="1236898"/>
                    <a:pt x="945518" y="1239127"/>
                    <a:pt x="951002" y="1242332"/>
                  </a:cubicBezTo>
                  <a:lnTo>
                    <a:pt x="953670" y="1243588"/>
                  </a:lnTo>
                  <a:lnTo>
                    <a:pt x="957343" y="1245816"/>
                  </a:lnTo>
                  <a:lnTo>
                    <a:pt x="961782" y="1247407"/>
                  </a:lnTo>
                  <a:lnTo>
                    <a:pt x="974979" y="1253619"/>
                  </a:lnTo>
                  <a:lnTo>
                    <a:pt x="989111" y="1257203"/>
                  </a:lnTo>
                  <a:lnTo>
                    <a:pt x="998806" y="1260679"/>
                  </a:lnTo>
                  <a:lnTo>
                    <a:pt x="1003707" y="1260906"/>
                  </a:lnTo>
                  <a:lnTo>
                    <a:pt x="1012885" y="1263233"/>
                  </a:lnTo>
                  <a:cubicBezTo>
                    <a:pt x="1027655" y="1265323"/>
                    <a:pt x="1044465" y="1265881"/>
                    <a:pt x="1063037" y="1263651"/>
                  </a:cubicBezTo>
                  <a:lnTo>
                    <a:pt x="1063037" y="1263651"/>
                  </a:lnTo>
                  <a:lnTo>
                    <a:pt x="1003707" y="1260906"/>
                  </a:lnTo>
                  <a:lnTo>
                    <a:pt x="989111" y="1257203"/>
                  </a:lnTo>
                  <a:lnTo>
                    <a:pt x="961782" y="1247407"/>
                  </a:lnTo>
                  <a:lnTo>
                    <a:pt x="953670" y="1243588"/>
                  </a:lnTo>
                  <a:lnTo>
                    <a:pt x="942636" y="1236898"/>
                  </a:lnTo>
                  <a:cubicBezTo>
                    <a:pt x="853257" y="1083592"/>
                    <a:pt x="979620" y="814537"/>
                    <a:pt x="979620" y="814537"/>
                  </a:cubicBezTo>
                  <a:cubicBezTo>
                    <a:pt x="988250" y="804070"/>
                    <a:pt x="996379" y="798029"/>
                    <a:pt x="1003631" y="795508"/>
                  </a:cubicBezTo>
                  <a:close/>
                  <a:moveTo>
                    <a:pt x="681281" y="791168"/>
                  </a:moveTo>
                  <a:lnTo>
                    <a:pt x="681716" y="836578"/>
                  </a:lnTo>
                  <a:lnTo>
                    <a:pt x="680484" y="851072"/>
                  </a:lnTo>
                  <a:lnTo>
                    <a:pt x="676095" y="884761"/>
                  </a:lnTo>
                  <a:lnTo>
                    <a:pt x="670861" y="900354"/>
                  </a:lnTo>
                  <a:lnTo>
                    <a:pt x="658268" y="923351"/>
                  </a:lnTo>
                  <a:lnTo>
                    <a:pt x="640598" y="938873"/>
                  </a:lnTo>
                  <a:lnTo>
                    <a:pt x="636967" y="940909"/>
                  </a:lnTo>
                  <a:lnTo>
                    <a:pt x="610709" y="943667"/>
                  </a:lnTo>
                  <a:cubicBezTo>
                    <a:pt x="620129" y="944618"/>
                    <a:pt x="628330" y="943883"/>
                    <a:pt x="635466" y="941751"/>
                  </a:cubicBezTo>
                  <a:lnTo>
                    <a:pt x="636967" y="940909"/>
                  </a:lnTo>
                  <a:lnTo>
                    <a:pt x="638459" y="940752"/>
                  </a:lnTo>
                  <a:lnTo>
                    <a:pt x="640598" y="938873"/>
                  </a:lnTo>
                  <a:lnTo>
                    <a:pt x="653830" y="931454"/>
                  </a:lnTo>
                  <a:lnTo>
                    <a:pt x="658268" y="923351"/>
                  </a:lnTo>
                  <a:lnTo>
                    <a:pt x="665181" y="917278"/>
                  </a:lnTo>
                  <a:lnTo>
                    <a:pt x="670861" y="900354"/>
                  </a:lnTo>
                  <a:lnTo>
                    <a:pt x="675063" y="892682"/>
                  </a:lnTo>
                  <a:lnTo>
                    <a:pt x="676095" y="884761"/>
                  </a:lnTo>
                  <a:lnTo>
                    <a:pt x="678137" y="878674"/>
                  </a:lnTo>
                  <a:lnTo>
                    <a:pt x="680484" y="851072"/>
                  </a:lnTo>
                  <a:lnTo>
                    <a:pt x="681761" y="841271"/>
                  </a:lnTo>
                  <a:lnTo>
                    <a:pt x="681716" y="836578"/>
                  </a:lnTo>
                  <a:lnTo>
                    <a:pt x="681960" y="833706"/>
                  </a:lnTo>
                  <a:close/>
                  <a:moveTo>
                    <a:pt x="2336942" y="789294"/>
                  </a:moveTo>
                  <a:lnTo>
                    <a:pt x="2336941" y="789294"/>
                  </a:lnTo>
                  <a:lnTo>
                    <a:pt x="2350662" y="794915"/>
                  </a:lnTo>
                  <a:lnTo>
                    <a:pt x="2350672" y="794945"/>
                  </a:lnTo>
                  <a:lnTo>
                    <a:pt x="2357003" y="814001"/>
                  </a:lnTo>
                  <a:lnTo>
                    <a:pt x="2357557" y="823380"/>
                  </a:lnTo>
                  <a:lnTo>
                    <a:pt x="2357968" y="841519"/>
                  </a:lnTo>
                  <a:lnTo>
                    <a:pt x="2351357" y="897183"/>
                  </a:lnTo>
                  <a:lnTo>
                    <a:pt x="2339080" y="953624"/>
                  </a:lnTo>
                  <a:lnTo>
                    <a:pt x="2332187" y="982395"/>
                  </a:lnTo>
                  <a:lnTo>
                    <a:pt x="2329248" y="992083"/>
                  </a:lnTo>
                  <a:lnTo>
                    <a:pt x="2307353" y="1055886"/>
                  </a:lnTo>
                  <a:cubicBezTo>
                    <a:pt x="2302653" y="1067276"/>
                    <a:pt x="2298656" y="1077089"/>
                    <a:pt x="2295345" y="1085544"/>
                  </a:cubicBezTo>
                  <a:lnTo>
                    <a:pt x="2292980" y="1091993"/>
                  </a:lnTo>
                  <a:lnTo>
                    <a:pt x="2290893" y="1097235"/>
                  </a:lnTo>
                  <a:lnTo>
                    <a:pt x="2290178" y="1099632"/>
                  </a:lnTo>
                  <a:lnTo>
                    <a:pt x="2287455" y="1107055"/>
                  </a:lnTo>
                  <a:lnTo>
                    <a:pt x="2286862" y="1110746"/>
                  </a:lnTo>
                  <a:lnTo>
                    <a:pt x="2283582" y="1121742"/>
                  </a:lnTo>
                  <a:lnTo>
                    <a:pt x="2284240" y="1127071"/>
                  </a:lnTo>
                  <a:lnTo>
                    <a:pt x="2283622" y="1130923"/>
                  </a:lnTo>
                  <a:lnTo>
                    <a:pt x="2284808" y="1131663"/>
                  </a:lnTo>
                  <a:lnTo>
                    <a:pt x="2285080" y="1133862"/>
                  </a:lnTo>
                  <a:lnTo>
                    <a:pt x="2295043" y="1138051"/>
                  </a:lnTo>
                  <a:lnTo>
                    <a:pt x="2295044" y="1138052"/>
                  </a:lnTo>
                  <a:lnTo>
                    <a:pt x="2295045" y="1138052"/>
                  </a:lnTo>
                  <a:lnTo>
                    <a:pt x="2319955" y="1138969"/>
                  </a:lnTo>
                  <a:lnTo>
                    <a:pt x="2320914" y="1139004"/>
                  </a:lnTo>
                  <a:lnTo>
                    <a:pt x="2320914" y="1139004"/>
                  </a:lnTo>
                  <a:lnTo>
                    <a:pt x="2319955" y="1138969"/>
                  </a:lnTo>
                  <a:lnTo>
                    <a:pt x="2295045" y="1138052"/>
                  </a:lnTo>
                  <a:lnTo>
                    <a:pt x="2295045" y="1138052"/>
                  </a:lnTo>
                  <a:lnTo>
                    <a:pt x="2295043" y="1138051"/>
                  </a:lnTo>
                  <a:lnTo>
                    <a:pt x="2284808" y="1131663"/>
                  </a:lnTo>
                  <a:lnTo>
                    <a:pt x="2284240" y="1127071"/>
                  </a:lnTo>
                  <a:lnTo>
                    <a:pt x="2286862" y="1110746"/>
                  </a:lnTo>
                  <a:lnTo>
                    <a:pt x="2290178" y="1099632"/>
                  </a:lnTo>
                  <a:lnTo>
                    <a:pt x="2292980" y="1091993"/>
                  </a:lnTo>
                  <a:lnTo>
                    <a:pt x="2307354" y="1055886"/>
                  </a:lnTo>
                  <a:cubicBezTo>
                    <a:pt x="2312054" y="1044573"/>
                    <a:pt x="2316774" y="1031807"/>
                    <a:pt x="2321342" y="1018143"/>
                  </a:cubicBezTo>
                  <a:lnTo>
                    <a:pt x="2329248" y="992083"/>
                  </a:lnTo>
                  <a:lnTo>
                    <a:pt x="2331296" y="986116"/>
                  </a:lnTo>
                  <a:lnTo>
                    <a:pt x="2332187" y="982395"/>
                  </a:lnTo>
                  <a:lnTo>
                    <a:pt x="2334428" y="975010"/>
                  </a:lnTo>
                  <a:lnTo>
                    <a:pt x="2339080" y="953624"/>
                  </a:lnTo>
                  <a:lnTo>
                    <a:pt x="2350134" y="907481"/>
                  </a:lnTo>
                  <a:lnTo>
                    <a:pt x="2351357" y="897183"/>
                  </a:lnTo>
                  <a:lnTo>
                    <a:pt x="2353816" y="885879"/>
                  </a:lnTo>
                  <a:cubicBezTo>
                    <a:pt x="2355954" y="871815"/>
                    <a:pt x="2357432" y="858515"/>
                    <a:pt x="2358081" y="846534"/>
                  </a:cubicBezTo>
                  <a:lnTo>
                    <a:pt x="2357968" y="841519"/>
                  </a:lnTo>
                  <a:lnTo>
                    <a:pt x="2358409" y="837805"/>
                  </a:lnTo>
                  <a:lnTo>
                    <a:pt x="2357557" y="823380"/>
                  </a:lnTo>
                  <a:lnTo>
                    <a:pt x="2357370" y="815104"/>
                  </a:lnTo>
                  <a:lnTo>
                    <a:pt x="2357003" y="814001"/>
                  </a:lnTo>
                  <a:lnTo>
                    <a:pt x="2356879" y="811898"/>
                  </a:lnTo>
                  <a:lnTo>
                    <a:pt x="2350672" y="794945"/>
                  </a:lnTo>
                  <a:lnTo>
                    <a:pt x="2350663" y="794915"/>
                  </a:lnTo>
                  <a:cubicBezTo>
                    <a:pt x="2347315" y="790429"/>
                    <a:pt x="2342798" y="788370"/>
                    <a:pt x="2336942" y="789294"/>
                  </a:cubicBezTo>
                  <a:close/>
                  <a:moveTo>
                    <a:pt x="509987" y="779317"/>
                  </a:moveTo>
                  <a:cubicBezTo>
                    <a:pt x="506259" y="780443"/>
                    <a:pt x="501752" y="783906"/>
                    <a:pt x="496358" y="791141"/>
                  </a:cubicBezTo>
                  <a:lnTo>
                    <a:pt x="494856" y="798090"/>
                  </a:lnTo>
                  <a:lnTo>
                    <a:pt x="492870" y="801617"/>
                  </a:lnTo>
                  <a:lnTo>
                    <a:pt x="474255" y="811140"/>
                  </a:lnTo>
                  <a:lnTo>
                    <a:pt x="474255" y="811141"/>
                  </a:lnTo>
                  <a:lnTo>
                    <a:pt x="474255" y="811141"/>
                  </a:lnTo>
                  <a:lnTo>
                    <a:pt x="474255" y="811140"/>
                  </a:lnTo>
                  <a:lnTo>
                    <a:pt x="490580" y="805686"/>
                  </a:lnTo>
                  <a:lnTo>
                    <a:pt x="492870" y="801617"/>
                  </a:lnTo>
                  <a:lnTo>
                    <a:pt x="494246" y="800914"/>
                  </a:lnTo>
                  <a:lnTo>
                    <a:pt x="494856" y="798090"/>
                  </a:lnTo>
                  <a:lnTo>
                    <a:pt x="495925" y="796191"/>
                  </a:lnTo>
                  <a:cubicBezTo>
                    <a:pt x="496551" y="793296"/>
                    <a:pt x="496358" y="791141"/>
                    <a:pt x="496358" y="791141"/>
                  </a:cubicBezTo>
                  <a:lnTo>
                    <a:pt x="509987" y="779317"/>
                  </a:lnTo>
                  <a:close/>
                  <a:moveTo>
                    <a:pt x="2601292" y="757855"/>
                  </a:moveTo>
                  <a:lnTo>
                    <a:pt x="2601291" y="757855"/>
                  </a:lnTo>
                  <a:lnTo>
                    <a:pt x="2606626" y="763218"/>
                  </a:lnTo>
                  <a:cubicBezTo>
                    <a:pt x="2608775" y="766013"/>
                    <a:pt x="2611317" y="769899"/>
                    <a:pt x="2614322" y="775133"/>
                  </a:cubicBezTo>
                  <a:lnTo>
                    <a:pt x="2624988" y="811007"/>
                  </a:lnTo>
                  <a:lnTo>
                    <a:pt x="2626106" y="816758"/>
                  </a:lnTo>
                  <a:lnTo>
                    <a:pt x="2627538" y="836324"/>
                  </a:lnTo>
                  <a:lnTo>
                    <a:pt x="2628988" y="873415"/>
                  </a:lnTo>
                  <a:lnTo>
                    <a:pt x="2627243" y="892919"/>
                  </a:lnTo>
                  <a:lnTo>
                    <a:pt x="2621067" y="930287"/>
                  </a:lnTo>
                  <a:lnTo>
                    <a:pt x="2620269" y="933160"/>
                  </a:lnTo>
                  <a:lnTo>
                    <a:pt x="2612234" y="948308"/>
                  </a:lnTo>
                  <a:lnTo>
                    <a:pt x="2612215" y="948342"/>
                  </a:lnTo>
                  <a:lnTo>
                    <a:pt x="2600762" y="954298"/>
                  </a:lnTo>
                  <a:lnTo>
                    <a:pt x="2600762" y="954298"/>
                  </a:lnTo>
                  <a:cubicBezTo>
                    <a:pt x="2605077" y="954298"/>
                    <a:pt x="2608891" y="952162"/>
                    <a:pt x="2612216" y="948342"/>
                  </a:cubicBezTo>
                  <a:lnTo>
                    <a:pt x="2612234" y="948308"/>
                  </a:lnTo>
                  <a:lnTo>
                    <a:pt x="2619829" y="934746"/>
                  </a:lnTo>
                  <a:lnTo>
                    <a:pt x="2620269" y="933160"/>
                  </a:lnTo>
                  <a:lnTo>
                    <a:pt x="2620738" y="932277"/>
                  </a:lnTo>
                  <a:lnTo>
                    <a:pt x="2621067" y="930287"/>
                  </a:lnTo>
                  <a:lnTo>
                    <a:pt x="2625247" y="915223"/>
                  </a:lnTo>
                  <a:lnTo>
                    <a:pt x="2627243" y="892919"/>
                  </a:lnTo>
                  <a:lnTo>
                    <a:pt x="2629271" y="880646"/>
                  </a:lnTo>
                  <a:lnTo>
                    <a:pt x="2628988" y="873415"/>
                  </a:lnTo>
                  <a:lnTo>
                    <a:pt x="2629683" y="865648"/>
                  </a:lnTo>
                  <a:lnTo>
                    <a:pt x="2627538" y="836324"/>
                  </a:lnTo>
                  <a:lnTo>
                    <a:pt x="2626940" y="821050"/>
                  </a:lnTo>
                  <a:lnTo>
                    <a:pt x="2626106" y="816758"/>
                  </a:lnTo>
                  <a:lnTo>
                    <a:pt x="2625913" y="814118"/>
                  </a:lnTo>
                  <a:lnTo>
                    <a:pt x="2624988" y="811007"/>
                  </a:lnTo>
                  <a:lnTo>
                    <a:pt x="2621881" y="795028"/>
                  </a:lnTo>
                  <a:cubicBezTo>
                    <a:pt x="2619775" y="787225"/>
                    <a:pt x="2617251" y="780443"/>
                    <a:pt x="2614323" y="775133"/>
                  </a:cubicBezTo>
                  <a:cubicBezTo>
                    <a:pt x="2608313" y="764666"/>
                    <a:pt x="2604153" y="759587"/>
                    <a:pt x="2601292" y="757855"/>
                  </a:cubicBezTo>
                  <a:close/>
                  <a:moveTo>
                    <a:pt x="694841" y="739577"/>
                  </a:moveTo>
                  <a:cubicBezTo>
                    <a:pt x="687290" y="742809"/>
                    <a:pt x="680047" y="756662"/>
                    <a:pt x="681280" y="791141"/>
                  </a:cubicBezTo>
                  <a:cubicBezTo>
                    <a:pt x="680664" y="773902"/>
                    <a:pt x="682166" y="761819"/>
                    <a:pt x="684767" y="753642"/>
                  </a:cubicBezTo>
                  <a:lnTo>
                    <a:pt x="694841" y="739577"/>
                  </a:lnTo>
                  <a:close/>
                  <a:moveTo>
                    <a:pt x="1893175" y="725473"/>
                  </a:moveTo>
                  <a:lnTo>
                    <a:pt x="1879630" y="731521"/>
                  </a:lnTo>
                  <a:lnTo>
                    <a:pt x="1875135" y="734806"/>
                  </a:lnTo>
                  <a:close/>
                  <a:moveTo>
                    <a:pt x="1893182" y="725470"/>
                  </a:moveTo>
                  <a:lnTo>
                    <a:pt x="1893182" y="725470"/>
                  </a:lnTo>
                  <a:lnTo>
                    <a:pt x="1900931" y="726618"/>
                  </a:lnTo>
                  <a:cubicBezTo>
                    <a:pt x="1902992" y="728841"/>
                    <a:pt x="1903146" y="733420"/>
                    <a:pt x="1901143" y="740654"/>
                  </a:cubicBezTo>
                  <a:cubicBezTo>
                    <a:pt x="1893130" y="770207"/>
                    <a:pt x="1840735" y="770207"/>
                    <a:pt x="1861693" y="814537"/>
                  </a:cubicBezTo>
                  <a:lnTo>
                    <a:pt x="1866697" y="839451"/>
                  </a:lnTo>
                  <a:lnTo>
                    <a:pt x="1865245" y="844744"/>
                  </a:lnTo>
                  <a:lnTo>
                    <a:pt x="1860015" y="852338"/>
                  </a:lnTo>
                  <a:lnTo>
                    <a:pt x="1836817" y="861117"/>
                  </a:lnTo>
                  <a:lnTo>
                    <a:pt x="1836816" y="861117"/>
                  </a:lnTo>
                  <a:lnTo>
                    <a:pt x="1836816" y="861117"/>
                  </a:lnTo>
                  <a:lnTo>
                    <a:pt x="1836817" y="861117"/>
                  </a:lnTo>
                  <a:lnTo>
                    <a:pt x="1856685" y="857173"/>
                  </a:lnTo>
                  <a:lnTo>
                    <a:pt x="1860015" y="852338"/>
                  </a:lnTo>
                  <a:lnTo>
                    <a:pt x="1863525" y="851009"/>
                  </a:lnTo>
                  <a:lnTo>
                    <a:pt x="1865245" y="844744"/>
                  </a:lnTo>
                  <a:lnTo>
                    <a:pt x="1867193" y="841916"/>
                  </a:lnTo>
                  <a:lnTo>
                    <a:pt x="1866697" y="839451"/>
                  </a:lnTo>
                  <a:lnTo>
                    <a:pt x="1867579" y="836239"/>
                  </a:lnTo>
                  <a:cubicBezTo>
                    <a:pt x="1867430" y="830179"/>
                    <a:pt x="1865624" y="822964"/>
                    <a:pt x="1861694" y="814537"/>
                  </a:cubicBezTo>
                  <a:cubicBezTo>
                    <a:pt x="1840736" y="770207"/>
                    <a:pt x="1893131" y="770207"/>
                    <a:pt x="1901144" y="740654"/>
                  </a:cubicBezTo>
                  <a:cubicBezTo>
                    <a:pt x="1903147" y="733420"/>
                    <a:pt x="1902993" y="728841"/>
                    <a:pt x="1900932" y="726618"/>
                  </a:cubicBezTo>
                  <a:cubicBezTo>
                    <a:pt x="1899386" y="724951"/>
                    <a:pt x="1896768" y="724611"/>
                    <a:pt x="1893182" y="725470"/>
                  </a:cubicBezTo>
                  <a:close/>
                  <a:moveTo>
                    <a:pt x="2497207" y="706176"/>
                  </a:moveTo>
                  <a:lnTo>
                    <a:pt x="2497206" y="706176"/>
                  </a:lnTo>
                  <a:lnTo>
                    <a:pt x="2516440" y="715281"/>
                  </a:lnTo>
                  <a:lnTo>
                    <a:pt x="2516457" y="715317"/>
                  </a:lnTo>
                  <a:lnTo>
                    <a:pt x="2528152" y="741662"/>
                  </a:lnTo>
                  <a:lnTo>
                    <a:pt x="2530663" y="754192"/>
                  </a:lnTo>
                  <a:lnTo>
                    <a:pt x="2534590" y="777499"/>
                  </a:lnTo>
                  <a:lnTo>
                    <a:pt x="2538078" y="849229"/>
                  </a:lnTo>
                  <a:lnTo>
                    <a:pt x="2537954" y="868880"/>
                  </a:lnTo>
                  <a:lnTo>
                    <a:pt x="2537516" y="886031"/>
                  </a:lnTo>
                  <a:lnTo>
                    <a:pt x="2536418" y="910429"/>
                  </a:lnTo>
                  <a:lnTo>
                    <a:pt x="2535701" y="923568"/>
                  </a:lnTo>
                  <a:lnTo>
                    <a:pt x="2534321" y="942896"/>
                  </a:lnTo>
                  <a:lnTo>
                    <a:pt x="2533802" y="949758"/>
                  </a:lnTo>
                  <a:lnTo>
                    <a:pt x="2533020" y="958530"/>
                  </a:lnTo>
                  <a:lnTo>
                    <a:pt x="2532957" y="959223"/>
                  </a:lnTo>
                  <a:cubicBezTo>
                    <a:pt x="2505219" y="992470"/>
                    <a:pt x="2526793" y="1008478"/>
                    <a:pt x="2526793" y="1008478"/>
                  </a:cubicBezTo>
                  <a:lnTo>
                    <a:pt x="2526794" y="1008477"/>
                  </a:lnTo>
                  <a:lnTo>
                    <a:pt x="2519474" y="996318"/>
                  </a:lnTo>
                  <a:cubicBezTo>
                    <a:pt x="2517548" y="988160"/>
                    <a:pt x="2519089" y="975846"/>
                    <a:pt x="2532958" y="959223"/>
                  </a:cubicBezTo>
                  <a:lnTo>
                    <a:pt x="2533020" y="958530"/>
                  </a:lnTo>
                  <a:lnTo>
                    <a:pt x="2533738" y="950607"/>
                  </a:lnTo>
                  <a:lnTo>
                    <a:pt x="2533802" y="949758"/>
                  </a:lnTo>
                  <a:lnTo>
                    <a:pt x="2533950" y="948097"/>
                  </a:lnTo>
                  <a:lnTo>
                    <a:pt x="2534321" y="942896"/>
                  </a:lnTo>
                  <a:lnTo>
                    <a:pt x="2535486" y="927504"/>
                  </a:lnTo>
                  <a:lnTo>
                    <a:pt x="2535701" y="923568"/>
                  </a:lnTo>
                  <a:lnTo>
                    <a:pt x="2536040" y="918818"/>
                  </a:lnTo>
                  <a:lnTo>
                    <a:pt x="2536418" y="910429"/>
                  </a:lnTo>
                  <a:lnTo>
                    <a:pt x="2537312" y="894032"/>
                  </a:lnTo>
                  <a:lnTo>
                    <a:pt x="2537516" y="886031"/>
                  </a:lnTo>
                  <a:lnTo>
                    <a:pt x="2537899" y="877534"/>
                  </a:lnTo>
                  <a:lnTo>
                    <a:pt x="2537954" y="868880"/>
                  </a:lnTo>
                  <a:lnTo>
                    <a:pt x="2538325" y="854310"/>
                  </a:lnTo>
                  <a:lnTo>
                    <a:pt x="2538078" y="849229"/>
                  </a:lnTo>
                  <a:lnTo>
                    <a:pt x="2538198" y="830391"/>
                  </a:lnTo>
                  <a:cubicBezTo>
                    <a:pt x="2537889" y="814383"/>
                    <a:pt x="2537100" y="798423"/>
                    <a:pt x="2535607" y="783536"/>
                  </a:cubicBezTo>
                  <a:lnTo>
                    <a:pt x="2534590" y="777499"/>
                  </a:lnTo>
                  <a:lnTo>
                    <a:pt x="2534351" y="772588"/>
                  </a:lnTo>
                  <a:lnTo>
                    <a:pt x="2530663" y="754192"/>
                  </a:lnTo>
                  <a:lnTo>
                    <a:pt x="2528798" y="743117"/>
                  </a:lnTo>
                  <a:lnTo>
                    <a:pt x="2528152" y="741662"/>
                  </a:lnTo>
                  <a:lnTo>
                    <a:pt x="2527583" y="738823"/>
                  </a:lnTo>
                  <a:lnTo>
                    <a:pt x="2516457" y="715317"/>
                  </a:lnTo>
                  <a:lnTo>
                    <a:pt x="2516441" y="715281"/>
                  </a:lnTo>
                  <a:cubicBezTo>
                    <a:pt x="2511249" y="708783"/>
                    <a:pt x="2504912" y="705406"/>
                    <a:pt x="2497207" y="706176"/>
                  </a:cubicBezTo>
                  <a:close/>
                  <a:moveTo>
                    <a:pt x="1827791" y="682164"/>
                  </a:moveTo>
                  <a:cubicBezTo>
                    <a:pt x="1802519" y="686628"/>
                    <a:pt x="1781715" y="695555"/>
                    <a:pt x="1764388" y="707022"/>
                  </a:cubicBezTo>
                  <a:lnTo>
                    <a:pt x="1764375" y="707035"/>
                  </a:lnTo>
                  <a:lnTo>
                    <a:pt x="1730853" y="736298"/>
                  </a:lnTo>
                  <a:lnTo>
                    <a:pt x="1725215" y="743944"/>
                  </a:lnTo>
                  <a:lnTo>
                    <a:pt x="1721847" y="747119"/>
                  </a:lnTo>
                  <a:lnTo>
                    <a:pt x="1715744" y="756791"/>
                  </a:lnTo>
                  <a:lnTo>
                    <a:pt x="1706540" y="769274"/>
                  </a:lnTo>
                  <a:lnTo>
                    <a:pt x="1697088" y="786356"/>
                  </a:lnTo>
                  <a:lnTo>
                    <a:pt x="1694214" y="790910"/>
                  </a:lnTo>
                  <a:cubicBezTo>
                    <a:pt x="1686827" y="804840"/>
                    <a:pt x="1680933" y="817462"/>
                    <a:pt x="1675539" y="826851"/>
                  </a:cubicBezTo>
                  <a:cubicBezTo>
                    <a:pt x="1653349" y="864407"/>
                    <a:pt x="1584311" y="965380"/>
                    <a:pt x="1621912" y="1018329"/>
                  </a:cubicBezTo>
                  <a:cubicBezTo>
                    <a:pt x="1631312" y="1031720"/>
                    <a:pt x="1640712" y="1036338"/>
                    <a:pt x="1649525" y="1035732"/>
                  </a:cubicBezTo>
                  <a:lnTo>
                    <a:pt x="1649526" y="1035732"/>
                  </a:lnTo>
                  <a:lnTo>
                    <a:pt x="1635940" y="1032279"/>
                  </a:lnTo>
                  <a:cubicBezTo>
                    <a:pt x="1631313" y="1029527"/>
                    <a:pt x="1626613" y="1025025"/>
                    <a:pt x="1621913" y="1018329"/>
                  </a:cubicBezTo>
                  <a:cubicBezTo>
                    <a:pt x="1584312" y="965380"/>
                    <a:pt x="1653350" y="864407"/>
                    <a:pt x="1675540" y="826851"/>
                  </a:cubicBezTo>
                  <a:cubicBezTo>
                    <a:pt x="1679585" y="819809"/>
                    <a:pt x="1683912" y="810949"/>
                    <a:pt x="1688939" y="801082"/>
                  </a:cubicBezTo>
                  <a:lnTo>
                    <a:pt x="1697088" y="786356"/>
                  </a:lnTo>
                  <a:lnTo>
                    <a:pt x="1715744" y="756791"/>
                  </a:lnTo>
                  <a:lnTo>
                    <a:pt x="1725215" y="743944"/>
                  </a:lnTo>
                  <a:lnTo>
                    <a:pt x="1764375" y="707035"/>
                  </a:lnTo>
                  <a:lnTo>
                    <a:pt x="1764389" y="707022"/>
                  </a:lnTo>
                  <a:lnTo>
                    <a:pt x="1827792" y="682164"/>
                  </a:lnTo>
                  <a:close/>
                  <a:moveTo>
                    <a:pt x="904630" y="655795"/>
                  </a:moveTo>
                  <a:lnTo>
                    <a:pt x="904630" y="655795"/>
                  </a:lnTo>
                  <a:lnTo>
                    <a:pt x="926583" y="658258"/>
                  </a:lnTo>
                  <a:lnTo>
                    <a:pt x="929404" y="658574"/>
                  </a:lnTo>
                  <a:lnTo>
                    <a:pt x="929404" y="658574"/>
                  </a:lnTo>
                  <a:lnTo>
                    <a:pt x="929405" y="658574"/>
                  </a:lnTo>
                  <a:lnTo>
                    <a:pt x="934312" y="660700"/>
                  </a:lnTo>
                  <a:lnTo>
                    <a:pt x="961127" y="672313"/>
                  </a:lnTo>
                  <a:cubicBezTo>
                    <a:pt x="961127" y="672313"/>
                    <a:pt x="998111" y="725262"/>
                    <a:pt x="950648" y="772670"/>
                  </a:cubicBezTo>
                  <a:cubicBezTo>
                    <a:pt x="915051" y="808226"/>
                    <a:pt x="892630" y="889843"/>
                    <a:pt x="883643" y="955183"/>
                  </a:cubicBezTo>
                  <a:cubicBezTo>
                    <a:pt x="892630" y="889843"/>
                    <a:pt x="915051" y="808226"/>
                    <a:pt x="950649" y="772670"/>
                  </a:cubicBezTo>
                  <a:cubicBezTo>
                    <a:pt x="998112" y="725262"/>
                    <a:pt x="961128" y="672313"/>
                    <a:pt x="961128" y="672313"/>
                  </a:cubicBezTo>
                  <a:lnTo>
                    <a:pt x="934312" y="660700"/>
                  </a:lnTo>
                  <a:lnTo>
                    <a:pt x="929404" y="658574"/>
                  </a:lnTo>
                  <a:lnTo>
                    <a:pt x="926583" y="658258"/>
                  </a:lnTo>
                  <a:close/>
                  <a:moveTo>
                    <a:pt x="747235" y="648917"/>
                  </a:moveTo>
                  <a:lnTo>
                    <a:pt x="794428" y="650062"/>
                  </a:lnTo>
                  <a:lnTo>
                    <a:pt x="794431" y="650063"/>
                  </a:lnTo>
                  <a:lnTo>
                    <a:pt x="816358" y="661873"/>
                  </a:lnTo>
                  <a:lnTo>
                    <a:pt x="819492" y="667756"/>
                  </a:lnTo>
                  <a:lnTo>
                    <a:pt x="822468" y="685939"/>
                  </a:lnTo>
                  <a:lnTo>
                    <a:pt x="821846" y="694791"/>
                  </a:lnTo>
                  <a:lnTo>
                    <a:pt x="810726" y="733262"/>
                  </a:lnTo>
                  <a:lnTo>
                    <a:pt x="810724" y="733266"/>
                  </a:lnTo>
                  <a:cubicBezTo>
                    <a:pt x="797472" y="767436"/>
                    <a:pt x="797472" y="789139"/>
                    <a:pt x="803790" y="795065"/>
                  </a:cubicBezTo>
                  <a:lnTo>
                    <a:pt x="799918" y="774757"/>
                  </a:lnTo>
                  <a:cubicBezTo>
                    <a:pt x="800785" y="764320"/>
                    <a:pt x="804098" y="750351"/>
                    <a:pt x="810724" y="733266"/>
                  </a:cubicBezTo>
                  <a:lnTo>
                    <a:pt x="810726" y="733262"/>
                  </a:lnTo>
                  <a:lnTo>
                    <a:pt x="821522" y="699401"/>
                  </a:lnTo>
                  <a:lnTo>
                    <a:pt x="821846" y="694791"/>
                  </a:lnTo>
                  <a:lnTo>
                    <a:pt x="823168" y="690216"/>
                  </a:lnTo>
                  <a:lnTo>
                    <a:pt x="822468" y="685939"/>
                  </a:lnTo>
                  <a:lnTo>
                    <a:pt x="823250" y="674813"/>
                  </a:lnTo>
                  <a:lnTo>
                    <a:pt x="819492" y="667756"/>
                  </a:lnTo>
                  <a:lnTo>
                    <a:pt x="818738" y="663155"/>
                  </a:lnTo>
                  <a:lnTo>
                    <a:pt x="816358" y="661873"/>
                  </a:lnTo>
                  <a:lnTo>
                    <a:pt x="814642" y="658651"/>
                  </a:lnTo>
                  <a:lnTo>
                    <a:pt x="794431" y="650063"/>
                  </a:lnTo>
                  <a:lnTo>
                    <a:pt x="794429" y="650062"/>
                  </a:lnTo>
                  <a:cubicBezTo>
                    <a:pt x="782679" y="647801"/>
                    <a:pt x="767115" y="647532"/>
                    <a:pt x="747235" y="648917"/>
                  </a:cubicBezTo>
                  <a:close/>
                  <a:moveTo>
                    <a:pt x="605308" y="621442"/>
                  </a:moveTo>
                  <a:cubicBezTo>
                    <a:pt x="627614" y="644646"/>
                    <a:pt x="640905" y="666464"/>
                    <a:pt x="623338" y="735729"/>
                  </a:cubicBezTo>
                  <a:cubicBezTo>
                    <a:pt x="618831" y="753045"/>
                    <a:pt x="615168" y="768305"/>
                    <a:pt x="612367" y="781432"/>
                  </a:cubicBezTo>
                  <a:lnTo>
                    <a:pt x="611205" y="788025"/>
                  </a:lnTo>
                  <a:lnTo>
                    <a:pt x="609855" y="793844"/>
                  </a:lnTo>
                  <a:lnTo>
                    <a:pt x="609150" y="799675"/>
                  </a:lnTo>
                  <a:lnTo>
                    <a:pt x="606565" y="814334"/>
                  </a:lnTo>
                  <a:lnTo>
                    <a:pt x="606327" y="823046"/>
                  </a:lnTo>
                  <a:lnTo>
                    <a:pt x="605616" y="828929"/>
                  </a:lnTo>
                  <a:lnTo>
                    <a:pt x="606137" y="830017"/>
                  </a:lnTo>
                  <a:lnTo>
                    <a:pt x="606029" y="833973"/>
                  </a:lnTo>
                  <a:cubicBezTo>
                    <a:pt x="606738" y="838257"/>
                    <a:pt x="608342" y="840254"/>
                    <a:pt x="610856" y="839886"/>
                  </a:cubicBezTo>
                  <a:lnTo>
                    <a:pt x="610856" y="839886"/>
                  </a:lnTo>
                  <a:lnTo>
                    <a:pt x="606137" y="830017"/>
                  </a:lnTo>
                  <a:lnTo>
                    <a:pt x="606327" y="823046"/>
                  </a:lnTo>
                  <a:lnTo>
                    <a:pt x="609150" y="799675"/>
                  </a:lnTo>
                  <a:lnTo>
                    <a:pt x="611205" y="788025"/>
                  </a:lnTo>
                  <a:lnTo>
                    <a:pt x="623338" y="735729"/>
                  </a:lnTo>
                  <a:cubicBezTo>
                    <a:pt x="640906" y="666464"/>
                    <a:pt x="627614" y="644646"/>
                    <a:pt x="605308" y="621442"/>
                  </a:cubicBezTo>
                  <a:close/>
                  <a:moveTo>
                    <a:pt x="2307354" y="604048"/>
                  </a:moveTo>
                  <a:lnTo>
                    <a:pt x="2323977" y="605924"/>
                  </a:lnTo>
                  <a:cubicBezTo>
                    <a:pt x="2328196" y="606550"/>
                    <a:pt x="2330777" y="607050"/>
                    <a:pt x="2330777" y="607050"/>
                  </a:cubicBezTo>
                  <a:cubicBezTo>
                    <a:pt x="2348652" y="634756"/>
                    <a:pt x="2303038" y="636603"/>
                    <a:pt x="2257424" y="652611"/>
                  </a:cubicBezTo>
                  <a:cubicBezTo>
                    <a:pt x="2211811" y="668619"/>
                    <a:pt x="2225988" y="812690"/>
                    <a:pt x="2229686" y="868102"/>
                  </a:cubicBezTo>
                  <a:cubicBezTo>
                    <a:pt x="2230495" y="878491"/>
                    <a:pt x="2231911" y="887626"/>
                    <a:pt x="2233507" y="895610"/>
                  </a:cubicBezTo>
                  <a:lnTo>
                    <a:pt x="2234832" y="901179"/>
                  </a:lnTo>
                  <a:lnTo>
                    <a:pt x="2235148" y="903215"/>
                  </a:lnTo>
                  <a:lnTo>
                    <a:pt x="2238020" y="914586"/>
                  </a:lnTo>
                  <a:lnTo>
                    <a:pt x="2238408" y="916219"/>
                  </a:lnTo>
                  <a:cubicBezTo>
                    <a:pt x="2241468" y="927799"/>
                    <a:pt x="2243541" y="935201"/>
                    <a:pt x="2241215" y="939271"/>
                  </a:cubicBezTo>
                  <a:lnTo>
                    <a:pt x="2229687" y="943215"/>
                  </a:lnTo>
                  <a:lnTo>
                    <a:pt x="2229687" y="943215"/>
                  </a:lnTo>
                  <a:cubicBezTo>
                    <a:pt x="2242632" y="943215"/>
                    <a:pt x="2243710" y="938289"/>
                    <a:pt x="2241014" y="926438"/>
                  </a:cubicBezTo>
                  <a:lnTo>
                    <a:pt x="2238020" y="914586"/>
                  </a:lnTo>
                  <a:lnTo>
                    <a:pt x="2234832" y="901179"/>
                  </a:lnTo>
                  <a:lnTo>
                    <a:pt x="2229687" y="868102"/>
                  </a:lnTo>
                  <a:cubicBezTo>
                    <a:pt x="2225989" y="812690"/>
                    <a:pt x="2211812" y="668619"/>
                    <a:pt x="2257425" y="652611"/>
                  </a:cubicBezTo>
                  <a:cubicBezTo>
                    <a:pt x="2303039" y="636603"/>
                    <a:pt x="2348653" y="634756"/>
                    <a:pt x="2330778" y="607050"/>
                  </a:cubicBezTo>
                  <a:cubicBezTo>
                    <a:pt x="2330778" y="607050"/>
                    <a:pt x="2320453" y="605049"/>
                    <a:pt x="2307354" y="604048"/>
                  </a:cubicBezTo>
                  <a:close/>
                  <a:moveTo>
                    <a:pt x="726277" y="595968"/>
                  </a:moveTo>
                  <a:cubicBezTo>
                    <a:pt x="726277" y="595968"/>
                    <a:pt x="724968" y="597776"/>
                    <a:pt x="722665" y="600691"/>
                  </a:cubicBezTo>
                  <a:lnTo>
                    <a:pt x="722662" y="600695"/>
                  </a:lnTo>
                  <a:lnTo>
                    <a:pt x="711337" y="613602"/>
                  </a:lnTo>
                  <a:lnTo>
                    <a:pt x="683745" y="637835"/>
                  </a:lnTo>
                  <a:cubicBezTo>
                    <a:pt x="691836" y="632986"/>
                    <a:pt x="699839" y="625886"/>
                    <a:pt x="706683" y="618906"/>
                  </a:cubicBezTo>
                  <a:lnTo>
                    <a:pt x="711337" y="613602"/>
                  </a:lnTo>
                  <a:lnTo>
                    <a:pt x="713102" y="612053"/>
                  </a:lnTo>
                  <a:lnTo>
                    <a:pt x="722662" y="600695"/>
                  </a:lnTo>
                  <a:lnTo>
                    <a:pt x="722666" y="600691"/>
                  </a:lnTo>
                  <a:close/>
                  <a:moveTo>
                    <a:pt x="1932811" y="591889"/>
                  </a:moveTo>
                  <a:cubicBezTo>
                    <a:pt x="1908077" y="591658"/>
                    <a:pt x="1882343" y="602124"/>
                    <a:pt x="1873405" y="632909"/>
                  </a:cubicBezTo>
                  <a:lnTo>
                    <a:pt x="1859953" y="663548"/>
                  </a:lnTo>
                  <a:lnTo>
                    <a:pt x="1855690" y="669208"/>
                  </a:lnTo>
                  <a:lnTo>
                    <a:pt x="1845833" y="678556"/>
                  </a:lnTo>
                  <a:lnTo>
                    <a:pt x="1842261" y="680770"/>
                  </a:lnTo>
                  <a:lnTo>
                    <a:pt x="1832405" y="683039"/>
                  </a:lnTo>
                  <a:lnTo>
                    <a:pt x="1832405" y="683039"/>
                  </a:lnTo>
                  <a:cubicBezTo>
                    <a:pt x="1834565" y="683148"/>
                    <a:pt x="1837370" y="682926"/>
                    <a:pt x="1840571" y="681818"/>
                  </a:cubicBezTo>
                  <a:lnTo>
                    <a:pt x="1842261" y="680770"/>
                  </a:lnTo>
                  <a:lnTo>
                    <a:pt x="1843895" y="680394"/>
                  </a:lnTo>
                  <a:lnTo>
                    <a:pt x="1845833" y="678556"/>
                  </a:lnTo>
                  <a:lnTo>
                    <a:pt x="1851118" y="675279"/>
                  </a:lnTo>
                  <a:lnTo>
                    <a:pt x="1855690" y="669208"/>
                  </a:lnTo>
                  <a:lnTo>
                    <a:pt x="1858736" y="666320"/>
                  </a:lnTo>
                  <a:lnTo>
                    <a:pt x="1859953" y="663548"/>
                  </a:lnTo>
                  <a:lnTo>
                    <a:pt x="1862559" y="660089"/>
                  </a:lnTo>
                  <a:cubicBezTo>
                    <a:pt x="1866356" y="653212"/>
                    <a:pt x="1870054" y="644338"/>
                    <a:pt x="1873406" y="632909"/>
                  </a:cubicBezTo>
                  <a:cubicBezTo>
                    <a:pt x="1877875" y="617517"/>
                    <a:pt x="1886543" y="607204"/>
                    <a:pt x="1897185" y="600768"/>
                  </a:cubicBezTo>
                  <a:lnTo>
                    <a:pt x="1932811" y="591889"/>
                  </a:lnTo>
                  <a:close/>
                  <a:moveTo>
                    <a:pt x="451361" y="579960"/>
                  </a:moveTo>
                  <a:lnTo>
                    <a:pt x="431422" y="581574"/>
                  </a:lnTo>
                  <a:lnTo>
                    <a:pt x="431423" y="581574"/>
                  </a:lnTo>
                  <a:close/>
                  <a:moveTo>
                    <a:pt x="537889" y="574419"/>
                  </a:moveTo>
                  <a:lnTo>
                    <a:pt x="557065" y="577228"/>
                  </a:lnTo>
                  <a:cubicBezTo>
                    <a:pt x="564317" y="580345"/>
                    <a:pt x="572331" y="586117"/>
                    <a:pt x="580806" y="595968"/>
                  </a:cubicBezTo>
                  <a:cubicBezTo>
                    <a:pt x="563855" y="576266"/>
                    <a:pt x="548753" y="572880"/>
                    <a:pt x="537889" y="574419"/>
                  </a:cubicBezTo>
                  <a:close/>
                  <a:moveTo>
                    <a:pt x="773740" y="569493"/>
                  </a:moveTo>
                  <a:lnTo>
                    <a:pt x="774875" y="574803"/>
                  </a:lnTo>
                  <a:lnTo>
                    <a:pt x="775099" y="578074"/>
                  </a:lnTo>
                  <a:lnTo>
                    <a:pt x="774153" y="587305"/>
                  </a:lnTo>
                  <a:lnTo>
                    <a:pt x="772800" y="591350"/>
                  </a:lnTo>
                  <a:lnTo>
                    <a:pt x="760478" y="600662"/>
                  </a:lnTo>
                  <a:cubicBezTo>
                    <a:pt x="766048" y="599537"/>
                    <a:pt x="769661" y="597026"/>
                    <a:pt x="771949" y="593893"/>
                  </a:cubicBezTo>
                  <a:lnTo>
                    <a:pt x="772800" y="591350"/>
                  </a:lnTo>
                  <a:lnTo>
                    <a:pt x="773817" y="590580"/>
                  </a:lnTo>
                  <a:lnTo>
                    <a:pt x="774153" y="587305"/>
                  </a:lnTo>
                  <a:lnTo>
                    <a:pt x="775463" y="583389"/>
                  </a:lnTo>
                  <a:lnTo>
                    <a:pt x="775099" y="578074"/>
                  </a:lnTo>
                  <a:lnTo>
                    <a:pt x="775252" y="576573"/>
                  </a:lnTo>
                  <a:lnTo>
                    <a:pt x="774875" y="574803"/>
                  </a:lnTo>
                  <a:lnTo>
                    <a:pt x="774801" y="573730"/>
                  </a:lnTo>
                  <a:cubicBezTo>
                    <a:pt x="774304" y="571160"/>
                    <a:pt x="773740" y="569493"/>
                    <a:pt x="773740" y="569493"/>
                  </a:cubicBezTo>
                  <a:close/>
                  <a:moveTo>
                    <a:pt x="390953" y="527011"/>
                  </a:moveTo>
                  <a:cubicBezTo>
                    <a:pt x="369688" y="537785"/>
                    <a:pt x="349808" y="563644"/>
                    <a:pt x="335246" y="586809"/>
                  </a:cubicBezTo>
                  <a:lnTo>
                    <a:pt x="327799" y="599892"/>
                  </a:lnTo>
                  <a:lnTo>
                    <a:pt x="325383" y="603400"/>
                  </a:lnTo>
                  <a:lnTo>
                    <a:pt x="319755" y="614021"/>
                  </a:lnTo>
                  <a:lnTo>
                    <a:pt x="317880" y="617315"/>
                  </a:lnTo>
                  <a:lnTo>
                    <a:pt x="315820" y="621448"/>
                  </a:lnTo>
                  <a:lnTo>
                    <a:pt x="315131" y="622747"/>
                  </a:lnTo>
                  <a:lnTo>
                    <a:pt x="314090" y="624918"/>
                  </a:lnTo>
                  <a:lnTo>
                    <a:pt x="313109" y="626885"/>
                  </a:lnTo>
                  <a:cubicBezTo>
                    <a:pt x="312015" y="629166"/>
                    <a:pt x="311437" y="630446"/>
                    <a:pt x="311437" y="630446"/>
                  </a:cubicBezTo>
                  <a:cubicBezTo>
                    <a:pt x="311437" y="717258"/>
                    <a:pt x="259043" y="756662"/>
                    <a:pt x="259043" y="756662"/>
                  </a:cubicBezTo>
                  <a:lnTo>
                    <a:pt x="259012" y="756691"/>
                  </a:lnTo>
                  <a:lnTo>
                    <a:pt x="206741" y="803126"/>
                  </a:lnTo>
                  <a:lnTo>
                    <a:pt x="203351" y="807716"/>
                  </a:lnTo>
                  <a:lnTo>
                    <a:pt x="200581" y="810256"/>
                  </a:lnTo>
                  <a:lnTo>
                    <a:pt x="188925" y="827247"/>
                  </a:lnTo>
                  <a:lnTo>
                    <a:pt x="170002" y="852866"/>
                  </a:lnTo>
                  <a:lnTo>
                    <a:pt x="165453" y="861463"/>
                  </a:lnTo>
                  <a:lnTo>
                    <a:pt x="162113" y="866331"/>
                  </a:lnTo>
                  <a:lnTo>
                    <a:pt x="154938" y="881335"/>
                  </a:lnTo>
                  <a:lnTo>
                    <a:pt x="147044" y="896253"/>
                  </a:lnTo>
                  <a:lnTo>
                    <a:pt x="143176" y="905929"/>
                  </a:lnTo>
                  <a:lnTo>
                    <a:pt x="140982" y="910517"/>
                  </a:lnTo>
                  <a:cubicBezTo>
                    <a:pt x="136532" y="921666"/>
                    <a:pt x="134529" y="928439"/>
                    <a:pt x="134529" y="928439"/>
                  </a:cubicBezTo>
                  <a:lnTo>
                    <a:pt x="134530" y="928438"/>
                  </a:lnTo>
                  <a:lnTo>
                    <a:pt x="136088" y="923659"/>
                  </a:lnTo>
                  <a:lnTo>
                    <a:pt x="143176" y="905929"/>
                  </a:lnTo>
                  <a:lnTo>
                    <a:pt x="154938" y="881335"/>
                  </a:lnTo>
                  <a:lnTo>
                    <a:pt x="165453" y="861463"/>
                  </a:lnTo>
                  <a:lnTo>
                    <a:pt x="188925" y="827247"/>
                  </a:lnTo>
                  <a:lnTo>
                    <a:pt x="203351" y="807716"/>
                  </a:lnTo>
                  <a:lnTo>
                    <a:pt x="259012" y="756691"/>
                  </a:lnTo>
                  <a:lnTo>
                    <a:pt x="259044" y="756662"/>
                  </a:lnTo>
                  <a:cubicBezTo>
                    <a:pt x="259044" y="756662"/>
                    <a:pt x="311438" y="717258"/>
                    <a:pt x="311438" y="630446"/>
                  </a:cubicBezTo>
                  <a:lnTo>
                    <a:pt x="314090" y="624918"/>
                  </a:lnTo>
                  <a:lnTo>
                    <a:pt x="315820" y="621448"/>
                  </a:lnTo>
                  <a:lnTo>
                    <a:pt x="319755" y="614021"/>
                  </a:lnTo>
                  <a:lnTo>
                    <a:pt x="327799" y="599892"/>
                  </a:lnTo>
                  <a:lnTo>
                    <a:pt x="360587" y="552264"/>
                  </a:lnTo>
                  <a:lnTo>
                    <a:pt x="390953" y="527012"/>
                  </a:lnTo>
                  <a:close/>
                  <a:moveTo>
                    <a:pt x="2482913" y="510050"/>
                  </a:moveTo>
                  <a:cubicBezTo>
                    <a:pt x="2474977" y="510618"/>
                    <a:pt x="2467464" y="512234"/>
                    <a:pt x="2459605" y="512234"/>
                  </a:cubicBezTo>
                  <a:cubicBezTo>
                    <a:pt x="2428168" y="512234"/>
                    <a:pt x="2404129" y="599046"/>
                    <a:pt x="2415840" y="650764"/>
                  </a:cubicBezTo>
                  <a:cubicBezTo>
                    <a:pt x="2428168" y="701866"/>
                    <a:pt x="2483645" y="743733"/>
                    <a:pt x="2463303" y="846552"/>
                  </a:cubicBezTo>
                  <a:lnTo>
                    <a:pt x="2463292" y="846603"/>
                  </a:lnTo>
                  <a:lnTo>
                    <a:pt x="2453259" y="887244"/>
                  </a:lnTo>
                  <a:lnTo>
                    <a:pt x="2450799" y="894743"/>
                  </a:lnTo>
                  <a:lnTo>
                    <a:pt x="2441577" y="915485"/>
                  </a:lnTo>
                  <a:lnTo>
                    <a:pt x="2441568" y="915503"/>
                  </a:lnTo>
                  <a:lnTo>
                    <a:pt x="2441561" y="915510"/>
                  </a:lnTo>
                  <a:lnTo>
                    <a:pt x="2433896" y="922911"/>
                  </a:lnTo>
                  <a:lnTo>
                    <a:pt x="2425684" y="924388"/>
                  </a:lnTo>
                  <a:lnTo>
                    <a:pt x="2425684" y="924388"/>
                  </a:lnTo>
                  <a:cubicBezTo>
                    <a:pt x="2427432" y="925132"/>
                    <a:pt x="2429733" y="925458"/>
                    <a:pt x="2432432" y="924325"/>
                  </a:cubicBezTo>
                  <a:lnTo>
                    <a:pt x="2433896" y="922911"/>
                  </a:lnTo>
                  <a:lnTo>
                    <a:pt x="2435257" y="922666"/>
                  </a:lnTo>
                  <a:lnTo>
                    <a:pt x="2441561" y="915510"/>
                  </a:lnTo>
                  <a:lnTo>
                    <a:pt x="2441569" y="915503"/>
                  </a:lnTo>
                  <a:lnTo>
                    <a:pt x="2441577" y="915485"/>
                  </a:lnTo>
                  <a:lnTo>
                    <a:pt x="2448529" y="901666"/>
                  </a:lnTo>
                  <a:lnTo>
                    <a:pt x="2450799" y="894743"/>
                  </a:lnTo>
                  <a:lnTo>
                    <a:pt x="2452168" y="891665"/>
                  </a:lnTo>
                  <a:lnTo>
                    <a:pt x="2453259" y="887244"/>
                  </a:lnTo>
                  <a:lnTo>
                    <a:pt x="2455865" y="879300"/>
                  </a:lnTo>
                  <a:lnTo>
                    <a:pt x="2463292" y="846603"/>
                  </a:lnTo>
                  <a:lnTo>
                    <a:pt x="2463304" y="846552"/>
                  </a:lnTo>
                  <a:cubicBezTo>
                    <a:pt x="2483646" y="743733"/>
                    <a:pt x="2428169" y="701866"/>
                    <a:pt x="2415841" y="650764"/>
                  </a:cubicBezTo>
                  <a:cubicBezTo>
                    <a:pt x="2404130" y="599046"/>
                    <a:pt x="2428169" y="512234"/>
                    <a:pt x="2459606" y="512234"/>
                  </a:cubicBezTo>
                  <a:lnTo>
                    <a:pt x="2482913" y="510050"/>
                  </a:lnTo>
                  <a:close/>
                  <a:moveTo>
                    <a:pt x="924143" y="503617"/>
                  </a:moveTo>
                  <a:lnTo>
                    <a:pt x="924671" y="535113"/>
                  </a:lnTo>
                  <a:lnTo>
                    <a:pt x="922723" y="546340"/>
                  </a:lnTo>
                  <a:lnTo>
                    <a:pt x="916921" y="571367"/>
                  </a:lnTo>
                  <a:lnTo>
                    <a:pt x="912178" y="583579"/>
                  </a:lnTo>
                  <a:lnTo>
                    <a:pt x="901596" y="602588"/>
                  </a:lnTo>
                  <a:lnTo>
                    <a:pt x="891880" y="614081"/>
                  </a:lnTo>
                  <a:lnTo>
                    <a:pt x="888291" y="616775"/>
                  </a:lnTo>
                  <a:lnTo>
                    <a:pt x="872308" y="620413"/>
                  </a:lnTo>
                  <a:cubicBezTo>
                    <a:pt x="877068" y="621195"/>
                    <a:pt x="881571" y="620513"/>
                    <a:pt x="885791" y="618650"/>
                  </a:cubicBezTo>
                  <a:lnTo>
                    <a:pt x="888291" y="616775"/>
                  </a:lnTo>
                  <a:lnTo>
                    <a:pt x="889916" y="616405"/>
                  </a:lnTo>
                  <a:lnTo>
                    <a:pt x="891880" y="614081"/>
                  </a:lnTo>
                  <a:lnTo>
                    <a:pt x="897578" y="609805"/>
                  </a:lnTo>
                  <a:lnTo>
                    <a:pt x="901596" y="602588"/>
                  </a:lnTo>
                  <a:lnTo>
                    <a:pt x="907516" y="595584"/>
                  </a:lnTo>
                  <a:lnTo>
                    <a:pt x="912178" y="583579"/>
                  </a:lnTo>
                  <a:lnTo>
                    <a:pt x="915454" y="577696"/>
                  </a:lnTo>
                  <a:lnTo>
                    <a:pt x="916921" y="571367"/>
                  </a:lnTo>
                  <a:lnTo>
                    <a:pt x="919558" y="564576"/>
                  </a:lnTo>
                  <a:lnTo>
                    <a:pt x="922723" y="546340"/>
                  </a:lnTo>
                  <a:lnTo>
                    <a:pt x="924715" y="537745"/>
                  </a:lnTo>
                  <a:lnTo>
                    <a:pt x="924671" y="535113"/>
                  </a:lnTo>
                  <a:lnTo>
                    <a:pt x="925335" y="531284"/>
                  </a:lnTo>
                  <a:close/>
                  <a:moveTo>
                    <a:pt x="1014140" y="479603"/>
                  </a:moveTo>
                  <a:lnTo>
                    <a:pt x="1014140" y="479603"/>
                  </a:lnTo>
                  <a:lnTo>
                    <a:pt x="1040596" y="497891"/>
                  </a:lnTo>
                  <a:lnTo>
                    <a:pt x="1040600" y="497903"/>
                  </a:lnTo>
                  <a:lnTo>
                    <a:pt x="1049394" y="527843"/>
                  </a:lnTo>
                  <a:lnTo>
                    <a:pt x="1050160" y="537563"/>
                  </a:lnTo>
                  <a:lnTo>
                    <a:pt x="1050268" y="557925"/>
                  </a:lnTo>
                  <a:lnTo>
                    <a:pt x="1049828" y="565554"/>
                  </a:lnTo>
                  <a:lnTo>
                    <a:pt x="1049438" y="569236"/>
                  </a:lnTo>
                  <a:lnTo>
                    <a:pt x="1048657" y="575035"/>
                  </a:lnTo>
                  <a:cubicBezTo>
                    <a:pt x="1016604" y="593505"/>
                    <a:pt x="1027083" y="680317"/>
                    <a:pt x="1027083" y="680317"/>
                  </a:cubicBezTo>
                  <a:cubicBezTo>
                    <a:pt x="1096120" y="814537"/>
                    <a:pt x="1090573" y="901964"/>
                    <a:pt x="1090573" y="901964"/>
                  </a:cubicBezTo>
                  <a:lnTo>
                    <a:pt x="1090577" y="902036"/>
                  </a:lnTo>
                  <a:lnTo>
                    <a:pt x="1093248" y="961372"/>
                  </a:lnTo>
                  <a:lnTo>
                    <a:pt x="1094078" y="966130"/>
                  </a:lnTo>
                  <a:lnTo>
                    <a:pt x="1094307" y="970326"/>
                  </a:lnTo>
                  <a:lnTo>
                    <a:pt x="1097240" y="984245"/>
                  </a:lnTo>
                  <a:lnTo>
                    <a:pt x="1101953" y="1011247"/>
                  </a:lnTo>
                  <a:lnTo>
                    <a:pt x="1104609" y="1019219"/>
                  </a:lnTo>
                  <a:lnTo>
                    <a:pt x="1106013" y="1025879"/>
                  </a:lnTo>
                  <a:lnTo>
                    <a:pt x="1110362" y="1036484"/>
                  </a:lnTo>
                  <a:lnTo>
                    <a:pt x="1115637" y="1052317"/>
                  </a:lnTo>
                  <a:lnTo>
                    <a:pt x="1120896" y="1062173"/>
                  </a:lnTo>
                  <a:lnTo>
                    <a:pt x="1124014" y="1069778"/>
                  </a:lnTo>
                  <a:lnTo>
                    <a:pt x="1128443" y="1076316"/>
                  </a:lnTo>
                  <a:lnTo>
                    <a:pt x="1133243" y="1085310"/>
                  </a:lnTo>
                  <a:lnTo>
                    <a:pt x="1137662" y="1089926"/>
                  </a:lnTo>
                  <a:lnTo>
                    <a:pt x="1146638" y="1103177"/>
                  </a:lnTo>
                  <a:cubicBezTo>
                    <a:pt x="1154764" y="1112689"/>
                    <a:pt x="1163381" y="1120643"/>
                    <a:pt x="1172210" y="1127233"/>
                  </a:cubicBezTo>
                  <a:lnTo>
                    <a:pt x="1174910" y="1128829"/>
                  </a:lnTo>
                  <a:lnTo>
                    <a:pt x="1176007" y="1129974"/>
                  </a:lnTo>
                  <a:lnTo>
                    <a:pt x="1179808" y="1131724"/>
                  </a:lnTo>
                  <a:lnTo>
                    <a:pt x="1199055" y="1143099"/>
                  </a:lnTo>
                  <a:lnTo>
                    <a:pt x="1210075" y="1145656"/>
                  </a:lnTo>
                  <a:lnTo>
                    <a:pt x="1221810" y="1151058"/>
                  </a:lnTo>
                  <a:lnTo>
                    <a:pt x="1249867" y="1154887"/>
                  </a:lnTo>
                  <a:lnTo>
                    <a:pt x="1249867" y="1154888"/>
                  </a:lnTo>
                  <a:lnTo>
                    <a:pt x="1249868" y="1154888"/>
                  </a:lnTo>
                  <a:lnTo>
                    <a:pt x="1249867" y="1154887"/>
                  </a:lnTo>
                  <a:lnTo>
                    <a:pt x="1210075" y="1145656"/>
                  </a:lnTo>
                  <a:lnTo>
                    <a:pt x="1179808" y="1131724"/>
                  </a:lnTo>
                  <a:lnTo>
                    <a:pt x="1174910" y="1128829"/>
                  </a:lnTo>
                  <a:lnTo>
                    <a:pt x="1137662" y="1089926"/>
                  </a:lnTo>
                  <a:lnTo>
                    <a:pt x="1128443" y="1076316"/>
                  </a:lnTo>
                  <a:lnTo>
                    <a:pt x="1120896" y="1062173"/>
                  </a:lnTo>
                  <a:lnTo>
                    <a:pt x="1110362" y="1036484"/>
                  </a:lnTo>
                  <a:lnTo>
                    <a:pt x="1104609" y="1019219"/>
                  </a:lnTo>
                  <a:lnTo>
                    <a:pt x="1097240" y="984245"/>
                  </a:lnTo>
                  <a:lnTo>
                    <a:pt x="1094078" y="966130"/>
                  </a:lnTo>
                  <a:lnTo>
                    <a:pt x="1090577" y="902036"/>
                  </a:lnTo>
                  <a:lnTo>
                    <a:pt x="1090574" y="901964"/>
                  </a:lnTo>
                  <a:cubicBezTo>
                    <a:pt x="1090574" y="901964"/>
                    <a:pt x="1096121" y="814537"/>
                    <a:pt x="1027084" y="680317"/>
                  </a:cubicBezTo>
                  <a:cubicBezTo>
                    <a:pt x="1027084" y="680317"/>
                    <a:pt x="1016605" y="593505"/>
                    <a:pt x="1048658" y="575035"/>
                  </a:cubicBezTo>
                  <a:cubicBezTo>
                    <a:pt x="1048658" y="575035"/>
                    <a:pt x="1048899" y="573669"/>
                    <a:pt x="1049222" y="571263"/>
                  </a:cubicBezTo>
                  <a:lnTo>
                    <a:pt x="1049438" y="569236"/>
                  </a:lnTo>
                  <a:lnTo>
                    <a:pt x="1049750" y="566914"/>
                  </a:lnTo>
                  <a:lnTo>
                    <a:pt x="1049828" y="565554"/>
                  </a:lnTo>
                  <a:lnTo>
                    <a:pt x="1050285" y="561249"/>
                  </a:lnTo>
                  <a:lnTo>
                    <a:pt x="1050268" y="557925"/>
                  </a:lnTo>
                  <a:lnTo>
                    <a:pt x="1050900" y="546950"/>
                  </a:lnTo>
                  <a:lnTo>
                    <a:pt x="1050160" y="537563"/>
                  </a:lnTo>
                  <a:lnTo>
                    <a:pt x="1050122" y="530320"/>
                  </a:lnTo>
                  <a:lnTo>
                    <a:pt x="1049394" y="527843"/>
                  </a:lnTo>
                  <a:lnTo>
                    <a:pt x="1048913" y="521743"/>
                  </a:lnTo>
                  <a:lnTo>
                    <a:pt x="1040600" y="497903"/>
                  </a:lnTo>
                  <a:lnTo>
                    <a:pt x="1040597" y="497891"/>
                  </a:lnTo>
                  <a:cubicBezTo>
                    <a:pt x="1035020" y="488569"/>
                    <a:pt x="1026622" y="481604"/>
                    <a:pt x="1014140" y="479603"/>
                  </a:cubicBezTo>
                  <a:close/>
                  <a:moveTo>
                    <a:pt x="2005933" y="437121"/>
                  </a:moveTo>
                  <a:lnTo>
                    <a:pt x="2005933" y="437121"/>
                  </a:lnTo>
                  <a:lnTo>
                    <a:pt x="2024244" y="442561"/>
                  </a:lnTo>
                  <a:lnTo>
                    <a:pt x="2049537" y="466329"/>
                  </a:lnTo>
                  <a:lnTo>
                    <a:pt x="2069847" y="494202"/>
                  </a:lnTo>
                  <a:lnTo>
                    <a:pt x="2081254" y="512574"/>
                  </a:lnTo>
                  <a:lnTo>
                    <a:pt x="2097459" y="548567"/>
                  </a:lnTo>
                  <a:lnTo>
                    <a:pt x="2104426" y="565629"/>
                  </a:lnTo>
                  <a:lnTo>
                    <a:pt x="2113178" y="610697"/>
                  </a:lnTo>
                  <a:lnTo>
                    <a:pt x="2113186" y="610744"/>
                  </a:lnTo>
                  <a:cubicBezTo>
                    <a:pt x="2111337" y="660615"/>
                    <a:pt x="2131062" y="714180"/>
                    <a:pt x="2131062" y="714180"/>
                  </a:cubicBezTo>
                  <a:cubicBezTo>
                    <a:pt x="2158800" y="709870"/>
                    <a:pt x="2150787" y="731419"/>
                    <a:pt x="2150787" y="731419"/>
                  </a:cubicBezTo>
                  <a:cubicBezTo>
                    <a:pt x="2132911" y="743733"/>
                    <a:pt x="2101474" y="747427"/>
                    <a:pt x="2101474" y="747427"/>
                  </a:cubicBezTo>
                  <a:cubicBezTo>
                    <a:pt x="2033670" y="757278"/>
                    <a:pt x="1982508" y="895807"/>
                    <a:pt x="1952921" y="907505"/>
                  </a:cubicBezTo>
                  <a:cubicBezTo>
                    <a:pt x="1922717" y="919819"/>
                    <a:pt x="1911005" y="967227"/>
                    <a:pt x="1928881" y="978925"/>
                  </a:cubicBezTo>
                  <a:cubicBezTo>
                    <a:pt x="1946757" y="990623"/>
                    <a:pt x="2018260" y="1052192"/>
                    <a:pt x="2073736" y="1060196"/>
                  </a:cubicBezTo>
                  <a:lnTo>
                    <a:pt x="2073743" y="1060198"/>
                  </a:lnTo>
                  <a:lnTo>
                    <a:pt x="2097783" y="1066644"/>
                  </a:lnTo>
                  <a:lnTo>
                    <a:pt x="2100829" y="1068805"/>
                  </a:lnTo>
                  <a:lnTo>
                    <a:pt x="2103045" y="1072843"/>
                  </a:lnTo>
                  <a:lnTo>
                    <a:pt x="2098094" y="1081062"/>
                  </a:lnTo>
                  <a:lnTo>
                    <a:pt x="2093461" y="1083592"/>
                  </a:lnTo>
                  <a:lnTo>
                    <a:pt x="2093462" y="1083592"/>
                  </a:lnTo>
                  <a:cubicBezTo>
                    <a:pt x="2093462" y="1083592"/>
                    <a:pt x="2102246" y="1079744"/>
                    <a:pt x="2104172" y="1074895"/>
                  </a:cubicBezTo>
                  <a:lnTo>
                    <a:pt x="2103045" y="1072843"/>
                  </a:lnTo>
                  <a:lnTo>
                    <a:pt x="2104086" y="1071116"/>
                  </a:lnTo>
                  <a:lnTo>
                    <a:pt x="2100829" y="1068805"/>
                  </a:lnTo>
                  <a:lnTo>
                    <a:pt x="2099963" y="1067228"/>
                  </a:lnTo>
                  <a:lnTo>
                    <a:pt x="2097783" y="1066644"/>
                  </a:lnTo>
                  <a:lnTo>
                    <a:pt x="2095928" y="1065327"/>
                  </a:lnTo>
                  <a:lnTo>
                    <a:pt x="2073743" y="1060198"/>
                  </a:lnTo>
                  <a:lnTo>
                    <a:pt x="2073737" y="1060196"/>
                  </a:lnTo>
                  <a:cubicBezTo>
                    <a:pt x="2018261" y="1052192"/>
                    <a:pt x="1946758" y="990623"/>
                    <a:pt x="1928882" y="978925"/>
                  </a:cubicBezTo>
                  <a:cubicBezTo>
                    <a:pt x="1911006" y="967227"/>
                    <a:pt x="1922718" y="919819"/>
                    <a:pt x="1952922" y="907505"/>
                  </a:cubicBezTo>
                  <a:cubicBezTo>
                    <a:pt x="1982509" y="895807"/>
                    <a:pt x="2033671" y="757278"/>
                    <a:pt x="2101475" y="747427"/>
                  </a:cubicBezTo>
                  <a:cubicBezTo>
                    <a:pt x="2101475" y="747427"/>
                    <a:pt x="2132912" y="743733"/>
                    <a:pt x="2150788" y="731419"/>
                  </a:cubicBezTo>
                  <a:cubicBezTo>
                    <a:pt x="2150788" y="731419"/>
                    <a:pt x="2158801" y="709870"/>
                    <a:pt x="2131063" y="714180"/>
                  </a:cubicBezTo>
                  <a:cubicBezTo>
                    <a:pt x="2131063" y="714180"/>
                    <a:pt x="2111338" y="660615"/>
                    <a:pt x="2113187" y="610744"/>
                  </a:cubicBezTo>
                  <a:lnTo>
                    <a:pt x="2113178" y="610697"/>
                  </a:lnTo>
                  <a:lnTo>
                    <a:pt x="2106098" y="569726"/>
                  </a:lnTo>
                  <a:lnTo>
                    <a:pt x="2104426" y="565629"/>
                  </a:lnTo>
                  <a:lnTo>
                    <a:pt x="2103883" y="562836"/>
                  </a:lnTo>
                  <a:lnTo>
                    <a:pt x="2097459" y="548567"/>
                  </a:lnTo>
                  <a:lnTo>
                    <a:pt x="2085660" y="519670"/>
                  </a:lnTo>
                  <a:lnTo>
                    <a:pt x="2081254" y="512574"/>
                  </a:lnTo>
                  <a:lnTo>
                    <a:pt x="2078052" y="505462"/>
                  </a:lnTo>
                  <a:lnTo>
                    <a:pt x="2069847" y="494202"/>
                  </a:lnTo>
                  <a:lnTo>
                    <a:pt x="2056749" y="473106"/>
                  </a:lnTo>
                  <a:lnTo>
                    <a:pt x="2049537" y="466329"/>
                  </a:lnTo>
                  <a:lnTo>
                    <a:pt x="2042975" y="457323"/>
                  </a:lnTo>
                  <a:cubicBezTo>
                    <a:pt x="2030551" y="444894"/>
                    <a:pt x="2017799" y="437121"/>
                    <a:pt x="2005933" y="437121"/>
                  </a:cubicBezTo>
                  <a:close/>
                  <a:moveTo>
                    <a:pt x="702237" y="416803"/>
                  </a:moveTo>
                  <a:lnTo>
                    <a:pt x="705907" y="417178"/>
                  </a:lnTo>
                  <a:lnTo>
                    <a:pt x="705909" y="417180"/>
                  </a:lnTo>
                  <a:lnTo>
                    <a:pt x="712474" y="422995"/>
                  </a:lnTo>
                  <a:lnTo>
                    <a:pt x="714429" y="426794"/>
                  </a:lnTo>
                  <a:lnTo>
                    <a:pt x="718821" y="441180"/>
                  </a:lnTo>
                  <a:lnTo>
                    <a:pt x="720598" y="451547"/>
                  </a:lnTo>
                  <a:lnTo>
                    <a:pt x="721049" y="457921"/>
                  </a:lnTo>
                  <a:lnTo>
                    <a:pt x="720729" y="490685"/>
                  </a:lnTo>
                  <a:cubicBezTo>
                    <a:pt x="721423" y="480757"/>
                    <a:pt x="721654" y="472157"/>
                    <a:pt x="721528" y="464707"/>
                  </a:cubicBezTo>
                  <a:lnTo>
                    <a:pt x="721049" y="457921"/>
                  </a:lnTo>
                  <a:lnTo>
                    <a:pt x="721083" y="454374"/>
                  </a:lnTo>
                  <a:lnTo>
                    <a:pt x="720598" y="451547"/>
                  </a:lnTo>
                  <a:lnTo>
                    <a:pt x="720181" y="445634"/>
                  </a:lnTo>
                  <a:lnTo>
                    <a:pt x="718821" y="441180"/>
                  </a:lnTo>
                  <a:lnTo>
                    <a:pt x="717317" y="432406"/>
                  </a:lnTo>
                  <a:lnTo>
                    <a:pt x="714429" y="426794"/>
                  </a:lnTo>
                  <a:lnTo>
                    <a:pt x="713564" y="423960"/>
                  </a:lnTo>
                  <a:lnTo>
                    <a:pt x="712474" y="422995"/>
                  </a:lnTo>
                  <a:lnTo>
                    <a:pt x="711551" y="421200"/>
                  </a:lnTo>
                  <a:lnTo>
                    <a:pt x="705909" y="417180"/>
                  </a:lnTo>
                  <a:lnTo>
                    <a:pt x="705907" y="417178"/>
                  </a:lnTo>
                  <a:cubicBezTo>
                    <a:pt x="703740" y="416457"/>
                    <a:pt x="702237" y="416803"/>
                    <a:pt x="702237" y="416803"/>
                  </a:cubicBezTo>
                  <a:close/>
                  <a:moveTo>
                    <a:pt x="2390433" y="412599"/>
                  </a:moveTo>
                  <a:cubicBezTo>
                    <a:pt x="2377546" y="412955"/>
                    <a:pt x="2363908" y="416033"/>
                    <a:pt x="2350501" y="422960"/>
                  </a:cubicBezTo>
                  <a:cubicBezTo>
                    <a:pt x="2297491" y="450666"/>
                    <a:pt x="2340639" y="506078"/>
                    <a:pt x="2295025" y="553486"/>
                  </a:cubicBezTo>
                  <a:lnTo>
                    <a:pt x="2295000" y="553516"/>
                  </a:lnTo>
                  <a:lnTo>
                    <a:pt x="2275528" y="576033"/>
                  </a:lnTo>
                  <a:lnTo>
                    <a:pt x="2273410" y="579494"/>
                  </a:lnTo>
                  <a:lnTo>
                    <a:pt x="2271448" y="581855"/>
                  </a:lnTo>
                  <a:lnTo>
                    <a:pt x="2269925" y="585188"/>
                  </a:lnTo>
                  <a:lnTo>
                    <a:pt x="2266204" y="591267"/>
                  </a:lnTo>
                  <a:lnTo>
                    <a:pt x="2266031" y="593710"/>
                  </a:lnTo>
                  <a:lnTo>
                    <a:pt x="2264051" y="598046"/>
                  </a:lnTo>
                  <a:cubicBezTo>
                    <a:pt x="2262818" y="605511"/>
                    <a:pt x="2267287" y="607050"/>
                    <a:pt x="2267287" y="607050"/>
                  </a:cubicBezTo>
                  <a:lnTo>
                    <a:pt x="2267288" y="607050"/>
                  </a:lnTo>
                  <a:lnTo>
                    <a:pt x="2265208" y="605347"/>
                  </a:lnTo>
                  <a:lnTo>
                    <a:pt x="2266031" y="593710"/>
                  </a:lnTo>
                  <a:lnTo>
                    <a:pt x="2269925" y="585188"/>
                  </a:lnTo>
                  <a:lnTo>
                    <a:pt x="2273410" y="579494"/>
                  </a:lnTo>
                  <a:lnTo>
                    <a:pt x="2295000" y="553516"/>
                  </a:lnTo>
                  <a:lnTo>
                    <a:pt x="2295026" y="553486"/>
                  </a:lnTo>
                  <a:cubicBezTo>
                    <a:pt x="2340640" y="506078"/>
                    <a:pt x="2297492" y="450666"/>
                    <a:pt x="2350502" y="422960"/>
                  </a:cubicBezTo>
                  <a:lnTo>
                    <a:pt x="2390433" y="412599"/>
                  </a:lnTo>
                  <a:close/>
                  <a:moveTo>
                    <a:pt x="1963939" y="378169"/>
                  </a:moveTo>
                  <a:cubicBezTo>
                    <a:pt x="1937203" y="381709"/>
                    <a:pt x="1920868" y="394638"/>
                    <a:pt x="1912855" y="417419"/>
                  </a:cubicBezTo>
                  <a:cubicBezTo>
                    <a:pt x="1897445" y="462980"/>
                    <a:pt x="1915320" y="541787"/>
                    <a:pt x="1966482" y="553486"/>
                  </a:cubicBezTo>
                  <a:cubicBezTo>
                    <a:pt x="2018260" y="565799"/>
                    <a:pt x="2021958" y="632909"/>
                    <a:pt x="2021958" y="632909"/>
                  </a:cubicBezTo>
                  <a:cubicBezTo>
                    <a:pt x="2021188" y="639066"/>
                    <a:pt x="2020205" y="643770"/>
                    <a:pt x="2019057" y="647243"/>
                  </a:cubicBezTo>
                  <a:lnTo>
                    <a:pt x="2015158" y="654188"/>
                  </a:lnTo>
                  <a:lnTo>
                    <a:pt x="2015159" y="654189"/>
                  </a:lnTo>
                  <a:cubicBezTo>
                    <a:pt x="2018029" y="651726"/>
                    <a:pt x="2020418" y="645223"/>
                    <a:pt x="2021959" y="632909"/>
                  </a:cubicBezTo>
                  <a:cubicBezTo>
                    <a:pt x="2021959" y="632909"/>
                    <a:pt x="2018261" y="565799"/>
                    <a:pt x="1966483" y="553486"/>
                  </a:cubicBezTo>
                  <a:cubicBezTo>
                    <a:pt x="1915321" y="541787"/>
                    <a:pt x="1897446" y="462980"/>
                    <a:pt x="1912856" y="417419"/>
                  </a:cubicBezTo>
                  <a:cubicBezTo>
                    <a:pt x="1916863" y="406029"/>
                    <a:pt x="1922949" y="397101"/>
                    <a:pt x="1931377" y="390579"/>
                  </a:cubicBezTo>
                  <a:lnTo>
                    <a:pt x="1963940" y="378169"/>
                  </a:lnTo>
                  <a:close/>
                  <a:moveTo>
                    <a:pt x="1376701" y="374570"/>
                  </a:moveTo>
                  <a:lnTo>
                    <a:pt x="1376700" y="374571"/>
                  </a:lnTo>
                  <a:lnTo>
                    <a:pt x="1388912" y="376783"/>
                  </a:lnTo>
                  <a:cubicBezTo>
                    <a:pt x="1404939" y="390328"/>
                    <a:pt x="1407404" y="427270"/>
                    <a:pt x="1407404" y="427270"/>
                  </a:cubicBezTo>
                  <a:cubicBezTo>
                    <a:pt x="1420657" y="458977"/>
                    <a:pt x="1435143" y="466827"/>
                    <a:pt x="1446315" y="466751"/>
                  </a:cubicBezTo>
                  <a:lnTo>
                    <a:pt x="1446315" y="466750"/>
                  </a:lnTo>
                  <a:lnTo>
                    <a:pt x="1427640" y="458929"/>
                  </a:lnTo>
                  <a:cubicBezTo>
                    <a:pt x="1420966" y="453013"/>
                    <a:pt x="1414031" y="443124"/>
                    <a:pt x="1407405" y="427270"/>
                  </a:cubicBezTo>
                  <a:cubicBezTo>
                    <a:pt x="1407405" y="427270"/>
                    <a:pt x="1404940" y="390328"/>
                    <a:pt x="1388913" y="376783"/>
                  </a:cubicBezTo>
                  <a:cubicBezTo>
                    <a:pt x="1384906" y="373551"/>
                    <a:pt x="1380592" y="372935"/>
                    <a:pt x="1376701" y="374570"/>
                  </a:cubicBezTo>
                  <a:close/>
                  <a:moveTo>
                    <a:pt x="2162702" y="330126"/>
                  </a:moveTo>
                  <a:lnTo>
                    <a:pt x="2162702" y="330126"/>
                  </a:lnTo>
                  <a:lnTo>
                    <a:pt x="2198250" y="339842"/>
                  </a:lnTo>
                  <a:lnTo>
                    <a:pt x="2235564" y="358774"/>
                  </a:lnTo>
                  <a:lnTo>
                    <a:pt x="2242980" y="363926"/>
                  </a:lnTo>
                  <a:lnTo>
                    <a:pt x="2254374" y="373450"/>
                  </a:lnTo>
                  <a:lnTo>
                    <a:pt x="2266805" y="386930"/>
                  </a:lnTo>
                  <a:lnTo>
                    <a:pt x="2266815" y="386942"/>
                  </a:lnTo>
                  <a:cubicBezTo>
                    <a:pt x="2269405" y="389520"/>
                    <a:pt x="2272218" y="391098"/>
                    <a:pt x="2277149" y="391560"/>
                  </a:cubicBezTo>
                  <a:lnTo>
                    <a:pt x="2277150" y="391560"/>
                  </a:lnTo>
                  <a:lnTo>
                    <a:pt x="2266816" y="386942"/>
                  </a:lnTo>
                  <a:lnTo>
                    <a:pt x="2266805" y="386930"/>
                  </a:lnTo>
                  <a:lnTo>
                    <a:pt x="2257810" y="376322"/>
                  </a:lnTo>
                  <a:lnTo>
                    <a:pt x="2254374" y="373450"/>
                  </a:lnTo>
                  <a:lnTo>
                    <a:pt x="2250249" y="368977"/>
                  </a:lnTo>
                  <a:lnTo>
                    <a:pt x="2242980" y="363926"/>
                  </a:lnTo>
                  <a:lnTo>
                    <a:pt x="2238750" y="360391"/>
                  </a:lnTo>
                  <a:lnTo>
                    <a:pt x="2235564" y="358774"/>
                  </a:lnTo>
                  <a:lnTo>
                    <a:pt x="2231080" y="355659"/>
                  </a:lnTo>
                  <a:cubicBezTo>
                    <a:pt x="2222681" y="350787"/>
                    <a:pt x="2212005" y="345499"/>
                    <a:pt x="2198251" y="339842"/>
                  </a:cubicBezTo>
                  <a:cubicBezTo>
                    <a:pt x="2179913" y="332454"/>
                    <a:pt x="2168779" y="329760"/>
                    <a:pt x="2162702" y="330126"/>
                  </a:cubicBezTo>
                  <a:close/>
                  <a:moveTo>
                    <a:pt x="1722646" y="308865"/>
                  </a:moveTo>
                  <a:cubicBezTo>
                    <a:pt x="1692683" y="308519"/>
                    <a:pt x="1661978" y="312137"/>
                    <a:pt x="1634240" y="321372"/>
                  </a:cubicBezTo>
                  <a:cubicBezTo>
                    <a:pt x="1661978" y="312137"/>
                    <a:pt x="1692683" y="308519"/>
                    <a:pt x="1722646" y="308865"/>
                  </a:cubicBezTo>
                  <a:close/>
                  <a:moveTo>
                    <a:pt x="2276677" y="307057"/>
                  </a:moveTo>
                  <a:cubicBezTo>
                    <a:pt x="2267556" y="307441"/>
                    <a:pt x="2261739" y="308442"/>
                    <a:pt x="2261739" y="308442"/>
                  </a:cubicBezTo>
                  <a:lnTo>
                    <a:pt x="2201515" y="313492"/>
                  </a:lnTo>
                  <a:lnTo>
                    <a:pt x="2201515" y="313492"/>
                  </a:lnTo>
                  <a:cubicBezTo>
                    <a:pt x="2221250" y="314907"/>
                    <a:pt x="2241861" y="313829"/>
                    <a:pt x="2261740" y="308442"/>
                  </a:cubicBezTo>
                  <a:lnTo>
                    <a:pt x="2276678" y="307057"/>
                  </a:lnTo>
                  <a:close/>
                  <a:moveTo>
                    <a:pt x="1491852" y="284430"/>
                  </a:moveTo>
                  <a:lnTo>
                    <a:pt x="1491852" y="284430"/>
                  </a:lnTo>
                  <a:lnTo>
                    <a:pt x="1528527" y="291683"/>
                  </a:lnTo>
                  <a:lnTo>
                    <a:pt x="1528528" y="291683"/>
                  </a:lnTo>
                  <a:close/>
                  <a:moveTo>
                    <a:pt x="2045959" y="268836"/>
                  </a:moveTo>
                  <a:cubicBezTo>
                    <a:pt x="2025271" y="270668"/>
                    <a:pt x="2008484" y="283302"/>
                    <a:pt x="2000798" y="296574"/>
                  </a:cubicBezTo>
                  <a:lnTo>
                    <a:pt x="1999405" y="303145"/>
                  </a:lnTo>
                  <a:lnTo>
                    <a:pt x="1996823" y="306490"/>
                  </a:lnTo>
                  <a:lnTo>
                    <a:pt x="1997476" y="312248"/>
                  </a:lnTo>
                  <a:lnTo>
                    <a:pt x="1996746" y="315691"/>
                  </a:lnTo>
                  <a:lnTo>
                    <a:pt x="1997997" y="316846"/>
                  </a:lnTo>
                  <a:lnTo>
                    <a:pt x="1998324" y="319727"/>
                  </a:lnTo>
                  <a:lnTo>
                    <a:pt x="2010243" y="328141"/>
                  </a:lnTo>
                  <a:lnTo>
                    <a:pt x="2010246" y="328144"/>
                  </a:lnTo>
                  <a:cubicBezTo>
                    <a:pt x="2094694" y="352156"/>
                    <a:pt x="2134760" y="397717"/>
                    <a:pt x="2152636" y="405105"/>
                  </a:cubicBezTo>
                  <a:lnTo>
                    <a:pt x="2152644" y="405111"/>
                  </a:lnTo>
                  <a:lnTo>
                    <a:pt x="2174052" y="422941"/>
                  </a:lnTo>
                  <a:lnTo>
                    <a:pt x="2178554" y="436361"/>
                  </a:lnTo>
                  <a:lnTo>
                    <a:pt x="2162499" y="440815"/>
                  </a:lnTo>
                  <a:lnTo>
                    <a:pt x="2162499" y="440815"/>
                  </a:lnTo>
                  <a:cubicBezTo>
                    <a:pt x="2180375" y="440815"/>
                    <a:pt x="2182379" y="433888"/>
                    <a:pt x="2177679" y="425961"/>
                  </a:cubicBezTo>
                  <a:lnTo>
                    <a:pt x="2174052" y="422941"/>
                  </a:lnTo>
                  <a:lnTo>
                    <a:pt x="2173039" y="419921"/>
                  </a:lnTo>
                  <a:lnTo>
                    <a:pt x="2152644" y="405111"/>
                  </a:lnTo>
                  <a:lnTo>
                    <a:pt x="2152637" y="405105"/>
                  </a:lnTo>
                  <a:cubicBezTo>
                    <a:pt x="2134761" y="397717"/>
                    <a:pt x="2094695" y="352156"/>
                    <a:pt x="2010247" y="328144"/>
                  </a:cubicBezTo>
                  <a:lnTo>
                    <a:pt x="2010243" y="328141"/>
                  </a:lnTo>
                  <a:lnTo>
                    <a:pt x="1997997" y="316846"/>
                  </a:lnTo>
                  <a:lnTo>
                    <a:pt x="1997476" y="312248"/>
                  </a:lnTo>
                  <a:lnTo>
                    <a:pt x="1999405" y="303145"/>
                  </a:lnTo>
                  <a:lnTo>
                    <a:pt x="2018504" y="278415"/>
                  </a:lnTo>
                  <a:lnTo>
                    <a:pt x="2045960" y="268836"/>
                  </a:lnTo>
                  <a:close/>
                  <a:moveTo>
                    <a:pt x="1742188" y="244411"/>
                  </a:moveTo>
                  <a:lnTo>
                    <a:pt x="1782072" y="251164"/>
                  </a:lnTo>
                  <a:cubicBezTo>
                    <a:pt x="1792117" y="253530"/>
                    <a:pt x="1798204" y="255493"/>
                    <a:pt x="1798204" y="255493"/>
                  </a:cubicBezTo>
                  <a:cubicBezTo>
                    <a:pt x="1820703" y="264728"/>
                    <a:pt x="1836228" y="266883"/>
                    <a:pt x="1846861" y="264921"/>
                  </a:cubicBezTo>
                  <a:lnTo>
                    <a:pt x="1846861" y="264920"/>
                  </a:lnTo>
                  <a:lnTo>
                    <a:pt x="1826983" y="264406"/>
                  </a:lnTo>
                  <a:cubicBezTo>
                    <a:pt x="1818960" y="262958"/>
                    <a:pt x="1809454" y="260111"/>
                    <a:pt x="1798205" y="255493"/>
                  </a:cubicBezTo>
                  <a:cubicBezTo>
                    <a:pt x="1798205" y="255493"/>
                    <a:pt x="1773857" y="247643"/>
                    <a:pt x="1742189" y="244411"/>
                  </a:cubicBezTo>
                  <a:close/>
                  <a:moveTo>
                    <a:pt x="1258331" y="208229"/>
                  </a:moveTo>
                  <a:lnTo>
                    <a:pt x="1235624" y="208510"/>
                  </a:lnTo>
                  <a:lnTo>
                    <a:pt x="1228251" y="210998"/>
                  </a:lnTo>
                  <a:lnTo>
                    <a:pt x="1224160" y="211375"/>
                  </a:lnTo>
                  <a:lnTo>
                    <a:pt x="1216328" y="215022"/>
                  </a:lnTo>
                  <a:lnTo>
                    <a:pt x="1207474" y="218011"/>
                  </a:lnTo>
                  <a:lnTo>
                    <a:pt x="1197153" y="223954"/>
                  </a:lnTo>
                  <a:lnTo>
                    <a:pt x="1192085" y="226314"/>
                  </a:lnTo>
                  <a:lnTo>
                    <a:pt x="1187324" y="229613"/>
                  </a:lnTo>
                  <a:lnTo>
                    <a:pt x="1182930" y="232143"/>
                  </a:lnTo>
                  <a:lnTo>
                    <a:pt x="1171833" y="240347"/>
                  </a:lnTo>
                  <a:lnTo>
                    <a:pt x="1168299" y="242796"/>
                  </a:lnTo>
                  <a:lnTo>
                    <a:pt x="1166591" y="244223"/>
                  </a:lnTo>
                  <a:lnTo>
                    <a:pt x="1165576" y="244973"/>
                  </a:lnTo>
                  <a:lnTo>
                    <a:pt x="1159034" y="250535"/>
                  </a:lnTo>
                  <a:lnTo>
                    <a:pt x="1158994" y="250568"/>
                  </a:lnTo>
                  <a:cubicBezTo>
                    <a:pt x="1103517" y="366317"/>
                    <a:pt x="1051123" y="398332"/>
                    <a:pt x="1000578" y="419266"/>
                  </a:cubicBezTo>
                  <a:cubicBezTo>
                    <a:pt x="950649" y="440199"/>
                    <a:pt x="966676" y="540556"/>
                    <a:pt x="966676" y="540556"/>
                  </a:cubicBezTo>
                  <a:cubicBezTo>
                    <a:pt x="963055" y="553716"/>
                    <a:pt x="960579" y="565107"/>
                    <a:pt x="959020" y="574964"/>
                  </a:cubicBezTo>
                  <a:lnTo>
                    <a:pt x="958252" y="583939"/>
                  </a:lnTo>
                  <a:lnTo>
                    <a:pt x="957341" y="588629"/>
                  </a:lnTo>
                  <a:lnTo>
                    <a:pt x="957531" y="592353"/>
                  </a:lnTo>
                  <a:lnTo>
                    <a:pt x="956862" y="600172"/>
                  </a:lnTo>
                  <a:cubicBezTo>
                    <a:pt x="956948" y="614227"/>
                    <a:pt x="959780" y="623097"/>
                    <a:pt x="963517" y="628677"/>
                  </a:cubicBezTo>
                  <a:lnTo>
                    <a:pt x="965238" y="629924"/>
                  </a:lnTo>
                  <a:lnTo>
                    <a:pt x="966461" y="632274"/>
                  </a:lnTo>
                  <a:lnTo>
                    <a:pt x="975601" y="637438"/>
                  </a:lnTo>
                  <a:lnTo>
                    <a:pt x="975604" y="637440"/>
                  </a:lnTo>
                  <a:cubicBezTo>
                    <a:pt x="979312" y="638335"/>
                    <a:pt x="982086" y="637835"/>
                    <a:pt x="982086" y="637835"/>
                  </a:cubicBezTo>
                  <a:lnTo>
                    <a:pt x="982086" y="637835"/>
                  </a:lnTo>
                  <a:lnTo>
                    <a:pt x="975605" y="637440"/>
                  </a:lnTo>
                  <a:lnTo>
                    <a:pt x="975601" y="637438"/>
                  </a:lnTo>
                  <a:lnTo>
                    <a:pt x="965238" y="629924"/>
                  </a:lnTo>
                  <a:lnTo>
                    <a:pt x="958821" y="617603"/>
                  </a:lnTo>
                  <a:lnTo>
                    <a:pt x="957531" y="592353"/>
                  </a:lnTo>
                  <a:lnTo>
                    <a:pt x="958252" y="583939"/>
                  </a:lnTo>
                  <a:lnTo>
                    <a:pt x="966677" y="540556"/>
                  </a:lnTo>
                  <a:cubicBezTo>
                    <a:pt x="966677" y="540556"/>
                    <a:pt x="950650" y="440199"/>
                    <a:pt x="1000579" y="419266"/>
                  </a:cubicBezTo>
                  <a:cubicBezTo>
                    <a:pt x="1051124" y="398332"/>
                    <a:pt x="1103518" y="366317"/>
                    <a:pt x="1158995" y="250568"/>
                  </a:cubicBezTo>
                  <a:lnTo>
                    <a:pt x="1159034" y="250535"/>
                  </a:lnTo>
                  <a:lnTo>
                    <a:pt x="1166591" y="244223"/>
                  </a:lnTo>
                  <a:lnTo>
                    <a:pt x="1171833" y="240347"/>
                  </a:lnTo>
                  <a:lnTo>
                    <a:pt x="1187324" y="229613"/>
                  </a:lnTo>
                  <a:lnTo>
                    <a:pt x="1197153" y="223954"/>
                  </a:lnTo>
                  <a:lnTo>
                    <a:pt x="1216328" y="215022"/>
                  </a:lnTo>
                  <a:lnTo>
                    <a:pt x="1228251" y="210998"/>
                  </a:lnTo>
                  <a:close/>
                  <a:moveTo>
                    <a:pt x="1240946" y="169855"/>
                  </a:moveTo>
                  <a:cubicBezTo>
                    <a:pt x="1223559" y="169148"/>
                    <a:pt x="1208367" y="170789"/>
                    <a:pt x="1195047" y="173960"/>
                  </a:cubicBezTo>
                  <a:lnTo>
                    <a:pt x="1187197" y="176966"/>
                  </a:lnTo>
                  <a:lnTo>
                    <a:pt x="1182340" y="177609"/>
                  </a:lnTo>
                  <a:lnTo>
                    <a:pt x="1174148" y="181965"/>
                  </a:lnTo>
                  <a:lnTo>
                    <a:pt x="1160387" y="187236"/>
                  </a:lnTo>
                  <a:lnTo>
                    <a:pt x="1152591" y="193427"/>
                  </a:lnTo>
                  <a:lnTo>
                    <a:pt x="1142573" y="198754"/>
                  </a:lnTo>
                  <a:lnTo>
                    <a:pt x="1117081" y="221627"/>
                  </a:lnTo>
                  <a:lnTo>
                    <a:pt x="1117078" y="221630"/>
                  </a:lnTo>
                  <a:cubicBezTo>
                    <a:pt x="1090573" y="247489"/>
                    <a:pt x="1109065" y="316446"/>
                    <a:pt x="1006125" y="350925"/>
                  </a:cubicBezTo>
                  <a:cubicBezTo>
                    <a:pt x="948222" y="369972"/>
                    <a:pt x="926204" y="400903"/>
                    <a:pt x="919887" y="432760"/>
                  </a:cubicBezTo>
                  <a:cubicBezTo>
                    <a:pt x="926204" y="400903"/>
                    <a:pt x="948222" y="369972"/>
                    <a:pt x="1006125" y="350925"/>
                  </a:cubicBezTo>
                  <a:cubicBezTo>
                    <a:pt x="1109065" y="316446"/>
                    <a:pt x="1090573" y="247489"/>
                    <a:pt x="1117078" y="221630"/>
                  </a:cubicBezTo>
                  <a:lnTo>
                    <a:pt x="1117081" y="221627"/>
                  </a:lnTo>
                  <a:lnTo>
                    <a:pt x="1152591" y="193427"/>
                  </a:lnTo>
                  <a:lnTo>
                    <a:pt x="1174148" y="181965"/>
                  </a:lnTo>
                  <a:lnTo>
                    <a:pt x="1187197" y="176966"/>
                  </a:lnTo>
                  <a:lnTo>
                    <a:pt x="1240946" y="169855"/>
                  </a:lnTo>
                  <a:close/>
                  <a:moveTo>
                    <a:pt x="1250154" y="106699"/>
                  </a:moveTo>
                  <a:lnTo>
                    <a:pt x="1301999" y="118811"/>
                  </a:lnTo>
                  <a:lnTo>
                    <a:pt x="1302001" y="118813"/>
                  </a:lnTo>
                  <a:lnTo>
                    <a:pt x="1327415" y="138605"/>
                  </a:lnTo>
                  <a:lnTo>
                    <a:pt x="1330640" y="144977"/>
                  </a:lnTo>
                  <a:lnTo>
                    <a:pt x="1333005" y="156715"/>
                  </a:lnTo>
                  <a:lnTo>
                    <a:pt x="1327830" y="180110"/>
                  </a:lnTo>
                  <a:lnTo>
                    <a:pt x="1322957" y="187152"/>
                  </a:lnTo>
                  <a:lnTo>
                    <a:pt x="1322957" y="187152"/>
                  </a:lnTo>
                  <a:cubicBezTo>
                    <a:pt x="1322957" y="187152"/>
                    <a:pt x="1332203" y="176531"/>
                    <a:pt x="1334206" y="162678"/>
                  </a:cubicBezTo>
                  <a:lnTo>
                    <a:pt x="1333005" y="156715"/>
                  </a:lnTo>
                  <a:lnTo>
                    <a:pt x="1334093" y="151798"/>
                  </a:lnTo>
                  <a:lnTo>
                    <a:pt x="1330640" y="144977"/>
                  </a:lnTo>
                  <a:lnTo>
                    <a:pt x="1329718" y="140398"/>
                  </a:lnTo>
                  <a:lnTo>
                    <a:pt x="1327415" y="138605"/>
                  </a:lnTo>
                  <a:lnTo>
                    <a:pt x="1325449" y="134720"/>
                  </a:lnTo>
                  <a:lnTo>
                    <a:pt x="1302001" y="118813"/>
                  </a:lnTo>
                  <a:lnTo>
                    <a:pt x="1301999" y="118811"/>
                  </a:lnTo>
                  <a:cubicBezTo>
                    <a:pt x="1287360" y="112192"/>
                    <a:pt x="1269484" y="108190"/>
                    <a:pt x="1250154" y="106699"/>
                  </a:cubicBezTo>
                  <a:close/>
                  <a:moveTo>
                    <a:pt x="1563370" y="77426"/>
                  </a:moveTo>
                  <a:cubicBezTo>
                    <a:pt x="1548231" y="77048"/>
                    <a:pt x="1534549" y="77997"/>
                    <a:pt x="1522116" y="79997"/>
                  </a:cubicBezTo>
                  <a:lnTo>
                    <a:pt x="1519315" y="80733"/>
                  </a:lnTo>
                  <a:lnTo>
                    <a:pt x="1516864" y="80917"/>
                  </a:lnTo>
                  <a:lnTo>
                    <a:pt x="1512508" y="82522"/>
                  </a:lnTo>
                  <a:lnTo>
                    <a:pt x="1488353" y="88869"/>
                  </a:lnTo>
                  <a:lnTo>
                    <a:pt x="1477324" y="95483"/>
                  </a:lnTo>
                  <a:lnTo>
                    <a:pt x="1464426" y="100234"/>
                  </a:lnTo>
                  <a:lnTo>
                    <a:pt x="1447183" y="113555"/>
                  </a:lnTo>
                  <a:lnTo>
                    <a:pt x="1438286" y="118890"/>
                  </a:lnTo>
                  <a:lnTo>
                    <a:pt x="1431677" y="125534"/>
                  </a:lnTo>
                  <a:lnTo>
                    <a:pt x="1427160" y="129023"/>
                  </a:lnTo>
                  <a:lnTo>
                    <a:pt x="1405024" y="152329"/>
                  </a:lnTo>
                  <a:lnTo>
                    <a:pt x="1403139" y="154225"/>
                  </a:lnTo>
                  <a:cubicBezTo>
                    <a:pt x="1392796" y="165415"/>
                    <a:pt x="1383269" y="175281"/>
                    <a:pt x="1372886" y="181611"/>
                  </a:cubicBezTo>
                  <a:cubicBezTo>
                    <a:pt x="1325423" y="210548"/>
                    <a:pt x="1343915" y="345383"/>
                    <a:pt x="1343915" y="345383"/>
                  </a:cubicBezTo>
                  <a:cubicBezTo>
                    <a:pt x="1304465" y="366317"/>
                    <a:pt x="1296452" y="427270"/>
                    <a:pt x="1296452" y="427270"/>
                  </a:cubicBezTo>
                  <a:cubicBezTo>
                    <a:pt x="1301999" y="479603"/>
                    <a:pt x="1251454" y="530089"/>
                    <a:pt x="1251454" y="530089"/>
                  </a:cubicBezTo>
                  <a:cubicBezTo>
                    <a:pt x="1156528" y="611976"/>
                    <a:pt x="1232962" y="711717"/>
                    <a:pt x="1232962" y="711717"/>
                  </a:cubicBezTo>
                  <a:cubicBezTo>
                    <a:pt x="1246523" y="920435"/>
                    <a:pt x="1283507" y="938906"/>
                    <a:pt x="1283507" y="938906"/>
                  </a:cubicBezTo>
                  <a:lnTo>
                    <a:pt x="1283525" y="938921"/>
                  </a:lnTo>
                  <a:lnTo>
                    <a:pt x="1312878" y="964229"/>
                  </a:lnTo>
                  <a:lnTo>
                    <a:pt x="1317923" y="970009"/>
                  </a:lnTo>
                  <a:lnTo>
                    <a:pt x="1324020" y="978931"/>
                  </a:lnTo>
                  <a:lnTo>
                    <a:pt x="1327369" y="991979"/>
                  </a:lnTo>
                  <a:lnTo>
                    <a:pt x="1325423" y="994317"/>
                  </a:lnTo>
                  <a:lnTo>
                    <a:pt x="1325424" y="994317"/>
                  </a:lnTo>
                  <a:cubicBezTo>
                    <a:pt x="1325424" y="994317"/>
                    <a:pt x="1330047" y="991700"/>
                    <a:pt x="1327119" y="983466"/>
                  </a:cubicBezTo>
                  <a:lnTo>
                    <a:pt x="1324020" y="978931"/>
                  </a:lnTo>
                  <a:lnTo>
                    <a:pt x="1323316" y="976190"/>
                  </a:lnTo>
                  <a:lnTo>
                    <a:pt x="1317923" y="970009"/>
                  </a:lnTo>
                  <a:lnTo>
                    <a:pt x="1315542" y="966525"/>
                  </a:lnTo>
                  <a:lnTo>
                    <a:pt x="1312878" y="964229"/>
                  </a:lnTo>
                  <a:lnTo>
                    <a:pt x="1309807" y="960709"/>
                  </a:lnTo>
                  <a:lnTo>
                    <a:pt x="1283525" y="938921"/>
                  </a:lnTo>
                  <a:lnTo>
                    <a:pt x="1283508" y="938906"/>
                  </a:lnTo>
                  <a:cubicBezTo>
                    <a:pt x="1283508" y="938906"/>
                    <a:pt x="1246524" y="920435"/>
                    <a:pt x="1232963" y="711717"/>
                  </a:cubicBezTo>
                  <a:cubicBezTo>
                    <a:pt x="1232963" y="711717"/>
                    <a:pt x="1156529" y="611976"/>
                    <a:pt x="1251455" y="530089"/>
                  </a:cubicBezTo>
                  <a:cubicBezTo>
                    <a:pt x="1251455" y="530089"/>
                    <a:pt x="1302000" y="479603"/>
                    <a:pt x="1296453" y="427270"/>
                  </a:cubicBezTo>
                  <a:cubicBezTo>
                    <a:pt x="1296453" y="427270"/>
                    <a:pt x="1304466" y="366317"/>
                    <a:pt x="1343916" y="345383"/>
                  </a:cubicBezTo>
                  <a:cubicBezTo>
                    <a:pt x="1343916" y="345383"/>
                    <a:pt x="1325424" y="210548"/>
                    <a:pt x="1372887" y="181611"/>
                  </a:cubicBezTo>
                  <a:cubicBezTo>
                    <a:pt x="1381786" y="176185"/>
                    <a:pt x="1390057" y="168162"/>
                    <a:pt x="1398752" y="158933"/>
                  </a:cubicBezTo>
                  <a:lnTo>
                    <a:pt x="1405024" y="152329"/>
                  </a:lnTo>
                  <a:lnTo>
                    <a:pt x="1431677" y="125534"/>
                  </a:lnTo>
                  <a:lnTo>
                    <a:pt x="1447183" y="113555"/>
                  </a:lnTo>
                  <a:lnTo>
                    <a:pt x="1477324" y="95483"/>
                  </a:lnTo>
                  <a:lnTo>
                    <a:pt x="1512508" y="82522"/>
                  </a:lnTo>
                  <a:lnTo>
                    <a:pt x="1519315" y="80733"/>
                  </a:lnTo>
                  <a:lnTo>
                    <a:pt x="1563370" y="77426"/>
                  </a:lnTo>
                  <a:close/>
                  <a:moveTo>
                    <a:pt x="1758754" y="70787"/>
                  </a:moveTo>
                  <a:cubicBezTo>
                    <a:pt x="1743498" y="70171"/>
                    <a:pt x="1733867" y="72172"/>
                    <a:pt x="1728001" y="75520"/>
                  </a:cubicBezTo>
                  <a:lnTo>
                    <a:pt x="1727998" y="75525"/>
                  </a:lnTo>
                  <a:lnTo>
                    <a:pt x="1720376" y="84789"/>
                  </a:lnTo>
                  <a:lnTo>
                    <a:pt x="1720467" y="87354"/>
                  </a:lnTo>
                  <a:lnTo>
                    <a:pt x="1719843" y="88334"/>
                  </a:lnTo>
                  <a:lnTo>
                    <a:pt x="1720613" y="91443"/>
                  </a:lnTo>
                  <a:lnTo>
                    <a:pt x="1720753" y="95390"/>
                  </a:lnTo>
                  <a:lnTo>
                    <a:pt x="1722774" y="100181"/>
                  </a:lnTo>
                  <a:lnTo>
                    <a:pt x="1723128" y="101610"/>
                  </a:lnTo>
                  <a:lnTo>
                    <a:pt x="1724025" y="103145"/>
                  </a:lnTo>
                  <a:lnTo>
                    <a:pt x="1724431" y="104108"/>
                  </a:lnTo>
                  <a:lnTo>
                    <a:pt x="1726687" y="107704"/>
                  </a:lnTo>
                  <a:lnTo>
                    <a:pt x="1726701" y="107728"/>
                  </a:lnTo>
                  <a:lnTo>
                    <a:pt x="1726708" y="107741"/>
                  </a:lnTo>
                  <a:lnTo>
                    <a:pt x="1741857" y="142460"/>
                  </a:lnTo>
                  <a:lnTo>
                    <a:pt x="1742335" y="152329"/>
                  </a:lnTo>
                  <a:lnTo>
                    <a:pt x="1738549" y="175334"/>
                  </a:lnTo>
                  <a:lnTo>
                    <a:pt x="1735331" y="183550"/>
                  </a:lnTo>
                  <a:lnTo>
                    <a:pt x="1715961" y="206248"/>
                  </a:lnTo>
                  <a:lnTo>
                    <a:pt x="1715952" y="206257"/>
                  </a:lnTo>
                  <a:lnTo>
                    <a:pt x="1684786" y="216089"/>
                  </a:lnTo>
                  <a:lnTo>
                    <a:pt x="1684786" y="216089"/>
                  </a:lnTo>
                  <a:cubicBezTo>
                    <a:pt x="1696036" y="216089"/>
                    <a:pt x="1706784" y="212472"/>
                    <a:pt x="1715953" y="206257"/>
                  </a:cubicBezTo>
                  <a:lnTo>
                    <a:pt x="1715961" y="206248"/>
                  </a:lnTo>
                  <a:lnTo>
                    <a:pt x="1733462" y="188322"/>
                  </a:lnTo>
                  <a:lnTo>
                    <a:pt x="1735331" y="183550"/>
                  </a:lnTo>
                  <a:lnTo>
                    <a:pt x="1737643" y="180841"/>
                  </a:lnTo>
                  <a:lnTo>
                    <a:pt x="1738549" y="175334"/>
                  </a:lnTo>
                  <a:lnTo>
                    <a:pt x="1742910" y="164201"/>
                  </a:lnTo>
                  <a:lnTo>
                    <a:pt x="1742335" y="152329"/>
                  </a:lnTo>
                  <a:lnTo>
                    <a:pt x="1743383" y="145959"/>
                  </a:lnTo>
                  <a:lnTo>
                    <a:pt x="1741857" y="142460"/>
                  </a:lnTo>
                  <a:lnTo>
                    <a:pt x="1741567" y="136476"/>
                  </a:lnTo>
                  <a:lnTo>
                    <a:pt x="1726708" y="107741"/>
                  </a:lnTo>
                  <a:lnTo>
                    <a:pt x="1726702" y="107728"/>
                  </a:lnTo>
                  <a:lnTo>
                    <a:pt x="1726687" y="107704"/>
                  </a:lnTo>
                  <a:lnTo>
                    <a:pt x="1724025" y="103145"/>
                  </a:lnTo>
                  <a:lnTo>
                    <a:pt x="1722774" y="100181"/>
                  </a:lnTo>
                  <a:lnTo>
                    <a:pt x="1720613" y="91443"/>
                  </a:lnTo>
                  <a:lnTo>
                    <a:pt x="1720467" y="87354"/>
                  </a:lnTo>
                  <a:lnTo>
                    <a:pt x="1727998" y="75525"/>
                  </a:lnTo>
                  <a:lnTo>
                    <a:pt x="1728002" y="75520"/>
                  </a:lnTo>
                  <a:lnTo>
                    <a:pt x="1758754" y="70787"/>
                  </a:lnTo>
                  <a:close/>
                  <a:moveTo>
                    <a:pt x="1761849" y="144"/>
                  </a:moveTo>
                  <a:cubicBezTo>
                    <a:pt x="1797732" y="1407"/>
                    <a:pt x="1838501" y="11219"/>
                    <a:pt x="1877103" y="39387"/>
                  </a:cubicBezTo>
                  <a:cubicBezTo>
                    <a:pt x="1877103" y="39387"/>
                    <a:pt x="2008397" y="55395"/>
                    <a:pt x="2079284" y="86795"/>
                  </a:cubicBezTo>
                  <a:cubicBezTo>
                    <a:pt x="2150787" y="118811"/>
                    <a:pt x="2166813" y="174222"/>
                    <a:pt x="2253726" y="185920"/>
                  </a:cubicBezTo>
                  <a:cubicBezTo>
                    <a:pt x="2340639" y="197618"/>
                    <a:pt x="2407827" y="280736"/>
                    <a:pt x="2463303" y="355850"/>
                  </a:cubicBezTo>
                  <a:cubicBezTo>
                    <a:pt x="2518780" y="430964"/>
                    <a:pt x="2598296" y="454976"/>
                    <a:pt x="2704934" y="660615"/>
                  </a:cubicBezTo>
                  <a:cubicBezTo>
                    <a:pt x="2704934" y="660615"/>
                    <a:pt x="2815886" y="700019"/>
                    <a:pt x="2867664" y="937674"/>
                  </a:cubicBezTo>
                  <a:cubicBezTo>
                    <a:pt x="2918826" y="1174714"/>
                    <a:pt x="2974302" y="1384663"/>
                    <a:pt x="2796161" y="1585992"/>
                  </a:cubicBezTo>
                  <a:cubicBezTo>
                    <a:pt x="2796161" y="1585992"/>
                    <a:pt x="2752397" y="1621702"/>
                    <a:pt x="2665484" y="1582298"/>
                  </a:cubicBezTo>
                  <a:cubicBezTo>
                    <a:pt x="2578571" y="1542894"/>
                    <a:pt x="2507068" y="1593996"/>
                    <a:pt x="2447893" y="1633400"/>
                  </a:cubicBezTo>
                  <a:cubicBezTo>
                    <a:pt x="2388102" y="1673420"/>
                    <a:pt x="2340639" y="1677114"/>
                    <a:pt x="2304888" y="1724522"/>
                  </a:cubicBezTo>
                  <a:cubicBezTo>
                    <a:pt x="2269753" y="1771930"/>
                    <a:pt x="2162498" y="1799636"/>
                    <a:pt x="2095310" y="1799636"/>
                  </a:cubicBezTo>
                  <a:cubicBezTo>
                    <a:pt x="2028122" y="1799636"/>
                    <a:pt x="2063257" y="1871056"/>
                    <a:pt x="1877103" y="1847044"/>
                  </a:cubicBezTo>
                  <a:cubicBezTo>
                    <a:pt x="1877103" y="1847044"/>
                    <a:pt x="1750740" y="1981879"/>
                    <a:pt x="1445621" y="1965871"/>
                  </a:cubicBezTo>
                  <a:cubicBezTo>
                    <a:pt x="1445621" y="1965871"/>
                    <a:pt x="1326655" y="2013279"/>
                    <a:pt x="1243441" y="2013279"/>
                  </a:cubicBezTo>
                  <a:cubicBezTo>
                    <a:pt x="1160843" y="2013279"/>
                    <a:pt x="879145" y="1902456"/>
                    <a:pt x="811957" y="1902456"/>
                  </a:cubicBezTo>
                  <a:cubicBezTo>
                    <a:pt x="811957" y="1902456"/>
                    <a:pt x="736756" y="1835346"/>
                    <a:pt x="705319" y="1763926"/>
                  </a:cubicBezTo>
                  <a:cubicBezTo>
                    <a:pt x="705319" y="1763926"/>
                    <a:pt x="614092" y="1763926"/>
                    <a:pt x="558615" y="1744224"/>
                  </a:cubicBezTo>
                  <a:cubicBezTo>
                    <a:pt x="503139" y="1724522"/>
                    <a:pt x="170281" y="1732526"/>
                    <a:pt x="67341" y="1424067"/>
                  </a:cubicBezTo>
                  <a:cubicBezTo>
                    <a:pt x="67341" y="1424067"/>
                    <a:pt x="71656" y="1329251"/>
                    <a:pt x="11865" y="1238129"/>
                  </a:cubicBezTo>
                  <a:cubicBezTo>
                    <a:pt x="11865" y="1238129"/>
                    <a:pt x="-35598" y="1123612"/>
                    <a:pt x="59328" y="1024486"/>
                  </a:cubicBezTo>
                  <a:cubicBezTo>
                    <a:pt x="59328" y="1024486"/>
                    <a:pt x="51931" y="869949"/>
                    <a:pt x="178294" y="724031"/>
                  </a:cubicBezTo>
                  <a:cubicBezTo>
                    <a:pt x="178294" y="724031"/>
                    <a:pt x="222059" y="700019"/>
                    <a:pt x="238085" y="640913"/>
                  </a:cubicBezTo>
                  <a:cubicBezTo>
                    <a:pt x="238085" y="640913"/>
                    <a:pt x="257810" y="573187"/>
                    <a:pt x="344723" y="478372"/>
                  </a:cubicBezTo>
                  <a:cubicBezTo>
                    <a:pt x="431636" y="383556"/>
                    <a:pt x="475401" y="422960"/>
                    <a:pt x="511152" y="347846"/>
                  </a:cubicBezTo>
                  <a:cubicBezTo>
                    <a:pt x="546904" y="272732"/>
                    <a:pt x="705319" y="225324"/>
                    <a:pt x="776206" y="225324"/>
                  </a:cubicBezTo>
                  <a:cubicBezTo>
                    <a:pt x="847709" y="225324"/>
                    <a:pt x="788534" y="130509"/>
                    <a:pt x="994414" y="134203"/>
                  </a:cubicBezTo>
                  <a:cubicBezTo>
                    <a:pt x="994414" y="134203"/>
                    <a:pt x="1097353" y="63399"/>
                    <a:pt x="1188581" y="39387"/>
                  </a:cubicBezTo>
                  <a:cubicBezTo>
                    <a:pt x="1279192" y="15991"/>
                    <a:pt x="1319259" y="78791"/>
                    <a:pt x="1378433" y="70787"/>
                  </a:cubicBezTo>
                  <a:cubicBezTo>
                    <a:pt x="1437608" y="63399"/>
                    <a:pt x="1441923" y="-19719"/>
                    <a:pt x="1655814" y="19685"/>
                  </a:cubicBezTo>
                  <a:cubicBezTo>
                    <a:pt x="1655814" y="19685"/>
                    <a:pt x="1702044" y="-1960"/>
                    <a:pt x="1761849" y="14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D23C"/>
                </a:gs>
                <a:gs pos="100000">
                  <a:schemeClr val="lt1">
                    <a:lumMod val="100000"/>
                  </a:schemeClr>
                </a:gs>
                <a:gs pos="36000">
                  <a:srgbClr val="FFD23C"/>
                </a:gs>
                <a:gs pos="36100">
                  <a:schemeClr val="lt1">
                    <a:lumMod val="10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BackShape"/>
            <p:cNvSpPr>
              <a:spLocks/>
            </p:cNvSpPr>
            <p:nvPr/>
          </p:nvSpPr>
          <p:spPr bwMode="auto">
            <a:xfrm>
              <a:off x="2533651" y="3441658"/>
              <a:ext cx="3009900" cy="2049004"/>
            </a:xfrm>
            <a:custGeom>
              <a:avLst/>
              <a:gdLst>
                <a:gd name="T0" fmla="*/ 2294 w 4883"/>
                <a:gd name="T1" fmla="*/ 173 h 3328"/>
                <a:gd name="T2" fmla="*/ 154 w 4883"/>
                <a:gd name="T3" fmla="*/ 1722 h 3328"/>
                <a:gd name="T4" fmla="*/ 3103 w 4883"/>
                <a:gd name="T5" fmla="*/ 3058 h 3328"/>
                <a:gd name="T6" fmla="*/ 3138 w 4883"/>
                <a:gd name="T7" fmla="*/ 302 h 3328"/>
                <a:gd name="T8" fmla="*/ 3146 w 4883"/>
                <a:gd name="T9" fmla="*/ 495 h 3328"/>
                <a:gd name="T10" fmla="*/ 2675 w 4883"/>
                <a:gd name="T11" fmla="*/ 1120 h 3328"/>
                <a:gd name="T12" fmla="*/ 2285 w 4883"/>
                <a:gd name="T13" fmla="*/ 353 h 3328"/>
                <a:gd name="T14" fmla="*/ 2722 w 4883"/>
                <a:gd name="T15" fmla="*/ 482 h 3328"/>
                <a:gd name="T16" fmla="*/ 2345 w 4883"/>
                <a:gd name="T17" fmla="*/ 944 h 3328"/>
                <a:gd name="T18" fmla="*/ 1759 w 4883"/>
                <a:gd name="T19" fmla="*/ 992 h 3328"/>
                <a:gd name="T20" fmla="*/ 2161 w 4883"/>
                <a:gd name="T21" fmla="*/ 448 h 3328"/>
                <a:gd name="T22" fmla="*/ 2058 w 4883"/>
                <a:gd name="T23" fmla="*/ 1214 h 3328"/>
                <a:gd name="T24" fmla="*/ 752 w 4883"/>
                <a:gd name="T25" fmla="*/ 1467 h 3328"/>
                <a:gd name="T26" fmla="*/ 945 w 4883"/>
                <a:gd name="T27" fmla="*/ 2015 h 3328"/>
                <a:gd name="T28" fmla="*/ 1210 w 4883"/>
                <a:gd name="T29" fmla="*/ 1279 h 3328"/>
                <a:gd name="T30" fmla="*/ 683 w 4883"/>
                <a:gd name="T31" fmla="*/ 1231 h 3328"/>
                <a:gd name="T32" fmla="*/ 1617 w 4883"/>
                <a:gd name="T33" fmla="*/ 1150 h 3328"/>
                <a:gd name="T34" fmla="*/ 1030 w 4883"/>
                <a:gd name="T35" fmla="*/ 949 h 3328"/>
                <a:gd name="T36" fmla="*/ 1806 w 4883"/>
                <a:gd name="T37" fmla="*/ 1780 h 3328"/>
                <a:gd name="T38" fmla="*/ 1690 w 4883"/>
                <a:gd name="T39" fmla="*/ 353 h 3328"/>
                <a:gd name="T40" fmla="*/ 1300 w 4883"/>
                <a:gd name="T41" fmla="*/ 769 h 3328"/>
                <a:gd name="T42" fmla="*/ 1386 w 4883"/>
                <a:gd name="T43" fmla="*/ 508 h 3328"/>
                <a:gd name="T44" fmla="*/ 773 w 4883"/>
                <a:gd name="T45" fmla="*/ 837 h 3328"/>
                <a:gd name="T46" fmla="*/ 276 w 4883"/>
                <a:gd name="T47" fmla="*/ 1566 h 3328"/>
                <a:gd name="T48" fmla="*/ 422 w 4883"/>
                <a:gd name="T49" fmla="*/ 1583 h 3328"/>
                <a:gd name="T50" fmla="*/ 606 w 4883"/>
                <a:gd name="T51" fmla="*/ 1904 h 3328"/>
                <a:gd name="T52" fmla="*/ 294 w 4883"/>
                <a:gd name="T53" fmla="*/ 2272 h 3328"/>
                <a:gd name="T54" fmla="*/ 1120 w 4883"/>
                <a:gd name="T55" fmla="*/ 2808 h 3328"/>
                <a:gd name="T56" fmla="*/ 1356 w 4883"/>
                <a:gd name="T57" fmla="*/ 2191 h 3328"/>
                <a:gd name="T58" fmla="*/ 932 w 4883"/>
                <a:gd name="T59" fmla="*/ 2572 h 3328"/>
                <a:gd name="T60" fmla="*/ 2528 w 4883"/>
                <a:gd name="T61" fmla="*/ 2618 h 3328"/>
                <a:gd name="T62" fmla="*/ 2278 w 4883"/>
                <a:gd name="T63" fmla="*/ 3180 h 3328"/>
                <a:gd name="T64" fmla="*/ 1321 w 4883"/>
                <a:gd name="T65" fmla="*/ 2801 h 3328"/>
                <a:gd name="T66" fmla="*/ 2478 w 4883"/>
                <a:gd name="T67" fmla="*/ 1938 h 3328"/>
                <a:gd name="T68" fmla="*/ 3454 w 4883"/>
                <a:gd name="T69" fmla="*/ 1818 h 3328"/>
                <a:gd name="T70" fmla="*/ 3312 w 4883"/>
                <a:gd name="T71" fmla="*/ 768 h 3328"/>
                <a:gd name="T72" fmla="*/ 2776 w 4883"/>
                <a:gd name="T73" fmla="*/ 1401 h 3328"/>
                <a:gd name="T74" fmla="*/ 3566 w 4883"/>
                <a:gd name="T75" fmla="*/ 774 h 3328"/>
                <a:gd name="T76" fmla="*/ 3624 w 4883"/>
                <a:gd name="T77" fmla="*/ 610 h 3328"/>
                <a:gd name="T78" fmla="*/ 3736 w 4883"/>
                <a:gd name="T79" fmla="*/ 1044 h 3328"/>
                <a:gd name="T80" fmla="*/ 3977 w 4883"/>
                <a:gd name="T81" fmla="*/ 1115 h 3328"/>
                <a:gd name="T82" fmla="*/ 4109 w 4883"/>
                <a:gd name="T83" fmla="*/ 1205 h 3328"/>
                <a:gd name="T84" fmla="*/ 3280 w 4883"/>
                <a:gd name="T85" fmla="*/ 1561 h 3328"/>
                <a:gd name="T86" fmla="*/ 2644 w 4883"/>
                <a:gd name="T87" fmla="*/ 2127 h 3328"/>
                <a:gd name="T88" fmla="*/ 1812 w 4883"/>
                <a:gd name="T89" fmla="*/ 2676 h 3328"/>
                <a:gd name="T90" fmla="*/ 2448 w 4883"/>
                <a:gd name="T91" fmla="*/ 2422 h 3328"/>
                <a:gd name="T92" fmla="*/ 3762 w 4883"/>
                <a:gd name="T93" fmla="*/ 2637 h 3328"/>
                <a:gd name="T94" fmla="*/ 3412 w 4883"/>
                <a:gd name="T95" fmla="*/ 2056 h 3328"/>
                <a:gd name="T96" fmla="*/ 4033 w 4883"/>
                <a:gd name="T97" fmla="*/ 2486 h 3328"/>
                <a:gd name="T98" fmla="*/ 4157 w 4883"/>
                <a:gd name="T99" fmla="*/ 2504 h 3328"/>
                <a:gd name="T100" fmla="*/ 3917 w 4883"/>
                <a:gd name="T101" fmla="*/ 2015 h 3328"/>
                <a:gd name="T102" fmla="*/ 4453 w 4883"/>
                <a:gd name="T103" fmla="*/ 2405 h 3328"/>
                <a:gd name="T104" fmla="*/ 4508 w 4883"/>
                <a:gd name="T105" fmla="*/ 2538 h 3328"/>
                <a:gd name="T106" fmla="*/ 2932 w 4883"/>
                <a:gd name="T107" fmla="*/ 743 h 3328"/>
                <a:gd name="T108" fmla="*/ 4277 w 4883"/>
                <a:gd name="T109" fmla="*/ 1608 h 3328"/>
                <a:gd name="T110" fmla="*/ 3600 w 4883"/>
                <a:gd name="T111" fmla="*/ 2469 h 3328"/>
                <a:gd name="T112" fmla="*/ 3116 w 4883"/>
                <a:gd name="T113" fmla="*/ 1913 h 3328"/>
                <a:gd name="T114" fmla="*/ 3039 w 4883"/>
                <a:gd name="T115" fmla="*/ 1296 h 3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883" h="3328">
                  <a:moveTo>
                    <a:pt x="4710" y="1581"/>
                  </a:moveTo>
                  <a:cubicBezTo>
                    <a:pt x="4626" y="1195"/>
                    <a:pt x="4446" y="1131"/>
                    <a:pt x="4446" y="1131"/>
                  </a:cubicBezTo>
                  <a:cubicBezTo>
                    <a:pt x="4273" y="797"/>
                    <a:pt x="4144" y="758"/>
                    <a:pt x="4054" y="636"/>
                  </a:cubicBezTo>
                  <a:cubicBezTo>
                    <a:pt x="3964" y="514"/>
                    <a:pt x="3855" y="379"/>
                    <a:pt x="3714" y="360"/>
                  </a:cubicBezTo>
                  <a:cubicBezTo>
                    <a:pt x="3573" y="341"/>
                    <a:pt x="3547" y="251"/>
                    <a:pt x="3431" y="199"/>
                  </a:cubicBezTo>
                  <a:cubicBezTo>
                    <a:pt x="3316" y="148"/>
                    <a:pt x="3103" y="122"/>
                    <a:pt x="3103" y="122"/>
                  </a:cubicBezTo>
                  <a:cubicBezTo>
                    <a:pt x="2936" y="0"/>
                    <a:pt x="2744" y="90"/>
                    <a:pt x="2744" y="90"/>
                  </a:cubicBezTo>
                  <a:cubicBezTo>
                    <a:pt x="2397" y="26"/>
                    <a:pt x="2390" y="161"/>
                    <a:pt x="2294" y="173"/>
                  </a:cubicBezTo>
                  <a:cubicBezTo>
                    <a:pt x="2198" y="186"/>
                    <a:pt x="2133" y="84"/>
                    <a:pt x="1986" y="122"/>
                  </a:cubicBezTo>
                  <a:cubicBezTo>
                    <a:pt x="1838" y="161"/>
                    <a:pt x="1671" y="276"/>
                    <a:pt x="1671" y="276"/>
                  </a:cubicBezTo>
                  <a:cubicBezTo>
                    <a:pt x="1337" y="270"/>
                    <a:pt x="1433" y="424"/>
                    <a:pt x="1317" y="424"/>
                  </a:cubicBezTo>
                  <a:cubicBezTo>
                    <a:pt x="1202" y="424"/>
                    <a:pt x="945" y="501"/>
                    <a:pt x="887" y="623"/>
                  </a:cubicBezTo>
                  <a:cubicBezTo>
                    <a:pt x="829" y="745"/>
                    <a:pt x="758" y="681"/>
                    <a:pt x="617" y="835"/>
                  </a:cubicBezTo>
                  <a:cubicBezTo>
                    <a:pt x="476" y="989"/>
                    <a:pt x="444" y="1099"/>
                    <a:pt x="444" y="1099"/>
                  </a:cubicBezTo>
                  <a:cubicBezTo>
                    <a:pt x="418" y="1195"/>
                    <a:pt x="347" y="1234"/>
                    <a:pt x="347" y="1234"/>
                  </a:cubicBezTo>
                  <a:cubicBezTo>
                    <a:pt x="142" y="1471"/>
                    <a:pt x="154" y="1722"/>
                    <a:pt x="154" y="1722"/>
                  </a:cubicBezTo>
                  <a:cubicBezTo>
                    <a:pt x="0" y="1883"/>
                    <a:pt x="77" y="2069"/>
                    <a:pt x="77" y="2069"/>
                  </a:cubicBezTo>
                  <a:cubicBezTo>
                    <a:pt x="174" y="2217"/>
                    <a:pt x="167" y="2371"/>
                    <a:pt x="167" y="2371"/>
                  </a:cubicBezTo>
                  <a:cubicBezTo>
                    <a:pt x="334" y="2872"/>
                    <a:pt x="874" y="2859"/>
                    <a:pt x="964" y="2891"/>
                  </a:cubicBezTo>
                  <a:cubicBezTo>
                    <a:pt x="1054" y="2923"/>
                    <a:pt x="1202" y="2923"/>
                    <a:pt x="1202" y="2923"/>
                  </a:cubicBezTo>
                  <a:cubicBezTo>
                    <a:pt x="1253" y="3039"/>
                    <a:pt x="1375" y="3148"/>
                    <a:pt x="1375" y="3148"/>
                  </a:cubicBezTo>
                  <a:cubicBezTo>
                    <a:pt x="1484" y="3148"/>
                    <a:pt x="1941" y="3328"/>
                    <a:pt x="2075" y="3328"/>
                  </a:cubicBezTo>
                  <a:cubicBezTo>
                    <a:pt x="2210" y="3328"/>
                    <a:pt x="2403" y="3251"/>
                    <a:pt x="2403" y="3251"/>
                  </a:cubicBezTo>
                  <a:cubicBezTo>
                    <a:pt x="2898" y="3277"/>
                    <a:pt x="3103" y="3058"/>
                    <a:pt x="3103" y="3058"/>
                  </a:cubicBezTo>
                  <a:cubicBezTo>
                    <a:pt x="3405" y="3097"/>
                    <a:pt x="3348" y="2981"/>
                    <a:pt x="3457" y="2981"/>
                  </a:cubicBezTo>
                  <a:cubicBezTo>
                    <a:pt x="3566" y="2981"/>
                    <a:pt x="3740" y="2936"/>
                    <a:pt x="3797" y="2859"/>
                  </a:cubicBezTo>
                  <a:cubicBezTo>
                    <a:pt x="3855" y="2782"/>
                    <a:pt x="3932" y="2776"/>
                    <a:pt x="4029" y="2711"/>
                  </a:cubicBezTo>
                  <a:cubicBezTo>
                    <a:pt x="4125" y="2647"/>
                    <a:pt x="4241" y="2564"/>
                    <a:pt x="4382" y="2628"/>
                  </a:cubicBezTo>
                  <a:cubicBezTo>
                    <a:pt x="4523" y="2692"/>
                    <a:pt x="4594" y="2634"/>
                    <a:pt x="4594" y="2634"/>
                  </a:cubicBezTo>
                  <a:cubicBezTo>
                    <a:pt x="4883" y="2307"/>
                    <a:pt x="4793" y="1966"/>
                    <a:pt x="4710" y="1581"/>
                  </a:cubicBezTo>
                  <a:cubicBezTo>
                    <a:pt x="4710" y="1581"/>
                    <a:pt x="4710" y="1581"/>
                    <a:pt x="4710" y="1581"/>
                  </a:cubicBezTo>
                  <a:close/>
                  <a:moveTo>
                    <a:pt x="3138" y="302"/>
                  </a:moveTo>
                  <a:cubicBezTo>
                    <a:pt x="3138" y="302"/>
                    <a:pt x="3078" y="225"/>
                    <a:pt x="3232" y="259"/>
                  </a:cubicBezTo>
                  <a:cubicBezTo>
                    <a:pt x="3386" y="293"/>
                    <a:pt x="3442" y="332"/>
                    <a:pt x="3540" y="400"/>
                  </a:cubicBezTo>
                  <a:cubicBezTo>
                    <a:pt x="3639" y="469"/>
                    <a:pt x="3695" y="448"/>
                    <a:pt x="3716" y="448"/>
                  </a:cubicBezTo>
                  <a:cubicBezTo>
                    <a:pt x="3737" y="448"/>
                    <a:pt x="3729" y="482"/>
                    <a:pt x="3677" y="486"/>
                  </a:cubicBezTo>
                  <a:cubicBezTo>
                    <a:pt x="3626" y="490"/>
                    <a:pt x="3562" y="508"/>
                    <a:pt x="3446" y="418"/>
                  </a:cubicBezTo>
                  <a:cubicBezTo>
                    <a:pt x="3331" y="328"/>
                    <a:pt x="3262" y="383"/>
                    <a:pt x="3241" y="435"/>
                  </a:cubicBezTo>
                  <a:cubicBezTo>
                    <a:pt x="3219" y="486"/>
                    <a:pt x="3245" y="585"/>
                    <a:pt x="3185" y="585"/>
                  </a:cubicBezTo>
                  <a:cubicBezTo>
                    <a:pt x="3125" y="585"/>
                    <a:pt x="3095" y="568"/>
                    <a:pt x="3146" y="495"/>
                  </a:cubicBezTo>
                  <a:cubicBezTo>
                    <a:pt x="3146" y="495"/>
                    <a:pt x="3176" y="392"/>
                    <a:pt x="3138" y="302"/>
                  </a:cubicBezTo>
                  <a:cubicBezTo>
                    <a:pt x="3138" y="302"/>
                    <a:pt x="3138" y="302"/>
                    <a:pt x="3138" y="302"/>
                  </a:cubicBezTo>
                  <a:close/>
                  <a:moveTo>
                    <a:pt x="3121" y="932"/>
                  </a:moveTo>
                  <a:cubicBezTo>
                    <a:pt x="3155" y="957"/>
                    <a:pt x="3078" y="1009"/>
                    <a:pt x="3078" y="1009"/>
                  </a:cubicBezTo>
                  <a:cubicBezTo>
                    <a:pt x="3022" y="1017"/>
                    <a:pt x="3001" y="1022"/>
                    <a:pt x="2919" y="1099"/>
                  </a:cubicBezTo>
                  <a:cubicBezTo>
                    <a:pt x="2838" y="1176"/>
                    <a:pt x="2748" y="1137"/>
                    <a:pt x="2709" y="1077"/>
                  </a:cubicBezTo>
                  <a:cubicBezTo>
                    <a:pt x="2671" y="1017"/>
                    <a:pt x="2645" y="1026"/>
                    <a:pt x="2645" y="1026"/>
                  </a:cubicBezTo>
                  <a:cubicBezTo>
                    <a:pt x="2602" y="1052"/>
                    <a:pt x="2675" y="1120"/>
                    <a:pt x="2675" y="1120"/>
                  </a:cubicBezTo>
                  <a:cubicBezTo>
                    <a:pt x="2705" y="1141"/>
                    <a:pt x="2752" y="1150"/>
                    <a:pt x="2752" y="1279"/>
                  </a:cubicBezTo>
                  <a:cubicBezTo>
                    <a:pt x="2752" y="1407"/>
                    <a:pt x="2555" y="1548"/>
                    <a:pt x="2530" y="1373"/>
                  </a:cubicBezTo>
                  <a:cubicBezTo>
                    <a:pt x="2504" y="1197"/>
                    <a:pt x="2431" y="1197"/>
                    <a:pt x="2414" y="1056"/>
                  </a:cubicBezTo>
                  <a:cubicBezTo>
                    <a:pt x="2397" y="914"/>
                    <a:pt x="2530" y="640"/>
                    <a:pt x="2709" y="580"/>
                  </a:cubicBezTo>
                  <a:cubicBezTo>
                    <a:pt x="2889" y="520"/>
                    <a:pt x="3146" y="606"/>
                    <a:pt x="3095" y="666"/>
                  </a:cubicBezTo>
                  <a:cubicBezTo>
                    <a:pt x="3044" y="726"/>
                    <a:pt x="3086" y="906"/>
                    <a:pt x="3121" y="932"/>
                  </a:cubicBezTo>
                  <a:cubicBezTo>
                    <a:pt x="3121" y="932"/>
                    <a:pt x="3121" y="932"/>
                    <a:pt x="3121" y="932"/>
                  </a:cubicBezTo>
                  <a:close/>
                  <a:moveTo>
                    <a:pt x="2285" y="353"/>
                  </a:moveTo>
                  <a:cubicBezTo>
                    <a:pt x="2362" y="306"/>
                    <a:pt x="2410" y="139"/>
                    <a:pt x="2688" y="195"/>
                  </a:cubicBezTo>
                  <a:cubicBezTo>
                    <a:pt x="2688" y="195"/>
                    <a:pt x="2799" y="221"/>
                    <a:pt x="2769" y="323"/>
                  </a:cubicBezTo>
                  <a:cubicBezTo>
                    <a:pt x="2769" y="323"/>
                    <a:pt x="2718" y="409"/>
                    <a:pt x="2791" y="409"/>
                  </a:cubicBezTo>
                  <a:cubicBezTo>
                    <a:pt x="2864" y="409"/>
                    <a:pt x="2924" y="315"/>
                    <a:pt x="2859" y="233"/>
                  </a:cubicBezTo>
                  <a:cubicBezTo>
                    <a:pt x="2859" y="233"/>
                    <a:pt x="2812" y="169"/>
                    <a:pt x="2911" y="173"/>
                  </a:cubicBezTo>
                  <a:cubicBezTo>
                    <a:pt x="3009" y="178"/>
                    <a:pt x="3086" y="272"/>
                    <a:pt x="3086" y="409"/>
                  </a:cubicBezTo>
                  <a:cubicBezTo>
                    <a:pt x="3086" y="409"/>
                    <a:pt x="3121" y="533"/>
                    <a:pt x="2975" y="473"/>
                  </a:cubicBezTo>
                  <a:cubicBezTo>
                    <a:pt x="2975" y="473"/>
                    <a:pt x="2817" y="422"/>
                    <a:pt x="2722" y="482"/>
                  </a:cubicBezTo>
                  <a:cubicBezTo>
                    <a:pt x="2628" y="542"/>
                    <a:pt x="2560" y="542"/>
                    <a:pt x="2478" y="520"/>
                  </a:cubicBezTo>
                  <a:cubicBezTo>
                    <a:pt x="2478" y="520"/>
                    <a:pt x="2440" y="559"/>
                    <a:pt x="2500" y="572"/>
                  </a:cubicBezTo>
                  <a:cubicBezTo>
                    <a:pt x="2500" y="572"/>
                    <a:pt x="2598" y="615"/>
                    <a:pt x="2542" y="628"/>
                  </a:cubicBezTo>
                  <a:cubicBezTo>
                    <a:pt x="2487" y="640"/>
                    <a:pt x="2410" y="657"/>
                    <a:pt x="2435" y="803"/>
                  </a:cubicBezTo>
                  <a:cubicBezTo>
                    <a:pt x="2435" y="803"/>
                    <a:pt x="2384" y="855"/>
                    <a:pt x="2341" y="752"/>
                  </a:cubicBezTo>
                  <a:cubicBezTo>
                    <a:pt x="2341" y="752"/>
                    <a:pt x="2337" y="692"/>
                    <a:pt x="2311" y="670"/>
                  </a:cubicBezTo>
                  <a:cubicBezTo>
                    <a:pt x="2285" y="649"/>
                    <a:pt x="2251" y="696"/>
                    <a:pt x="2285" y="773"/>
                  </a:cubicBezTo>
                  <a:cubicBezTo>
                    <a:pt x="2320" y="850"/>
                    <a:pt x="2350" y="859"/>
                    <a:pt x="2345" y="944"/>
                  </a:cubicBezTo>
                  <a:cubicBezTo>
                    <a:pt x="2341" y="1030"/>
                    <a:pt x="2358" y="1150"/>
                    <a:pt x="2414" y="1240"/>
                  </a:cubicBezTo>
                  <a:cubicBezTo>
                    <a:pt x="2470" y="1330"/>
                    <a:pt x="2444" y="1386"/>
                    <a:pt x="2465" y="1420"/>
                  </a:cubicBezTo>
                  <a:cubicBezTo>
                    <a:pt x="2487" y="1454"/>
                    <a:pt x="2615" y="1536"/>
                    <a:pt x="2589" y="1638"/>
                  </a:cubicBezTo>
                  <a:cubicBezTo>
                    <a:pt x="2564" y="1741"/>
                    <a:pt x="2517" y="1840"/>
                    <a:pt x="2384" y="1840"/>
                  </a:cubicBezTo>
                  <a:cubicBezTo>
                    <a:pt x="2251" y="1840"/>
                    <a:pt x="2208" y="1908"/>
                    <a:pt x="2123" y="1930"/>
                  </a:cubicBezTo>
                  <a:cubicBezTo>
                    <a:pt x="2037" y="1951"/>
                    <a:pt x="1823" y="1895"/>
                    <a:pt x="1827" y="1523"/>
                  </a:cubicBezTo>
                  <a:cubicBezTo>
                    <a:pt x="1827" y="1523"/>
                    <a:pt x="1836" y="1381"/>
                    <a:pt x="1724" y="1163"/>
                  </a:cubicBezTo>
                  <a:cubicBezTo>
                    <a:pt x="1724" y="1163"/>
                    <a:pt x="1707" y="1022"/>
                    <a:pt x="1759" y="992"/>
                  </a:cubicBezTo>
                  <a:cubicBezTo>
                    <a:pt x="1759" y="992"/>
                    <a:pt x="1784" y="850"/>
                    <a:pt x="1703" y="837"/>
                  </a:cubicBezTo>
                  <a:cubicBezTo>
                    <a:pt x="1703" y="837"/>
                    <a:pt x="1673" y="872"/>
                    <a:pt x="1694" y="902"/>
                  </a:cubicBezTo>
                  <a:cubicBezTo>
                    <a:pt x="1716" y="932"/>
                    <a:pt x="1707" y="970"/>
                    <a:pt x="1677" y="996"/>
                  </a:cubicBezTo>
                  <a:cubicBezTo>
                    <a:pt x="1647" y="1022"/>
                    <a:pt x="1669" y="1094"/>
                    <a:pt x="1651" y="1094"/>
                  </a:cubicBezTo>
                  <a:cubicBezTo>
                    <a:pt x="1651" y="1094"/>
                    <a:pt x="1579" y="1107"/>
                    <a:pt x="1626" y="936"/>
                  </a:cubicBezTo>
                  <a:cubicBezTo>
                    <a:pt x="1626" y="936"/>
                    <a:pt x="1600" y="773"/>
                    <a:pt x="1681" y="739"/>
                  </a:cubicBezTo>
                  <a:cubicBezTo>
                    <a:pt x="1763" y="705"/>
                    <a:pt x="1848" y="653"/>
                    <a:pt x="1938" y="465"/>
                  </a:cubicBezTo>
                  <a:cubicBezTo>
                    <a:pt x="1938" y="465"/>
                    <a:pt x="2097" y="319"/>
                    <a:pt x="2161" y="448"/>
                  </a:cubicBezTo>
                  <a:cubicBezTo>
                    <a:pt x="2161" y="448"/>
                    <a:pt x="2195" y="520"/>
                    <a:pt x="2123" y="628"/>
                  </a:cubicBezTo>
                  <a:cubicBezTo>
                    <a:pt x="2050" y="735"/>
                    <a:pt x="2058" y="756"/>
                    <a:pt x="2063" y="825"/>
                  </a:cubicBezTo>
                  <a:cubicBezTo>
                    <a:pt x="2063" y="825"/>
                    <a:pt x="1943" y="927"/>
                    <a:pt x="1938" y="983"/>
                  </a:cubicBezTo>
                  <a:cubicBezTo>
                    <a:pt x="1934" y="1039"/>
                    <a:pt x="1934" y="1159"/>
                    <a:pt x="1994" y="1214"/>
                  </a:cubicBezTo>
                  <a:cubicBezTo>
                    <a:pt x="1994" y="1214"/>
                    <a:pt x="2003" y="1429"/>
                    <a:pt x="2054" y="1527"/>
                  </a:cubicBezTo>
                  <a:cubicBezTo>
                    <a:pt x="2105" y="1626"/>
                    <a:pt x="2123" y="1677"/>
                    <a:pt x="2208" y="1673"/>
                  </a:cubicBezTo>
                  <a:cubicBezTo>
                    <a:pt x="2208" y="1673"/>
                    <a:pt x="2238" y="1656"/>
                    <a:pt x="2140" y="1583"/>
                  </a:cubicBezTo>
                  <a:cubicBezTo>
                    <a:pt x="2140" y="1583"/>
                    <a:pt x="2080" y="1553"/>
                    <a:pt x="2058" y="1214"/>
                  </a:cubicBezTo>
                  <a:cubicBezTo>
                    <a:pt x="2058" y="1214"/>
                    <a:pt x="1934" y="1052"/>
                    <a:pt x="2088" y="919"/>
                  </a:cubicBezTo>
                  <a:cubicBezTo>
                    <a:pt x="2088" y="919"/>
                    <a:pt x="2170" y="837"/>
                    <a:pt x="2161" y="752"/>
                  </a:cubicBezTo>
                  <a:cubicBezTo>
                    <a:pt x="2161" y="752"/>
                    <a:pt x="2174" y="653"/>
                    <a:pt x="2238" y="619"/>
                  </a:cubicBezTo>
                  <a:cubicBezTo>
                    <a:pt x="2238" y="619"/>
                    <a:pt x="2208" y="400"/>
                    <a:pt x="2285" y="353"/>
                  </a:cubicBezTo>
                  <a:cubicBezTo>
                    <a:pt x="2285" y="353"/>
                    <a:pt x="2285" y="353"/>
                    <a:pt x="2285" y="353"/>
                  </a:cubicBezTo>
                  <a:close/>
                  <a:moveTo>
                    <a:pt x="662" y="1638"/>
                  </a:moveTo>
                  <a:cubicBezTo>
                    <a:pt x="662" y="1638"/>
                    <a:pt x="546" y="1810"/>
                    <a:pt x="529" y="1656"/>
                  </a:cubicBezTo>
                  <a:cubicBezTo>
                    <a:pt x="529" y="1656"/>
                    <a:pt x="658" y="1467"/>
                    <a:pt x="752" y="1467"/>
                  </a:cubicBezTo>
                  <a:cubicBezTo>
                    <a:pt x="846" y="1467"/>
                    <a:pt x="949" y="1638"/>
                    <a:pt x="898" y="1818"/>
                  </a:cubicBezTo>
                  <a:cubicBezTo>
                    <a:pt x="898" y="1818"/>
                    <a:pt x="859" y="1938"/>
                    <a:pt x="949" y="1810"/>
                  </a:cubicBezTo>
                  <a:cubicBezTo>
                    <a:pt x="949" y="1810"/>
                    <a:pt x="996" y="1703"/>
                    <a:pt x="975" y="1647"/>
                  </a:cubicBezTo>
                  <a:cubicBezTo>
                    <a:pt x="975" y="1647"/>
                    <a:pt x="1022" y="1625"/>
                    <a:pt x="1112" y="1775"/>
                  </a:cubicBezTo>
                  <a:cubicBezTo>
                    <a:pt x="1202" y="1925"/>
                    <a:pt x="1283" y="1951"/>
                    <a:pt x="1373" y="1964"/>
                  </a:cubicBezTo>
                  <a:cubicBezTo>
                    <a:pt x="1463" y="1977"/>
                    <a:pt x="1527" y="2092"/>
                    <a:pt x="1527" y="2135"/>
                  </a:cubicBezTo>
                  <a:cubicBezTo>
                    <a:pt x="1527" y="2178"/>
                    <a:pt x="1424" y="2144"/>
                    <a:pt x="1330" y="2105"/>
                  </a:cubicBezTo>
                  <a:cubicBezTo>
                    <a:pt x="1236" y="2067"/>
                    <a:pt x="1167" y="1964"/>
                    <a:pt x="945" y="2015"/>
                  </a:cubicBezTo>
                  <a:cubicBezTo>
                    <a:pt x="722" y="2067"/>
                    <a:pt x="585" y="1784"/>
                    <a:pt x="739" y="1660"/>
                  </a:cubicBezTo>
                  <a:cubicBezTo>
                    <a:pt x="739" y="1660"/>
                    <a:pt x="735" y="1578"/>
                    <a:pt x="662" y="1638"/>
                  </a:cubicBezTo>
                  <a:cubicBezTo>
                    <a:pt x="662" y="1638"/>
                    <a:pt x="662" y="1638"/>
                    <a:pt x="662" y="1638"/>
                  </a:cubicBezTo>
                  <a:close/>
                  <a:moveTo>
                    <a:pt x="1334" y="1870"/>
                  </a:moveTo>
                  <a:cubicBezTo>
                    <a:pt x="1163" y="1775"/>
                    <a:pt x="1060" y="1638"/>
                    <a:pt x="1176" y="1630"/>
                  </a:cubicBezTo>
                  <a:cubicBezTo>
                    <a:pt x="1292" y="1621"/>
                    <a:pt x="1227" y="1690"/>
                    <a:pt x="1309" y="1694"/>
                  </a:cubicBezTo>
                  <a:cubicBezTo>
                    <a:pt x="1390" y="1698"/>
                    <a:pt x="1262" y="1613"/>
                    <a:pt x="1236" y="1540"/>
                  </a:cubicBezTo>
                  <a:cubicBezTo>
                    <a:pt x="1210" y="1467"/>
                    <a:pt x="1210" y="1304"/>
                    <a:pt x="1210" y="1279"/>
                  </a:cubicBezTo>
                  <a:cubicBezTo>
                    <a:pt x="1210" y="1253"/>
                    <a:pt x="1159" y="1231"/>
                    <a:pt x="1163" y="1343"/>
                  </a:cubicBezTo>
                  <a:cubicBezTo>
                    <a:pt x="1167" y="1454"/>
                    <a:pt x="1172" y="1651"/>
                    <a:pt x="988" y="1574"/>
                  </a:cubicBezTo>
                  <a:cubicBezTo>
                    <a:pt x="988" y="1574"/>
                    <a:pt x="872" y="1540"/>
                    <a:pt x="910" y="1347"/>
                  </a:cubicBezTo>
                  <a:cubicBezTo>
                    <a:pt x="910" y="1347"/>
                    <a:pt x="898" y="1296"/>
                    <a:pt x="863" y="1343"/>
                  </a:cubicBezTo>
                  <a:cubicBezTo>
                    <a:pt x="863" y="1343"/>
                    <a:pt x="868" y="1399"/>
                    <a:pt x="773" y="1364"/>
                  </a:cubicBezTo>
                  <a:cubicBezTo>
                    <a:pt x="773" y="1364"/>
                    <a:pt x="628" y="1373"/>
                    <a:pt x="593" y="1480"/>
                  </a:cubicBezTo>
                  <a:cubicBezTo>
                    <a:pt x="593" y="1480"/>
                    <a:pt x="525" y="1557"/>
                    <a:pt x="555" y="1463"/>
                  </a:cubicBezTo>
                  <a:cubicBezTo>
                    <a:pt x="555" y="1463"/>
                    <a:pt x="611" y="1291"/>
                    <a:pt x="683" y="1231"/>
                  </a:cubicBezTo>
                  <a:cubicBezTo>
                    <a:pt x="756" y="1171"/>
                    <a:pt x="846" y="1090"/>
                    <a:pt x="902" y="1004"/>
                  </a:cubicBezTo>
                  <a:cubicBezTo>
                    <a:pt x="902" y="1004"/>
                    <a:pt x="945" y="962"/>
                    <a:pt x="1000" y="1026"/>
                  </a:cubicBezTo>
                  <a:cubicBezTo>
                    <a:pt x="1056" y="1090"/>
                    <a:pt x="1107" y="1103"/>
                    <a:pt x="1069" y="1253"/>
                  </a:cubicBezTo>
                  <a:cubicBezTo>
                    <a:pt x="1030" y="1403"/>
                    <a:pt x="1030" y="1458"/>
                    <a:pt x="1073" y="1399"/>
                  </a:cubicBezTo>
                  <a:cubicBezTo>
                    <a:pt x="1116" y="1339"/>
                    <a:pt x="1142" y="1120"/>
                    <a:pt x="1270" y="1112"/>
                  </a:cubicBezTo>
                  <a:cubicBezTo>
                    <a:pt x="1399" y="1103"/>
                    <a:pt x="1416" y="1137"/>
                    <a:pt x="1373" y="1249"/>
                  </a:cubicBezTo>
                  <a:cubicBezTo>
                    <a:pt x="1330" y="1360"/>
                    <a:pt x="1373" y="1390"/>
                    <a:pt x="1412" y="1296"/>
                  </a:cubicBezTo>
                  <a:cubicBezTo>
                    <a:pt x="1450" y="1201"/>
                    <a:pt x="1463" y="1064"/>
                    <a:pt x="1617" y="1150"/>
                  </a:cubicBezTo>
                  <a:cubicBezTo>
                    <a:pt x="1617" y="1150"/>
                    <a:pt x="1677" y="1236"/>
                    <a:pt x="1600" y="1313"/>
                  </a:cubicBezTo>
                  <a:cubicBezTo>
                    <a:pt x="1523" y="1390"/>
                    <a:pt x="1484" y="1600"/>
                    <a:pt x="1484" y="1703"/>
                  </a:cubicBezTo>
                  <a:cubicBezTo>
                    <a:pt x="1484" y="1805"/>
                    <a:pt x="1506" y="1964"/>
                    <a:pt x="1334" y="1870"/>
                  </a:cubicBezTo>
                  <a:cubicBezTo>
                    <a:pt x="1334" y="1870"/>
                    <a:pt x="1334" y="1870"/>
                    <a:pt x="1334" y="1870"/>
                  </a:cubicBezTo>
                  <a:close/>
                  <a:moveTo>
                    <a:pt x="1313" y="983"/>
                  </a:moveTo>
                  <a:cubicBezTo>
                    <a:pt x="1313" y="983"/>
                    <a:pt x="1339" y="1060"/>
                    <a:pt x="1236" y="1026"/>
                  </a:cubicBezTo>
                  <a:cubicBezTo>
                    <a:pt x="1236" y="1026"/>
                    <a:pt x="1202" y="1073"/>
                    <a:pt x="1167" y="1094"/>
                  </a:cubicBezTo>
                  <a:cubicBezTo>
                    <a:pt x="1167" y="1094"/>
                    <a:pt x="1090" y="996"/>
                    <a:pt x="1030" y="949"/>
                  </a:cubicBezTo>
                  <a:cubicBezTo>
                    <a:pt x="1030" y="949"/>
                    <a:pt x="953" y="936"/>
                    <a:pt x="970" y="902"/>
                  </a:cubicBezTo>
                  <a:cubicBezTo>
                    <a:pt x="970" y="902"/>
                    <a:pt x="1065" y="735"/>
                    <a:pt x="1197" y="735"/>
                  </a:cubicBezTo>
                  <a:cubicBezTo>
                    <a:pt x="1197" y="735"/>
                    <a:pt x="1236" y="726"/>
                    <a:pt x="1227" y="855"/>
                  </a:cubicBezTo>
                  <a:cubicBezTo>
                    <a:pt x="1219" y="983"/>
                    <a:pt x="1283" y="897"/>
                    <a:pt x="1313" y="983"/>
                  </a:cubicBezTo>
                  <a:cubicBezTo>
                    <a:pt x="1313" y="983"/>
                    <a:pt x="1313" y="983"/>
                    <a:pt x="1313" y="983"/>
                  </a:cubicBezTo>
                  <a:close/>
                  <a:moveTo>
                    <a:pt x="1647" y="1381"/>
                  </a:moveTo>
                  <a:cubicBezTo>
                    <a:pt x="1703" y="1313"/>
                    <a:pt x="1746" y="1360"/>
                    <a:pt x="1737" y="1428"/>
                  </a:cubicBezTo>
                  <a:cubicBezTo>
                    <a:pt x="1729" y="1497"/>
                    <a:pt x="1750" y="1617"/>
                    <a:pt x="1806" y="1780"/>
                  </a:cubicBezTo>
                  <a:cubicBezTo>
                    <a:pt x="1861" y="1942"/>
                    <a:pt x="1788" y="1977"/>
                    <a:pt x="1788" y="1977"/>
                  </a:cubicBezTo>
                  <a:cubicBezTo>
                    <a:pt x="1750" y="2092"/>
                    <a:pt x="1836" y="2020"/>
                    <a:pt x="1836" y="2020"/>
                  </a:cubicBezTo>
                  <a:cubicBezTo>
                    <a:pt x="1848" y="1968"/>
                    <a:pt x="1908" y="1917"/>
                    <a:pt x="1908" y="1917"/>
                  </a:cubicBezTo>
                  <a:cubicBezTo>
                    <a:pt x="2020" y="1942"/>
                    <a:pt x="1917" y="2067"/>
                    <a:pt x="1917" y="2067"/>
                  </a:cubicBezTo>
                  <a:cubicBezTo>
                    <a:pt x="1720" y="2170"/>
                    <a:pt x="1587" y="2067"/>
                    <a:pt x="1587" y="2067"/>
                  </a:cubicBezTo>
                  <a:cubicBezTo>
                    <a:pt x="1442" y="1818"/>
                    <a:pt x="1647" y="1381"/>
                    <a:pt x="1647" y="1381"/>
                  </a:cubicBezTo>
                  <a:cubicBezTo>
                    <a:pt x="1647" y="1381"/>
                    <a:pt x="1647" y="1381"/>
                    <a:pt x="1647" y="1381"/>
                  </a:cubicBezTo>
                  <a:close/>
                  <a:moveTo>
                    <a:pt x="1690" y="353"/>
                  </a:moveTo>
                  <a:cubicBezTo>
                    <a:pt x="1759" y="362"/>
                    <a:pt x="1818" y="315"/>
                    <a:pt x="1818" y="315"/>
                  </a:cubicBezTo>
                  <a:cubicBezTo>
                    <a:pt x="1896" y="233"/>
                    <a:pt x="2075" y="208"/>
                    <a:pt x="2170" y="251"/>
                  </a:cubicBezTo>
                  <a:cubicBezTo>
                    <a:pt x="2264" y="293"/>
                    <a:pt x="2204" y="362"/>
                    <a:pt x="2204" y="362"/>
                  </a:cubicBezTo>
                  <a:cubicBezTo>
                    <a:pt x="1998" y="289"/>
                    <a:pt x="1913" y="375"/>
                    <a:pt x="1870" y="418"/>
                  </a:cubicBezTo>
                  <a:cubicBezTo>
                    <a:pt x="1827" y="460"/>
                    <a:pt x="1857" y="572"/>
                    <a:pt x="1690" y="628"/>
                  </a:cubicBezTo>
                  <a:cubicBezTo>
                    <a:pt x="1523" y="683"/>
                    <a:pt x="1540" y="799"/>
                    <a:pt x="1557" y="876"/>
                  </a:cubicBezTo>
                  <a:cubicBezTo>
                    <a:pt x="1574" y="953"/>
                    <a:pt x="1506" y="1180"/>
                    <a:pt x="1403" y="996"/>
                  </a:cubicBezTo>
                  <a:cubicBezTo>
                    <a:pt x="1300" y="812"/>
                    <a:pt x="1296" y="910"/>
                    <a:pt x="1300" y="769"/>
                  </a:cubicBezTo>
                  <a:cubicBezTo>
                    <a:pt x="1304" y="628"/>
                    <a:pt x="1476" y="670"/>
                    <a:pt x="1476" y="670"/>
                  </a:cubicBezTo>
                  <a:cubicBezTo>
                    <a:pt x="1613" y="662"/>
                    <a:pt x="1613" y="563"/>
                    <a:pt x="1617" y="482"/>
                  </a:cubicBezTo>
                  <a:cubicBezTo>
                    <a:pt x="1621" y="400"/>
                    <a:pt x="1690" y="353"/>
                    <a:pt x="1690" y="353"/>
                  </a:cubicBezTo>
                  <a:cubicBezTo>
                    <a:pt x="1690" y="353"/>
                    <a:pt x="1690" y="353"/>
                    <a:pt x="1690" y="353"/>
                  </a:cubicBezTo>
                  <a:close/>
                  <a:moveTo>
                    <a:pt x="773" y="837"/>
                  </a:moveTo>
                  <a:cubicBezTo>
                    <a:pt x="778" y="825"/>
                    <a:pt x="760" y="807"/>
                    <a:pt x="846" y="795"/>
                  </a:cubicBezTo>
                  <a:cubicBezTo>
                    <a:pt x="932" y="782"/>
                    <a:pt x="953" y="709"/>
                    <a:pt x="953" y="709"/>
                  </a:cubicBezTo>
                  <a:cubicBezTo>
                    <a:pt x="1099" y="490"/>
                    <a:pt x="1386" y="508"/>
                    <a:pt x="1386" y="508"/>
                  </a:cubicBezTo>
                  <a:cubicBezTo>
                    <a:pt x="1412" y="465"/>
                    <a:pt x="1484" y="400"/>
                    <a:pt x="1484" y="400"/>
                  </a:cubicBezTo>
                  <a:cubicBezTo>
                    <a:pt x="1566" y="345"/>
                    <a:pt x="1579" y="383"/>
                    <a:pt x="1579" y="383"/>
                  </a:cubicBezTo>
                  <a:cubicBezTo>
                    <a:pt x="1549" y="392"/>
                    <a:pt x="1544" y="452"/>
                    <a:pt x="1544" y="452"/>
                  </a:cubicBezTo>
                  <a:cubicBezTo>
                    <a:pt x="1561" y="593"/>
                    <a:pt x="1459" y="589"/>
                    <a:pt x="1459" y="589"/>
                  </a:cubicBezTo>
                  <a:cubicBezTo>
                    <a:pt x="1339" y="585"/>
                    <a:pt x="1227" y="649"/>
                    <a:pt x="1227" y="649"/>
                  </a:cubicBezTo>
                  <a:cubicBezTo>
                    <a:pt x="855" y="765"/>
                    <a:pt x="962" y="889"/>
                    <a:pt x="863" y="932"/>
                  </a:cubicBezTo>
                  <a:cubicBezTo>
                    <a:pt x="765" y="974"/>
                    <a:pt x="773" y="837"/>
                    <a:pt x="773" y="837"/>
                  </a:cubicBezTo>
                  <a:cubicBezTo>
                    <a:pt x="773" y="837"/>
                    <a:pt x="773" y="837"/>
                    <a:pt x="773" y="837"/>
                  </a:cubicBezTo>
                  <a:close/>
                  <a:moveTo>
                    <a:pt x="478" y="1287"/>
                  </a:moveTo>
                  <a:cubicBezTo>
                    <a:pt x="478" y="1287"/>
                    <a:pt x="563" y="1223"/>
                    <a:pt x="563" y="1082"/>
                  </a:cubicBezTo>
                  <a:cubicBezTo>
                    <a:pt x="563" y="1082"/>
                    <a:pt x="623" y="949"/>
                    <a:pt x="692" y="914"/>
                  </a:cubicBezTo>
                  <a:cubicBezTo>
                    <a:pt x="692" y="914"/>
                    <a:pt x="692" y="1022"/>
                    <a:pt x="790" y="1000"/>
                  </a:cubicBezTo>
                  <a:cubicBezTo>
                    <a:pt x="790" y="1000"/>
                    <a:pt x="799" y="1047"/>
                    <a:pt x="722" y="1094"/>
                  </a:cubicBezTo>
                  <a:cubicBezTo>
                    <a:pt x="645" y="1142"/>
                    <a:pt x="568" y="1210"/>
                    <a:pt x="546" y="1287"/>
                  </a:cubicBezTo>
                  <a:cubicBezTo>
                    <a:pt x="546" y="1287"/>
                    <a:pt x="491" y="1334"/>
                    <a:pt x="465" y="1450"/>
                  </a:cubicBezTo>
                  <a:cubicBezTo>
                    <a:pt x="465" y="1450"/>
                    <a:pt x="414" y="1527"/>
                    <a:pt x="276" y="1566"/>
                  </a:cubicBezTo>
                  <a:cubicBezTo>
                    <a:pt x="276" y="1566"/>
                    <a:pt x="328" y="1390"/>
                    <a:pt x="478" y="1287"/>
                  </a:cubicBezTo>
                  <a:cubicBezTo>
                    <a:pt x="478" y="1287"/>
                    <a:pt x="478" y="1287"/>
                    <a:pt x="478" y="1287"/>
                  </a:cubicBezTo>
                  <a:close/>
                  <a:moveTo>
                    <a:pt x="422" y="1583"/>
                  </a:moveTo>
                  <a:cubicBezTo>
                    <a:pt x="521" y="1557"/>
                    <a:pt x="482" y="1608"/>
                    <a:pt x="482" y="1608"/>
                  </a:cubicBezTo>
                  <a:cubicBezTo>
                    <a:pt x="444" y="1621"/>
                    <a:pt x="396" y="1707"/>
                    <a:pt x="396" y="1707"/>
                  </a:cubicBezTo>
                  <a:cubicBezTo>
                    <a:pt x="264" y="1784"/>
                    <a:pt x="332" y="1925"/>
                    <a:pt x="332" y="1925"/>
                  </a:cubicBezTo>
                  <a:cubicBezTo>
                    <a:pt x="328" y="2118"/>
                    <a:pt x="208" y="2028"/>
                    <a:pt x="208" y="2028"/>
                  </a:cubicBezTo>
                  <a:cubicBezTo>
                    <a:pt x="139" y="1703"/>
                    <a:pt x="422" y="1583"/>
                    <a:pt x="422" y="1583"/>
                  </a:cubicBezTo>
                  <a:cubicBezTo>
                    <a:pt x="422" y="1583"/>
                    <a:pt x="422" y="1583"/>
                    <a:pt x="422" y="1583"/>
                  </a:cubicBezTo>
                  <a:close/>
                  <a:moveTo>
                    <a:pt x="294" y="2272"/>
                  </a:moveTo>
                  <a:cubicBezTo>
                    <a:pt x="294" y="2272"/>
                    <a:pt x="285" y="2204"/>
                    <a:pt x="242" y="2174"/>
                  </a:cubicBezTo>
                  <a:cubicBezTo>
                    <a:pt x="242" y="2174"/>
                    <a:pt x="208" y="2105"/>
                    <a:pt x="319" y="2105"/>
                  </a:cubicBezTo>
                  <a:cubicBezTo>
                    <a:pt x="319" y="2105"/>
                    <a:pt x="444" y="2067"/>
                    <a:pt x="439" y="1985"/>
                  </a:cubicBezTo>
                  <a:cubicBezTo>
                    <a:pt x="439" y="1985"/>
                    <a:pt x="396" y="1917"/>
                    <a:pt x="405" y="1861"/>
                  </a:cubicBezTo>
                  <a:cubicBezTo>
                    <a:pt x="405" y="1861"/>
                    <a:pt x="396" y="1754"/>
                    <a:pt x="486" y="1741"/>
                  </a:cubicBezTo>
                  <a:cubicBezTo>
                    <a:pt x="576" y="1728"/>
                    <a:pt x="611" y="1827"/>
                    <a:pt x="606" y="1904"/>
                  </a:cubicBezTo>
                  <a:cubicBezTo>
                    <a:pt x="602" y="1981"/>
                    <a:pt x="718" y="2050"/>
                    <a:pt x="790" y="2050"/>
                  </a:cubicBezTo>
                  <a:cubicBezTo>
                    <a:pt x="863" y="2050"/>
                    <a:pt x="773" y="2127"/>
                    <a:pt x="683" y="2170"/>
                  </a:cubicBezTo>
                  <a:cubicBezTo>
                    <a:pt x="593" y="2212"/>
                    <a:pt x="572" y="2277"/>
                    <a:pt x="358" y="2221"/>
                  </a:cubicBezTo>
                  <a:cubicBezTo>
                    <a:pt x="358" y="2221"/>
                    <a:pt x="332" y="2367"/>
                    <a:pt x="675" y="2264"/>
                  </a:cubicBezTo>
                  <a:cubicBezTo>
                    <a:pt x="675" y="2264"/>
                    <a:pt x="760" y="2234"/>
                    <a:pt x="795" y="2187"/>
                  </a:cubicBezTo>
                  <a:cubicBezTo>
                    <a:pt x="795" y="2187"/>
                    <a:pt x="782" y="2337"/>
                    <a:pt x="833" y="2409"/>
                  </a:cubicBezTo>
                  <a:cubicBezTo>
                    <a:pt x="885" y="2482"/>
                    <a:pt x="739" y="2688"/>
                    <a:pt x="396" y="2516"/>
                  </a:cubicBezTo>
                  <a:cubicBezTo>
                    <a:pt x="396" y="2516"/>
                    <a:pt x="268" y="2448"/>
                    <a:pt x="294" y="2272"/>
                  </a:cubicBezTo>
                  <a:cubicBezTo>
                    <a:pt x="294" y="2272"/>
                    <a:pt x="294" y="2272"/>
                    <a:pt x="294" y="2272"/>
                  </a:cubicBezTo>
                  <a:close/>
                  <a:moveTo>
                    <a:pt x="940" y="2705"/>
                  </a:moveTo>
                  <a:cubicBezTo>
                    <a:pt x="936" y="2855"/>
                    <a:pt x="611" y="2748"/>
                    <a:pt x="503" y="2632"/>
                  </a:cubicBezTo>
                  <a:cubicBezTo>
                    <a:pt x="503" y="2632"/>
                    <a:pt x="645" y="2705"/>
                    <a:pt x="816" y="2624"/>
                  </a:cubicBezTo>
                  <a:cubicBezTo>
                    <a:pt x="816" y="2624"/>
                    <a:pt x="945" y="2555"/>
                    <a:pt x="940" y="2705"/>
                  </a:cubicBezTo>
                  <a:cubicBezTo>
                    <a:pt x="940" y="2705"/>
                    <a:pt x="940" y="2705"/>
                    <a:pt x="940" y="2705"/>
                  </a:cubicBezTo>
                  <a:close/>
                  <a:moveTo>
                    <a:pt x="1257" y="2722"/>
                  </a:moveTo>
                  <a:cubicBezTo>
                    <a:pt x="1240" y="2786"/>
                    <a:pt x="1210" y="2808"/>
                    <a:pt x="1120" y="2808"/>
                  </a:cubicBezTo>
                  <a:cubicBezTo>
                    <a:pt x="1030" y="2808"/>
                    <a:pt x="975" y="2799"/>
                    <a:pt x="1013" y="2679"/>
                  </a:cubicBezTo>
                  <a:cubicBezTo>
                    <a:pt x="1013" y="2679"/>
                    <a:pt x="1099" y="2701"/>
                    <a:pt x="1176" y="2671"/>
                  </a:cubicBezTo>
                  <a:cubicBezTo>
                    <a:pt x="1176" y="2671"/>
                    <a:pt x="1275" y="2658"/>
                    <a:pt x="1257" y="2722"/>
                  </a:cubicBezTo>
                  <a:cubicBezTo>
                    <a:pt x="1257" y="2722"/>
                    <a:pt x="1257" y="2722"/>
                    <a:pt x="1257" y="2722"/>
                  </a:cubicBezTo>
                  <a:close/>
                  <a:moveTo>
                    <a:pt x="932" y="2572"/>
                  </a:moveTo>
                  <a:cubicBezTo>
                    <a:pt x="876" y="2508"/>
                    <a:pt x="915" y="2371"/>
                    <a:pt x="915" y="2371"/>
                  </a:cubicBezTo>
                  <a:cubicBezTo>
                    <a:pt x="790" y="2178"/>
                    <a:pt x="928" y="2084"/>
                    <a:pt x="928" y="2084"/>
                  </a:cubicBezTo>
                  <a:cubicBezTo>
                    <a:pt x="1172" y="2041"/>
                    <a:pt x="1167" y="2152"/>
                    <a:pt x="1356" y="2191"/>
                  </a:cubicBezTo>
                  <a:cubicBezTo>
                    <a:pt x="1544" y="2229"/>
                    <a:pt x="1467" y="2268"/>
                    <a:pt x="1467" y="2268"/>
                  </a:cubicBezTo>
                  <a:cubicBezTo>
                    <a:pt x="1334" y="2337"/>
                    <a:pt x="1146" y="2319"/>
                    <a:pt x="1082" y="2302"/>
                  </a:cubicBezTo>
                  <a:cubicBezTo>
                    <a:pt x="1018" y="2285"/>
                    <a:pt x="945" y="2289"/>
                    <a:pt x="1022" y="2337"/>
                  </a:cubicBezTo>
                  <a:cubicBezTo>
                    <a:pt x="1099" y="2384"/>
                    <a:pt x="1283" y="2375"/>
                    <a:pt x="1283" y="2375"/>
                  </a:cubicBezTo>
                  <a:cubicBezTo>
                    <a:pt x="1373" y="2341"/>
                    <a:pt x="1364" y="2418"/>
                    <a:pt x="1364" y="2418"/>
                  </a:cubicBezTo>
                  <a:cubicBezTo>
                    <a:pt x="1309" y="2435"/>
                    <a:pt x="1309" y="2521"/>
                    <a:pt x="1309" y="2521"/>
                  </a:cubicBezTo>
                  <a:cubicBezTo>
                    <a:pt x="1240" y="2671"/>
                    <a:pt x="932" y="2572"/>
                    <a:pt x="932" y="2572"/>
                  </a:cubicBezTo>
                  <a:cubicBezTo>
                    <a:pt x="932" y="2572"/>
                    <a:pt x="932" y="2572"/>
                    <a:pt x="932" y="2572"/>
                  </a:cubicBezTo>
                  <a:close/>
                  <a:moveTo>
                    <a:pt x="3797" y="2670"/>
                  </a:moveTo>
                  <a:cubicBezTo>
                    <a:pt x="3727" y="2792"/>
                    <a:pt x="3621" y="2882"/>
                    <a:pt x="3521" y="2885"/>
                  </a:cubicBezTo>
                  <a:cubicBezTo>
                    <a:pt x="3422" y="2888"/>
                    <a:pt x="3556" y="2824"/>
                    <a:pt x="3454" y="2760"/>
                  </a:cubicBezTo>
                  <a:cubicBezTo>
                    <a:pt x="3454" y="2760"/>
                    <a:pt x="3409" y="2718"/>
                    <a:pt x="3409" y="2776"/>
                  </a:cubicBezTo>
                  <a:cubicBezTo>
                    <a:pt x="3409" y="2776"/>
                    <a:pt x="3463" y="2833"/>
                    <a:pt x="3402" y="2875"/>
                  </a:cubicBezTo>
                  <a:cubicBezTo>
                    <a:pt x="3341" y="2917"/>
                    <a:pt x="3303" y="2981"/>
                    <a:pt x="2978" y="2984"/>
                  </a:cubicBezTo>
                  <a:cubicBezTo>
                    <a:pt x="2978" y="2984"/>
                    <a:pt x="2840" y="2981"/>
                    <a:pt x="2622" y="2743"/>
                  </a:cubicBezTo>
                  <a:cubicBezTo>
                    <a:pt x="2622" y="2743"/>
                    <a:pt x="2564" y="2641"/>
                    <a:pt x="2528" y="2618"/>
                  </a:cubicBezTo>
                  <a:cubicBezTo>
                    <a:pt x="2528" y="2618"/>
                    <a:pt x="2496" y="2625"/>
                    <a:pt x="2516" y="2666"/>
                  </a:cubicBezTo>
                  <a:cubicBezTo>
                    <a:pt x="2516" y="2666"/>
                    <a:pt x="2545" y="2743"/>
                    <a:pt x="2496" y="2753"/>
                  </a:cubicBezTo>
                  <a:cubicBezTo>
                    <a:pt x="2448" y="2763"/>
                    <a:pt x="2220" y="2776"/>
                    <a:pt x="2159" y="2923"/>
                  </a:cubicBezTo>
                  <a:cubicBezTo>
                    <a:pt x="2159" y="2923"/>
                    <a:pt x="2140" y="2978"/>
                    <a:pt x="2243" y="2914"/>
                  </a:cubicBezTo>
                  <a:cubicBezTo>
                    <a:pt x="2345" y="2850"/>
                    <a:pt x="2365" y="2811"/>
                    <a:pt x="2490" y="2814"/>
                  </a:cubicBezTo>
                  <a:cubicBezTo>
                    <a:pt x="2615" y="2817"/>
                    <a:pt x="2622" y="2872"/>
                    <a:pt x="2715" y="2939"/>
                  </a:cubicBezTo>
                  <a:cubicBezTo>
                    <a:pt x="2808" y="3007"/>
                    <a:pt x="2930" y="3062"/>
                    <a:pt x="2750" y="3107"/>
                  </a:cubicBezTo>
                  <a:cubicBezTo>
                    <a:pt x="2570" y="3151"/>
                    <a:pt x="2458" y="3087"/>
                    <a:pt x="2278" y="3180"/>
                  </a:cubicBezTo>
                  <a:cubicBezTo>
                    <a:pt x="2098" y="3274"/>
                    <a:pt x="2040" y="3238"/>
                    <a:pt x="2021" y="3213"/>
                  </a:cubicBezTo>
                  <a:cubicBezTo>
                    <a:pt x="2002" y="3187"/>
                    <a:pt x="2014" y="3135"/>
                    <a:pt x="2101" y="3129"/>
                  </a:cubicBezTo>
                  <a:cubicBezTo>
                    <a:pt x="2188" y="3123"/>
                    <a:pt x="2352" y="3097"/>
                    <a:pt x="2355" y="3039"/>
                  </a:cubicBezTo>
                  <a:cubicBezTo>
                    <a:pt x="2358" y="2981"/>
                    <a:pt x="2339" y="2936"/>
                    <a:pt x="2320" y="2956"/>
                  </a:cubicBezTo>
                  <a:cubicBezTo>
                    <a:pt x="2300" y="2975"/>
                    <a:pt x="2320" y="3052"/>
                    <a:pt x="2252" y="3049"/>
                  </a:cubicBezTo>
                  <a:cubicBezTo>
                    <a:pt x="2185" y="3045"/>
                    <a:pt x="2024" y="3039"/>
                    <a:pt x="1947" y="3087"/>
                  </a:cubicBezTo>
                  <a:cubicBezTo>
                    <a:pt x="1870" y="3135"/>
                    <a:pt x="1764" y="3155"/>
                    <a:pt x="1639" y="3071"/>
                  </a:cubicBezTo>
                  <a:cubicBezTo>
                    <a:pt x="1513" y="2988"/>
                    <a:pt x="1417" y="3209"/>
                    <a:pt x="1321" y="2801"/>
                  </a:cubicBezTo>
                  <a:cubicBezTo>
                    <a:pt x="1321" y="2801"/>
                    <a:pt x="1321" y="2654"/>
                    <a:pt x="1398" y="2596"/>
                  </a:cubicBezTo>
                  <a:cubicBezTo>
                    <a:pt x="1398" y="2596"/>
                    <a:pt x="1412" y="2526"/>
                    <a:pt x="1390" y="2495"/>
                  </a:cubicBezTo>
                  <a:cubicBezTo>
                    <a:pt x="1390" y="2495"/>
                    <a:pt x="1420" y="2349"/>
                    <a:pt x="1570" y="2294"/>
                  </a:cubicBezTo>
                  <a:cubicBezTo>
                    <a:pt x="1570" y="2294"/>
                    <a:pt x="1626" y="2140"/>
                    <a:pt x="1878" y="2204"/>
                  </a:cubicBezTo>
                  <a:cubicBezTo>
                    <a:pt x="1878" y="2204"/>
                    <a:pt x="1994" y="2208"/>
                    <a:pt x="2016" y="2071"/>
                  </a:cubicBezTo>
                  <a:cubicBezTo>
                    <a:pt x="2016" y="2071"/>
                    <a:pt x="2063" y="1985"/>
                    <a:pt x="2230" y="1981"/>
                  </a:cubicBezTo>
                  <a:cubicBezTo>
                    <a:pt x="2230" y="1981"/>
                    <a:pt x="2290" y="1972"/>
                    <a:pt x="2341" y="1917"/>
                  </a:cubicBezTo>
                  <a:cubicBezTo>
                    <a:pt x="2341" y="1917"/>
                    <a:pt x="2427" y="1908"/>
                    <a:pt x="2478" y="1938"/>
                  </a:cubicBezTo>
                  <a:cubicBezTo>
                    <a:pt x="2530" y="1968"/>
                    <a:pt x="2542" y="1878"/>
                    <a:pt x="2568" y="1853"/>
                  </a:cubicBezTo>
                  <a:cubicBezTo>
                    <a:pt x="2568" y="1853"/>
                    <a:pt x="2612" y="1751"/>
                    <a:pt x="2731" y="1834"/>
                  </a:cubicBezTo>
                  <a:cubicBezTo>
                    <a:pt x="2850" y="1918"/>
                    <a:pt x="2859" y="2072"/>
                    <a:pt x="2927" y="2123"/>
                  </a:cubicBezTo>
                  <a:cubicBezTo>
                    <a:pt x="2994" y="2175"/>
                    <a:pt x="2975" y="2101"/>
                    <a:pt x="2949" y="2062"/>
                  </a:cubicBezTo>
                  <a:cubicBezTo>
                    <a:pt x="2924" y="2024"/>
                    <a:pt x="2856" y="1866"/>
                    <a:pt x="2843" y="1834"/>
                  </a:cubicBezTo>
                  <a:cubicBezTo>
                    <a:pt x="2830" y="1802"/>
                    <a:pt x="2830" y="1667"/>
                    <a:pt x="2953" y="1667"/>
                  </a:cubicBezTo>
                  <a:cubicBezTo>
                    <a:pt x="2953" y="1667"/>
                    <a:pt x="3017" y="1626"/>
                    <a:pt x="3142" y="1709"/>
                  </a:cubicBezTo>
                  <a:cubicBezTo>
                    <a:pt x="3267" y="1793"/>
                    <a:pt x="3396" y="1828"/>
                    <a:pt x="3454" y="1818"/>
                  </a:cubicBezTo>
                  <a:cubicBezTo>
                    <a:pt x="3454" y="1818"/>
                    <a:pt x="3511" y="1793"/>
                    <a:pt x="3422" y="1780"/>
                  </a:cubicBezTo>
                  <a:cubicBezTo>
                    <a:pt x="3332" y="1767"/>
                    <a:pt x="3216" y="1667"/>
                    <a:pt x="3187" y="1648"/>
                  </a:cubicBezTo>
                  <a:cubicBezTo>
                    <a:pt x="3158" y="1629"/>
                    <a:pt x="3177" y="1552"/>
                    <a:pt x="3226" y="1532"/>
                  </a:cubicBezTo>
                  <a:cubicBezTo>
                    <a:pt x="3274" y="1513"/>
                    <a:pt x="3357" y="1288"/>
                    <a:pt x="3467" y="1272"/>
                  </a:cubicBezTo>
                  <a:cubicBezTo>
                    <a:pt x="3467" y="1272"/>
                    <a:pt x="3518" y="1266"/>
                    <a:pt x="3547" y="1246"/>
                  </a:cubicBezTo>
                  <a:cubicBezTo>
                    <a:pt x="3547" y="1246"/>
                    <a:pt x="3560" y="1211"/>
                    <a:pt x="3515" y="1218"/>
                  </a:cubicBezTo>
                  <a:cubicBezTo>
                    <a:pt x="3515" y="1218"/>
                    <a:pt x="3483" y="1131"/>
                    <a:pt x="3486" y="1050"/>
                  </a:cubicBezTo>
                  <a:cubicBezTo>
                    <a:pt x="3489" y="970"/>
                    <a:pt x="3389" y="768"/>
                    <a:pt x="3312" y="768"/>
                  </a:cubicBezTo>
                  <a:cubicBezTo>
                    <a:pt x="3312" y="768"/>
                    <a:pt x="3287" y="784"/>
                    <a:pt x="3319" y="826"/>
                  </a:cubicBezTo>
                  <a:cubicBezTo>
                    <a:pt x="3351" y="867"/>
                    <a:pt x="3447" y="1012"/>
                    <a:pt x="3409" y="1195"/>
                  </a:cubicBezTo>
                  <a:cubicBezTo>
                    <a:pt x="3409" y="1195"/>
                    <a:pt x="3402" y="1237"/>
                    <a:pt x="3348" y="1253"/>
                  </a:cubicBezTo>
                  <a:cubicBezTo>
                    <a:pt x="3348" y="1253"/>
                    <a:pt x="3303" y="1423"/>
                    <a:pt x="3168" y="1449"/>
                  </a:cubicBezTo>
                  <a:cubicBezTo>
                    <a:pt x="3033" y="1475"/>
                    <a:pt x="3123" y="1581"/>
                    <a:pt x="3033" y="1597"/>
                  </a:cubicBezTo>
                  <a:cubicBezTo>
                    <a:pt x="2943" y="1613"/>
                    <a:pt x="2901" y="1545"/>
                    <a:pt x="2811" y="1658"/>
                  </a:cubicBezTo>
                  <a:cubicBezTo>
                    <a:pt x="2811" y="1658"/>
                    <a:pt x="2750" y="1799"/>
                    <a:pt x="2689" y="1712"/>
                  </a:cubicBezTo>
                  <a:cubicBezTo>
                    <a:pt x="2628" y="1626"/>
                    <a:pt x="2740" y="1462"/>
                    <a:pt x="2776" y="1401"/>
                  </a:cubicBezTo>
                  <a:cubicBezTo>
                    <a:pt x="2811" y="1340"/>
                    <a:pt x="2859" y="1195"/>
                    <a:pt x="3023" y="1166"/>
                  </a:cubicBezTo>
                  <a:cubicBezTo>
                    <a:pt x="3023" y="1166"/>
                    <a:pt x="3068" y="1185"/>
                    <a:pt x="3097" y="1086"/>
                  </a:cubicBezTo>
                  <a:cubicBezTo>
                    <a:pt x="3126" y="986"/>
                    <a:pt x="3264" y="1018"/>
                    <a:pt x="3280" y="1057"/>
                  </a:cubicBezTo>
                  <a:cubicBezTo>
                    <a:pt x="3296" y="1095"/>
                    <a:pt x="3328" y="1166"/>
                    <a:pt x="3338" y="1086"/>
                  </a:cubicBezTo>
                  <a:cubicBezTo>
                    <a:pt x="3338" y="1086"/>
                    <a:pt x="3332" y="977"/>
                    <a:pt x="3248" y="957"/>
                  </a:cubicBezTo>
                  <a:cubicBezTo>
                    <a:pt x="3165" y="938"/>
                    <a:pt x="3136" y="810"/>
                    <a:pt x="3161" y="736"/>
                  </a:cubicBezTo>
                  <a:cubicBezTo>
                    <a:pt x="3187" y="662"/>
                    <a:pt x="3267" y="652"/>
                    <a:pt x="3428" y="700"/>
                  </a:cubicBezTo>
                  <a:cubicBezTo>
                    <a:pt x="3428" y="700"/>
                    <a:pt x="3508" y="774"/>
                    <a:pt x="3566" y="774"/>
                  </a:cubicBezTo>
                  <a:cubicBezTo>
                    <a:pt x="3624" y="774"/>
                    <a:pt x="3579" y="729"/>
                    <a:pt x="3550" y="716"/>
                  </a:cubicBezTo>
                  <a:cubicBezTo>
                    <a:pt x="3521" y="704"/>
                    <a:pt x="3456" y="630"/>
                    <a:pt x="3319" y="591"/>
                  </a:cubicBezTo>
                  <a:cubicBezTo>
                    <a:pt x="3251" y="572"/>
                    <a:pt x="3348" y="443"/>
                    <a:pt x="3450" y="517"/>
                  </a:cubicBezTo>
                  <a:cubicBezTo>
                    <a:pt x="3450" y="517"/>
                    <a:pt x="3598" y="594"/>
                    <a:pt x="3727" y="559"/>
                  </a:cubicBezTo>
                  <a:cubicBezTo>
                    <a:pt x="3727" y="559"/>
                    <a:pt x="3878" y="533"/>
                    <a:pt x="3919" y="649"/>
                  </a:cubicBezTo>
                  <a:cubicBezTo>
                    <a:pt x="3919" y="649"/>
                    <a:pt x="3910" y="662"/>
                    <a:pt x="3852" y="662"/>
                  </a:cubicBezTo>
                  <a:cubicBezTo>
                    <a:pt x="3794" y="662"/>
                    <a:pt x="3785" y="697"/>
                    <a:pt x="3752" y="694"/>
                  </a:cubicBezTo>
                  <a:cubicBezTo>
                    <a:pt x="3720" y="691"/>
                    <a:pt x="3743" y="659"/>
                    <a:pt x="3624" y="610"/>
                  </a:cubicBezTo>
                  <a:cubicBezTo>
                    <a:pt x="3505" y="562"/>
                    <a:pt x="3573" y="636"/>
                    <a:pt x="3605" y="662"/>
                  </a:cubicBezTo>
                  <a:cubicBezTo>
                    <a:pt x="3637" y="687"/>
                    <a:pt x="3746" y="726"/>
                    <a:pt x="3736" y="832"/>
                  </a:cubicBezTo>
                  <a:cubicBezTo>
                    <a:pt x="3727" y="938"/>
                    <a:pt x="3605" y="1022"/>
                    <a:pt x="3605" y="1224"/>
                  </a:cubicBezTo>
                  <a:cubicBezTo>
                    <a:pt x="3605" y="1426"/>
                    <a:pt x="3634" y="1590"/>
                    <a:pt x="3675" y="1590"/>
                  </a:cubicBezTo>
                  <a:cubicBezTo>
                    <a:pt x="3717" y="1590"/>
                    <a:pt x="3682" y="1558"/>
                    <a:pt x="3675" y="1468"/>
                  </a:cubicBezTo>
                  <a:cubicBezTo>
                    <a:pt x="3669" y="1378"/>
                    <a:pt x="3646" y="1144"/>
                    <a:pt x="3720" y="1118"/>
                  </a:cubicBezTo>
                  <a:cubicBezTo>
                    <a:pt x="3794" y="1092"/>
                    <a:pt x="3868" y="1089"/>
                    <a:pt x="3839" y="1044"/>
                  </a:cubicBezTo>
                  <a:cubicBezTo>
                    <a:pt x="3839" y="1044"/>
                    <a:pt x="3772" y="1031"/>
                    <a:pt x="3736" y="1044"/>
                  </a:cubicBezTo>
                  <a:cubicBezTo>
                    <a:pt x="3736" y="1044"/>
                    <a:pt x="3707" y="1034"/>
                    <a:pt x="3781" y="957"/>
                  </a:cubicBezTo>
                  <a:cubicBezTo>
                    <a:pt x="3855" y="880"/>
                    <a:pt x="3785" y="790"/>
                    <a:pt x="3871" y="745"/>
                  </a:cubicBezTo>
                  <a:cubicBezTo>
                    <a:pt x="3958" y="700"/>
                    <a:pt x="4051" y="755"/>
                    <a:pt x="4048" y="793"/>
                  </a:cubicBezTo>
                  <a:cubicBezTo>
                    <a:pt x="4045" y="832"/>
                    <a:pt x="3964" y="810"/>
                    <a:pt x="3945" y="896"/>
                  </a:cubicBezTo>
                  <a:cubicBezTo>
                    <a:pt x="3926" y="983"/>
                    <a:pt x="3862" y="1118"/>
                    <a:pt x="3981" y="1304"/>
                  </a:cubicBezTo>
                  <a:cubicBezTo>
                    <a:pt x="3981" y="1304"/>
                    <a:pt x="4003" y="1516"/>
                    <a:pt x="3987" y="1555"/>
                  </a:cubicBezTo>
                  <a:cubicBezTo>
                    <a:pt x="3987" y="1555"/>
                    <a:pt x="4022" y="1600"/>
                    <a:pt x="4054" y="1433"/>
                  </a:cubicBezTo>
                  <a:cubicBezTo>
                    <a:pt x="4087" y="1266"/>
                    <a:pt x="3997" y="1198"/>
                    <a:pt x="3977" y="1115"/>
                  </a:cubicBezTo>
                  <a:cubicBezTo>
                    <a:pt x="3958" y="1031"/>
                    <a:pt x="3997" y="890"/>
                    <a:pt x="4048" y="890"/>
                  </a:cubicBezTo>
                  <a:cubicBezTo>
                    <a:pt x="4099" y="890"/>
                    <a:pt x="4141" y="848"/>
                    <a:pt x="4254" y="1041"/>
                  </a:cubicBezTo>
                  <a:cubicBezTo>
                    <a:pt x="4366" y="1234"/>
                    <a:pt x="4385" y="1243"/>
                    <a:pt x="4382" y="1401"/>
                  </a:cubicBezTo>
                  <a:cubicBezTo>
                    <a:pt x="4379" y="1558"/>
                    <a:pt x="4392" y="1613"/>
                    <a:pt x="4437" y="1651"/>
                  </a:cubicBezTo>
                  <a:cubicBezTo>
                    <a:pt x="4459" y="1670"/>
                    <a:pt x="4414" y="1770"/>
                    <a:pt x="4366" y="1725"/>
                  </a:cubicBezTo>
                  <a:cubicBezTo>
                    <a:pt x="4366" y="1725"/>
                    <a:pt x="4225" y="1642"/>
                    <a:pt x="4157" y="1696"/>
                  </a:cubicBezTo>
                  <a:cubicBezTo>
                    <a:pt x="4157" y="1696"/>
                    <a:pt x="4122" y="1670"/>
                    <a:pt x="4167" y="1616"/>
                  </a:cubicBezTo>
                  <a:cubicBezTo>
                    <a:pt x="4167" y="1616"/>
                    <a:pt x="4209" y="1195"/>
                    <a:pt x="4109" y="1205"/>
                  </a:cubicBezTo>
                  <a:cubicBezTo>
                    <a:pt x="4009" y="1214"/>
                    <a:pt x="4164" y="1218"/>
                    <a:pt x="4112" y="1520"/>
                  </a:cubicBezTo>
                  <a:cubicBezTo>
                    <a:pt x="4061" y="1821"/>
                    <a:pt x="3894" y="1911"/>
                    <a:pt x="3823" y="1908"/>
                  </a:cubicBezTo>
                  <a:cubicBezTo>
                    <a:pt x="3752" y="1905"/>
                    <a:pt x="3740" y="1921"/>
                    <a:pt x="3801" y="1773"/>
                  </a:cubicBezTo>
                  <a:cubicBezTo>
                    <a:pt x="3862" y="1626"/>
                    <a:pt x="3925" y="1328"/>
                    <a:pt x="3849" y="1340"/>
                  </a:cubicBezTo>
                  <a:cubicBezTo>
                    <a:pt x="3807" y="1346"/>
                    <a:pt x="3817" y="1369"/>
                    <a:pt x="3817" y="1436"/>
                  </a:cubicBezTo>
                  <a:cubicBezTo>
                    <a:pt x="3817" y="1503"/>
                    <a:pt x="3801" y="1744"/>
                    <a:pt x="3688" y="1838"/>
                  </a:cubicBezTo>
                  <a:cubicBezTo>
                    <a:pt x="3576" y="1931"/>
                    <a:pt x="3611" y="1799"/>
                    <a:pt x="3569" y="1751"/>
                  </a:cubicBezTo>
                  <a:cubicBezTo>
                    <a:pt x="3528" y="1703"/>
                    <a:pt x="3473" y="1545"/>
                    <a:pt x="3280" y="1561"/>
                  </a:cubicBezTo>
                  <a:cubicBezTo>
                    <a:pt x="3280" y="1561"/>
                    <a:pt x="3261" y="1613"/>
                    <a:pt x="3322" y="1616"/>
                  </a:cubicBezTo>
                  <a:cubicBezTo>
                    <a:pt x="3383" y="1619"/>
                    <a:pt x="3528" y="1709"/>
                    <a:pt x="3524" y="1815"/>
                  </a:cubicBezTo>
                  <a:cubicBezTo>
                    <a:pt x="3521" y="1921"/>
                    <a:pt x="3515" y="1915"/>
                    <a:pt x="3434" y="1966"/>
                  </a:cubicBezTo>
                  <a:cubicBezTo>
                    <a:pt x="3354" y="2017"/>
                    <a:pt x="3267" y="2101"/>
                    <a:pt x="3235" y="2220"/>
                  </a:cubicBezTo>
                  <a:cubicBezTo>
                    <a:pt x="3203" y="2339"/>
                    <a:pt x="2997" y="2406"/>
                    <a:pt x="2808" y="2384"/>
                  </a:cubicBezTo>
                  <a:cubicBezTo>
                    <a:pt x="2618" y="2361"/>
                    <a:pt x="2708" y="2249"/>
                    <a:pt x="2702" y="2172"/>
                  </a:cubicBezTo>
                  <a:cubicBezTo>
                    <a:pt x="2696" y="2095"/>
                    <a:pt x="2686" y="1995"/>
                    <a:pt x="2628" y="2043"/>
                  </a:cubicBezTo>
                  <a:cubicBezTo>
                    <a:pt x="2628" y="2043"/>
                    <a:pt x="2631" y="2062"/>
                    <a:pt x="2644" y="2127"/>
                  </a:cubicBezTo>
                  <a:cubicBezTo>
                    <a:pt x="2657" y="2191"/>
                    <a:pt x="2599" y="2159"/>
                    <a:pt x="2596" y="2229"/>
                  </a:cubicBezTo>
                  <a:cubicBezTo>
                    <a:pt x="2593" y="2300"/>
                    <a:pt x="2570" y="2380"/>
                    <a:pt x="2455" y="2303"/>
                  </a:cubicBezTo>
                  <a:cubicBezTo>
                    <a:pt x="2339" y="2226"/>
                    <a:pt x="2416" y="2246"/>
                    <a:pt x="2426" y="2107"/>
                  </a:cubicBezTo>
                  <a:cubicBezTo>
                    <a:pt x="2435" y="1969"/>
                    <a:pt x="2310" y="1924"/>
                    <a:pt x="2336" y="1989"/>
                  </a:cubicBezTo>
                  <a:cubicBezTo>
                    <a:pt x="2361" y="2053"/>
                    <a:pt x="2381" y="2059"/>
                    <a:pt x="2349" y="2159"/>
                  </a:cubicBezTo>
                  <a:cubicBezTo>
                    <a:pt x="2316" y="2258"/>
                    <a:pt x="2381" y="2291"/>
                    <a:pt x="2313" y="2361"/>
                  </a:cubicBezTo>
                  <a:cubicBezTo>
                    <a:pt x="2246" y="2432"/>
                    <a:pt x="2111" y="2503"/>
                    <a:pt x="2005" y="2535"/>
                  </a:cubicBezTo>
                  <a:cubicBezTo>
                    <a:pt x="1899" y="2567"/>
                    <a:pt x="1915" y="2666"/>
                    <a:pt x="1812" y="2676"/>
                  </a:cubicBezTo>
                  <a:cubicBezTo>
                    <a:pt x="1709" y="2686"/>
                    <a:pt x="1761" y="2557"/>
                    <a:pt x="1671" y="2551"/>
                  </a:cubicBezTo>
                  <a:cubicBezTo>
                    <a:pt x="1671" y="2551"/>
                    <a:pt x="1616" y="2544"/>
                    <a:pt x="1648" y="2599"/>
                  </a:cubicBezTo>
                  <a:cubicBezTo>
                    <a:pt x="1680" y="2654"/>
                    <a:pt x="1770" y="2689"/>
                    <a:pt x="1716" y="2753"/>
                  </a:cubicBezTo>
                  <a:cubicBezTo>
                    <a:pt x="1716" y="2753"/>
                    <a:pt x="1648" y="2821"/>
                    <a:pt x="1513" y="2808"/>
                  </a:cubicBezTo>
                  <a:cubicBezTo>
                    <a:pt x="1513" y="2808"/>
                    <a:pt x="1472" y="2866"/>
                    <a:pt x="1603" y="2846"/>
                  </a:cubicBezTo>
                  <a:cubicBezTo>
                    <a:pt x="1735" y="2827"/>
                    <a:pt x="1806" y="2776"/>
                    <a:pt x="1921" y="2654"/>
                  </a:cubicBezTo>
                  <a:cubicBezTo>
                    <a:pt x="1921" y="2654"/>
                    <a:pt x="2024" y="2589"/>
                    <a:pt x="2169" y="2551"/>
                  </a:cubicBezTo>
                  <a:cubicBezTo>
                    <a:pt x="2313" y="2512"/>
                    <a:pt x="2336" y="2435"/>
                    <a:pt x="2448" y="2422"/>
                  </a:cubicBezTo>
                  <a:cubicBezTo>
                    <a:pt x="2561" y="2409"/>
                    <a:pt x="2634" y="2397"/>
                    <a:pt x="2766" y="2454"/>
                  </a:cubicBezTo>
                  <a:cubicBezTo>
                    <a:pt x="2766" y="2454"/>
                    <a:pt x="2869" y="2474"/>
                    <a:pt x="2975" y="2467"/>
                  </a:cubicBezTo>
                  <a:cubicBezTo>
                    <a:pt x="2975" y="2467"/>
                    <a:pt x="3014" y="2483"/>
                    <a:pt x="3014" y="2560"/>
                  </a:cubicBezTo>
                  <a:cubicBezTo>
                    <a:pt x="3014" y="2637"/>
                    <a:pt x="3152" y="2686"/>
                    <a:pt x="3190" y="2715"/>
                  </a:cubicBezTo>
                  <a:cubicBezTo>
                    <a:pt x="3229" y="2743"/>
                    <a:pt x="3187" y="2904"/>
                    <a:pt x="3216" y="2917"/>
                  </a:cubicBezTo>
                  <a:cubicBezTo>
                    <a:pt x="3245" y="2930"/>
                    <a:pt x="3271" y="2933"/>
                    <a:pt x="3271" y="2830"/>
                  </a:cubicBezTo>
                  <a:cubicBezTo>
                    <a:pt x="3271" y="2727"/>
                    <a:pt x="3306" y="2699"/>
                    <a:pt x="3402" y="2682"/>
                  </a:cubicBezTo>
                  <a:cubicBezTo>
                    <a:pt x="3499" y="2666"/>
                    <a:pt x="3666" y="2612"/>
                    <a:pt x="3762" y="2637"/>
                  </a:cubicBezTo>
                  <a:cubicBezTo>
                    <a:pt x="3762" y="2637"/>
                    <a:pt x="3823" y="2596"/>
                    <a:pt x="3714" y="2573"/>
                  </a:cubicBezTo>
                  <a:cubicBezTo>
                    <a:pt x="3605" y="2551"/>
                    <a:pt x="3495" y="2621"/>
                    <a:pt x="3402" y="2631"/>
                  </a:cubicBezTo>
                  <a:cubicBezTo>
                    <a:pt x="3309" y="2641"/>
                    <a:pt x="3129" y="2715"/>
                    <a:pt x="3100" y="2506"/>
                  </a:cubicBezTo>
                  <a:cubicBezTo>
                    <a:pt x="3071" y="2297"/>
                    <a:pt x="3389" y="2403"/>
                    <a:pt x="3492" y="2335"/>
                  </a:cubicBezTo>
                  <a:cubicBezTo>
                    <a:pt x="3492" y="2335"/>
                    <a:pt x="3534" y="2297"/>
                    <a:pt x="3463" y="2294"/>
                  </a:cubicBezTo>
                  <a:cubicBezTo>
                    <a:pt x="3393" y="2291"/>
                    <a:pt x="3299" y="2294"/>
                    <a:pt x="3277" y="2319"/>
                  </a:cubicBezTo>
                  <a:cubicBezTo>
                    <a:pt x="3277" y="2319"/>
                    <a:pt x="3277" y="2303"/>
                    <a:pt x="3328" y="2220"/>
                  </a:cubicBezTo>
                  <a:cubicBezTo>
                    <a:pt x="3380" y="2136"/>
                    <a:pt x="3319" y="2107"/>
                    <a:pt x="3412" y="2056"/>
                  </a:cubicBezTo>
                  <a:cubicBezTo>
                    <a:pt x="3505" y="2005"/>
                    <a:pt x="3595" y="1950"/>
                    <a:pt x="3653" y="1944"/>
                  </a:cubicBezTo>
                  <a:cubicBezTo>
                    <a:pt x="3711" y="1937"/>
                    <a:pt x="3846" y="1989"/>
                    <a:pt x="3849" y="2095"/>
                  </a:cubicBezTo>
                  <a:cubicBezTo>
                    <a:pt x="3852" y="2201"/>
                    <a:pt x="3868" y="2548"/>
                    <a:pt x="3797" y="2670"/>
                  </a:cubicBezTo>
                  <a:cubicBezTo>
                    <a:pt x="3797" y="2670"/>
                    <a:pt x="3797" y="2670"/>
                    <a:pt x="3797" y="2670"/>
                  </a:cubicBezTo>
                  <a:close/>
                  <a:moveTo>
                    <a:pt x="4157" y="2504"/>
                  </a:moveTo>
                  <a:cubicBezTo>
                    <a:pt x="4080" y="2461"/>
                    <a:pt x="4080" y="2341"/>
                    <a:pt x="4080" y="2242"/>
                  </a:cubicBezTo>
                  <a:cubicBezTo>
                    <a:pt x="4080" y="2144"/>
                    <a:pt x="4020" y="2187"/>
                    <a:pt x="4016" y="2259"/>
                  </a:cubicBezTo>
                  <a:cubicBezTo>
                    <a:pt x="4012" y="2332"/>
                    <a:pt x="3999" y="2461"/>
                    <a:pt x="4033" y="2486"/>
                  </a:cubicBezTo>
                  <a:cubicBezTo>
                    <a:pt x="4067" y="2512"/>
                    <a:pt x="4059" y="2521"/>
                    <a:pt x="4016" y="2572"/>
                  </a:cubicBezTo>
                  <a:cubicBezTo>
                    <a:pt x="3973" y="2624"/>
                    <a:pt x="3939" y="2675"/>
                    <a:pt x="3883" y="2658"/>
                  </a:cubicBezTo>
                  <a:cubicBezTo>
                    <a:pt x="3883" y="2658"/>
                    <a:pt x="3939" y="2619"/>
                    <a:pt x="3913" y="2182"/>
                  </a:cubicBezTo>
                  <a:cubicBezTo>
                    <a:pt x="3913" y="2182"/>
                    <a:pt x="3934" y="2050"/>
                    <a:pt x="4050" y="2050"/>
                  </a:cubicBezTo>
                  <a:cubicBezTo>
                    <a:pt x="4166" y="2050"/>
                    <a:pt x="4196" y="2067"/>
                    <a:pt x="4187" y="2208"/>
                  </a:cubicBezTo>
                  <a:cubicBezTo>
                    <a:pt x="4179" y="2349"/>
                    <a:pt x="4200" y="2418"/>
                    <a:pt x="4226" y="2461"/>
                  </a:cubicBezTo>
                  <a:cubicBezTo>
                    <a:pt x="4251" y="2504"/>
                    <a:pt x="4234" y="2546"/>
                    <a:pt x="4157" y="2504"/>
                  </a:cubicBezTo>
                  <a:cubicBezTo>
                    <a:pt x="4157" y="2504"/>
                    <a:pt x="4157" y="2504"/>
                    <a:pt x="4157" y="2504"/>
                  </a:cubicBezTo>
                  <a:close/>
                  <a:moveTo>
                    <a:pt x="4341" y="2482"/>
                  </a:moveTo>
                  <a:cubicBezTo>
                    <a:pt x="4341" y="2482"/>
                    <a:pt x="4320" y="2576"/>
                    <a:pt x="4269" y="2397"/>
                  </a:cubicBezTo>
                  <a:cubicBezTo>
                    <a:pt x="4269" y="2397"/>
                    <a:pt x="4217" y="2050"/>
                    <a:pt x="4290" y="2024"/>
                  </a:cubicBezTo>
                  <a:cubicBezTo>
                    <a:pt x="4290" y="2024"/>
                    <a:pt x="4354" y="1964"/>
                    <a:pt x="4367" y="1925"/>
                  </a:cubicBezTo>
                  <a:cubicBezTo>
                    <a:pt x="4380" y="1887"/>
                    <a:pt x="4359" y="1891"/>
                    <a:pt x="4307" y="1934"/>
                  </a:cubicBezTo>
                  <a:cubicBezTo>
                    <a:pt x="4256" y="1977"/>
                    <a:pt x="4251" y="2050"/>
                    <a:pt x="4149" y="1964"/>
                  </a:cubicBezTo>
                  <a:cubicBezTo>
                    <a:pt x="4149" y="1964"/>
                    <a:pt x="4050" y="1925"/>
                    <a:pt x="3990" y="1960"/>
                  </a:cubicBezTo>
                  <a:cubicBezTo>
                    <a:pt x="3990" y="1960"/>
                    <a:pt x="3956" y="2015"/>
                    <a:pt x="3917" y="2015"/>
                  </a:cubicBezTo>
                  <a:cubicBezTo>
                    <a:pt x="3917" y="2015"/>
                    <a:pt x="3866" y="1955"/>
                    <a:pt x="3960" y="1913"/>
                  </a:cubicBezTo>
                  <a:cubicBezTo>
                    <a:pt x="4054" y="1870"/>
                    <a:pt x="4072" y="1861"/>
                    <a:pt x="4102" y="1788"/>
                  </a:cubicBezTo>
                  <a:cubicBezTo>
                    <a:pt x="4132" y="1715"/>
                    <a:pt x="4376" y="1780"/>
                    <a:pt x="4410" y="1887"/>
                  </a:cubicBezTo>
                  <a:cubicBezTo>
                    <a:pt x="4444" y="1994"/>
                    <a:pt x="4508" y="2114"/>
                    <a:pt x="4453" y="2234"/>
                  </a:cubicBezTo>
                  <a:cubicBezTo>
                    <a:pt x="4397" y="2354"/>
                    <a:pt x="4337" y="2337"/>
                    <a:pt x="4341" y="2482"/>
                  </a:cubicBezTo>
                  <a:cubicBezTo>
                    <a:pt x="4341" y="2482"/>
                    <a:pt x="4341" y="2482"/>
                    <a:pt x="4341" y="2482"/>
                  </a:cubicBezTo>
                  <a:close/>
                  <a:moveTo>
                    <a:pt x="4508" y="2538"/>
                  </a:moveTo>
                  <a:cubicBezTo>
                    <a:pt x="4508" y="2538"/>
                    <a:pt x="4367" y="2585"/>
                    <a:pt x="4453" y="2405"/>
                  </a:cubicBezTo>
                  <a:cubicBezTo>
                    <a:pt x="4538" y="2225"/>
                    <a:pt x="4560" y="2375"/>
                    <a:pt x="4543" y="1990"/>
                  </a:cubicBezTo>
                  <a:cubicBezTo>
                    <a:pt x="4543" y="1990"/>
                    <a:pt x="4517" y="1865"/>
                    <a:pt x="4487" y="1840"/>
                  </a:cubicBezTo>
                  <a:cubicBezTo>
                    <a:pt x="4457" y="1814"/>
                    <a:pt x="4483" y="1745"/>
                    <a:pt x="4521" y="1741"/>
                  </a:cubicBezTo>
                  <a:cubicBezTo>
                    <a:pt x="4560" y="1737"/>
                    <a:pt x="4513" y="1596"/>
                    <a:pt x="4453" y="1557"/>
                  </a:cubicBezTo>
                  <a:cubicBezTo>
                    <a:pt x="4453" y="1557"/>
                    <a:pt x="4419" y="1287"/>
                    <a:pt x="4440" y="1274"/>
                  </a:cubicBezTo>
                  <a:cubicBezTo>
                    <a:pt x="4440" y="1274"/>
                    <a:pt x="4620" y="1433"/>
                    <a:pt x="4671" y="2062"/>
                  </a:cubicBezTo>
                  <a:cubicBezTo>
                    <a:pt x="4671" y="2062"/>
                    <a:pt x="4693" y="2486"/>
                    <a:pt x="4508" y="2538"/>
                  </a:cubicBezTo>
                  <a:cubicBezTo>
                    <a:pt x="4508" y="2538"/>
                    <a:pt x="4508" y="2538"/>
                    <a:pt x="4508" y="2538"/>
                  </a:cubicBezTo>
                  <a:close/>
                  <a:moveTo>
                    <a:pt x="2932" y="743"/>
                  </a:moveTo>
                  <a:cubicBezTo>
                    <a:pt x="2855" y="906"/>
                    <a:pt x="2791" y="790"/>
                    <a:pt x="2705" y="790"/>
                  </a:cubicBezTo>
                  <a:cubicBezTo>
                    <a:pt x="2619" y="790"/>
                    <a:pt x="2641" y="846"/>
                    <a:pt x="2662" y="842"/>
                  </a:cubicBezTo>
                  <a:cubicBezTo>
                    <a:pt x="2684" y="837"/>
                    <a:pt x="2731" y="846"/>
                    <a:pt x="2731" y="846"/>
                  </a:cubicBezTo>
                  <a:cubicBezTo>
                    <a:pt x="2750" y="842"/>
                    <a:pt x="2804" y="872"/>
                    <a:pt x="2804" y="872"/>
                  </a:cubicBezTo>
                  <a:cubicBezTo>
                    <a:pt x="2855" y="880"/>
                    <a:pt x="2872" y="914"/>
                    <a:pt x="2906" y="889"/>
                  </a:cubicBezTo>
                  <a:cubicBezTo>
                    <a:pt x="2941" y="863"/>
                    <a:pt x="2979" y="859"/>
                    <a:pt x="2975" y="777"/>
                  </a:cubicBezTo>
                  <a:cubicBezTo>
                    <a:pt x="2971" y="696"/>
                    <a:pt x="2932" y="743"/>
                    <a:pt x="2932" y="743"/>
                  </a:cubicBezTo>
                  <a:cubicBezTo>
                    <a:pt x="2932" y="743"/>
                    <a:pt x="2932" y="743"/>
                    <a:pt x="2932" y="743"/>
                  </a:cubicBezTo>
                  <a:close/>
                  <a:moveTo>
                    <a:pt x="1986" y="2512"/>
                  </a:moveTo>
                  <a:cubicBezTo>
                    <a:pt x="2045" y="2525"/>
                    <a:pt x="1968" y="2431"/>
                    <a:pt x="1947" y="2375"/>
                  </a:cubicBezTo>
                  <a:cubicBezTo>
                    <a:pt x="1926" y="2319"/>
                    <a:pt x="1947" y="2229"/>
                    <a:pt x="1896" y="2234"/>
                  </a:cubicBezTo>
                  <a:cubicBezTo>
                    <a:pt x="1844" y="2238"/>
                    <a:pt x="1878" y="2367"/>
                    <a:pt x="1878" y="2367"/>
                  </a:cubicBezTo>
                  <a:cubicBezTo>
                    <a:pt x="1878" y="2414"/>
                    <a:pt x="1926" y="2499"/>
                    <a:pt x="1986" y="2512"/>
                  </a:cubicBezTo>
                  <a:cubicBezTo>
                    <a:pt x="1986" y="2512"/>
                    <a:pt x="1986" y="2512"/>
                    <a:pt x="1986" y="2512"/>
                  </a:cubicBezTo>
                  <a:close/>
                  <a:moveTo>
                    <a:pt x="4277" y="1608"/>
                  </a:moveTo>
                  <a:cubicBezTo>
                    <a:pt x="4333" y="1608"/>
                    <a:pt x="4337" y="1386"/>
                    <a:pt x="4299" y="1317"/>
                  </a:cubicBezTo>
                  <a:cubicBezTo>
                    <a:pt x="4260" y="1249"/>
                    <a:pt x="4269" y="1321"/>
                    <a:pt x="4269" y="1321"/>
                  </a:cubicBezTo>
                  <a:cubicBezTo>
                    <a:pt x="4269" y="1321"/>
                    <a:pt x="4222" y="1608"/>
                    <a:pt x="4277" y="1608"/>
                  </a:cubicBezTo>
                  <a:cubicBezTo>
                    <a:pt x="4277" y="1608"/>
                    <a:pt x="4277" y="1608"/>
                    <a:pt x="4277" y="1608"/>
                  </a:cubicBezTo>
                  <a:close/>
                  <a:moveTo>
                    <a:pt x="3755" y="2127"/>
                  </a:moveTo>
                  <a:cubicBezTo>
                    <a:pt x="3755" y="2127"/>
                    <a:pt x="3656" y="2229"/>
                    <a:pt x="3660" y="2311"/>
                  </a:cubicBezTo>
                  <a:cubicBezTo>
                    <a:pt x="3665" y="2392"/>
                    <a:pt x="3558" y="2354"/>
                    <a:pt x="3536" y="2482"/>
                  </a:cubicBezTo>
                  <a:cubicBezTo>
                    <a:pt x="3515" y="2611"/>
                    <a:pt x="3579" y="2482"/>
                    <a:pt x="3600" y="2469"/>
                  </a:cubicBezTo>
                  <a:cubicBezTo>
                    <a:pt x="3622" y="2456"/>
                    <a:pt x="3660" y="2422"/>
                    <a:pt x="3690" y="2392"/>
                  </a:cubicBezTo>
                  <a:cubicBezTo>
                    <a:pt x="3720" y="2362"/>
                    <a:pt x="3695" y="2234"/>
                    <a:pt x="3759" y="2174"/>
                  </a:cubicBezTo>
                  <a:cubicBezTo>
                    <a:pt x="3823" y="2114"/>
                    <a:pt x="3772" y="2131"/>
                    <a:pt x="3755" y="2127"/>
                  </a:cubicBezTo>
                  <a:cubicBezTo>
                    <a:pt x="3755" y="2127"/>
                    <a:pt x="3755" y="2127"/>
                    <a:pt x="3755" y="2127"/>
                  </a:cubicBezTo>
                  <a:close/>
                  <a:moveTo>
                    <a:pt x="3112" y="2058"/>
                  </a:moveTo>
                  <a:cubicBezTo>
                    <a:pt x="3146" y="2105"/>
                    <a:pt x="3159" y="2058"/>
                    <a:pt x="3181" y="2002"/>
                  </a:cubicBezTo>
                  <a:cubicBezTo>
                    <a:pt x="3202" y="1947"/>
                    <a:pt x="3151" y="1827"/>
                    <a:pt x="3108" y="1835"/>
                  </a:cubicBezTo>
                  <a:cubicBezTo>
                    <a:pt x="3065" y="1844"/>
                    <a:pt x="3116" y="1913"/>
                    <a:pt x="3116" y="1913"/>
                  </a:cubicBezTo>
                  <a:cubicBezTo>
                    <a:pt x="3125" y="1990"/>
                    <a:pt x="3078" y="2011"/>
                    <a:pt x="3112" y="2058"/>
                  </a:cubicBezTo>
                  <a:cubicBezTo>
                    <a:pt x="3112" y="2058"/>
                    <a:pt x="3112" y="2058"/>
                    <a:pt x="3112" y="2058"/>
                  </a:cubicBezTo>
                  <a:close/>
                  <a:moveTo>
                    <a:pt x="3039" y="1296"/>
                  </a:moveTo>
                  <a:cubicBezTo>
                    <a:pt x="2966" y="1356"/>
                    <a:pt x="3001" y="1446"/>
                    <a:pt x="3001" y="1446"/>
                  </a:cubicBezTo>
                  <a:cubicBezTo>
                    <a:pt x="3048" y="1471"/>
                    <a:pt x="3112" y="1454"/>
                    <a:pt x="3078" y="1381"/>
                  </a:cubicBezTo>
                  <a:cubicBezTo>
                    <a:pt x="3044" y="1309"/>
                    <a:pt x="3129" y="1309"/>
                    <a:pt x="3142" y="1261"/>
                  </a:cubicBezTo>
                  <a:cubicBezTo>
                    <a:pt x="3155" y="1214"/>
                    <a:pt x="3112" y="1236"/>
                    <a:pt x="3039" y="1296"/>
                  </a:cubicBezTo>
                  <a:cubicBezTo>
                    <a:pt x="3039" y="1296"/>
                    <a:pt x="3039" y="1296"/>
                    <a:pt x="3039" y="12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ValueText"/>
            <p:cNvSpPr txBox="1"/>
            <p:nvPr/>
          </p:nvSpPr>
          <p:spPr>
            <a:xfrm>
              <a:off x="3562057" y="2784618"/>
              <a:ext cx="1184940" cy="542609"/>
            </a:xfrm>
            <a:prstGeom prst="rect">
              <a:avLst/>
            </a:prstGeom>
            <a:noFill/>
          </p:spPr>
          <p:txBody>
            <a:bodyPr wrap="none" anchor="ctr">
              <a:prstTxWarp prst="textPlain">
                <a:avLst/>
              </a:prstTxWarp>
              <a:spAutoFit/>
            </a:bodyPr>
            <a:lstStyle/>
            <a:p>
              <a:pPr algn="ctr"/>
              <a:r>
                <a:rPr lang="en-US" altLang="zh-CN" sz="3600" dirty="0">
                  <a:latin typeface="Impact" panose="020B0806030902050204" pitchFamily="34" charset="0"/>
                </a:rPr>
                <a:t>36%</a:t>
              </a:r>
            </a:p>
          </p:txBody>
        </p:sp>
        <p:sp>
          <p:nvSpPr>
            <p:cNvPr id="17" name="CustomText"/>
            <p:cNvSpPr txBox="1"/>
            <p:nvPr/>
          </p:nvSpPr>
          <p:spPr>
            <a:xfrm>
              <a:off x="2749061" y="5580809"/>
              <a:ext cx="2579078" cy="417902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lvl="0">
                <a:defRPr/>
              </a:pPr>
              <a:r>
                <a:rPr lang="en-US" altLang="zh-CN" b="1"/>
                <a:t>TEXT HERE</a:t>
              </a:r>
            </a:p>
          </p:txBody>
        </p:sp>
        <p:sp>
          <p:nvSpPr>
            <p:cNvPr id="18" name="CustomText"/>
            <p:cNvSpPr txBox="1"/>
            <p:nvPr/>
          </p:nvSpPr>
          <p:spPr>
            <a:xfrm>
              <a:off x="2749061" y="6039643"/>
              <a:ext cx="2579078" cy="27040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lvl="0">
                <a:spcAft>
                  <a:spcPts val="600"/>
                </a:spcAft>
                <a:defRPr/>
              </a:pPr>
              <a:r>
                <a:rPr lang="zh-CN" altLang="en-US" sz="1600">
                  <a:solidFill>
                    <a:prstClr val="black"/>
                  </a:solidFill>
                </a:rPr>
                <a:t>本图表由</a:t>
              </a:r>
              <a:r>
                <a:rPr lang="en-US" altLang="zh-CN" sz="1600">
                  <a:solidFill>
                    <a:prstClr val="black"/>
                  </a:solidFill>
                </a:rPr>
                <a:t>@Simon_</a:t>
              </a:r>
              <a:r>
                <a:rPr lang="zh-CN" altLang="en-US" sz="1600">
                  <a:solidFill>
                    <a:prstClr val="black"/>
                  </a:solidFill>
                </a:rPr>
                <a:t>阿文提供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287385" y="2467344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可更改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颜色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可替换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自带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形状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可替换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islide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自带图标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966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9" name="平行四边形 8"/>
          <p:cNvSpPr/>
          <p:nvPr/>
        </p:nvSpPr>
        <p:spPr>
          <a:xfrm>
            <a:off x="696036" y="109182"/>
            <a:ext cx="5268036" cy="7219666"/>
          </a:xfrm>
          <a:prstGeom prst="parallelogram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186600" y="1441216"/>
            <a:ext cx="3825086" cy="44935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</a:t>
            </a:r>
            <a:r>
              <a:rPr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islide</a:t>
            </a:r>
          </a:p>
          <a:p>
            <a:r>
              <a: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天才团队</a:t>
            </a:r>
            <a:endParaRPr lang="en-US" altLang="zh-CN" sz="5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疯狂</a:t>
            </a:r>
            <a:endParaRPr lang="en-US" altLang="zh-CN" sz="72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7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打电话</a:t>
            </a:r>
            <a:endParaRPr lang="zh-CN" altLang="en-US" sz="7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2056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48098" y="535721"/>
            <a:ext cx="175080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脱掉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sp>
        <p:nvSpPr>
          <p:cNvPr id="8" name="矩形 7"/>
          <p:cNvSpPr/>
          <p:nvPr/>
        </p:nvSpPr>
        <p:spPr>
          <a:xfrm>
            <a:off x="4000500" y="1354238"/>
            <a:ext cx="4572000" cy="6771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2E2E2E"/>
                </a:solidFill>
                <a:latin typeface="微软雅黑"/>
                <a:ea typeface="微软雅黑"/>
              </a:rPr>
              <a:t>案例</a:t>
            </a:r>
            <a:r>
              <a:rPr lang="zh-CN" altLang="en-US" sz="2400" b="1" dirty="0" smtClean="0">
                <a:solidFill>
                  <a:srgbClr val="2E2E2E"/>
                </a:solidFill>
                <a:latin typeface="微软雅黑"/>
                <a:ea typeface="微软雅黑"/>
              </a:rPr>
              <a:t>一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before</a:t>
            </a:r>
            <a:endParaRPr lang="en-US" altLang="zh-CN" sz="2400" b="1" dirty="0" smtClean="0">
              <a:solidFill>
                <a:srgbClr val="2E2E2E"/>
              </a:solidFill>
              <a:latin typeface="微软雅黑"/>
              <a:ea typeface="微软雅黑"/>
            </a:endParaRPr>
          </a:p>
          <a:p>
            <a:pPr algn="ctr"/>
            <a:r>
              <a:rPr lang="en-US" altLang="zh-CN" sz="1400" dirty="0" smtClean="0">
                <a:solidFill>
                  <a:srgbClr val="2E2E2E"/>
                </a:solidFill>
                <a:latin typeface="+mn-ea"/>
              </a:rPr>
              <a:t>Case study</a:t>
            </a:r>
            <a:endParaRPr lang="zh-CN" altLang="en-US" sz="1400" dirty="0">
              <a:solidFill>
                <a:srgbClr val="2E2E2E"/>
              </a:solidFill>
              <a:latin typeface="+mn-ea"/>
            </a:endParaRP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3238623164"/>
              </p:ext>
            </p:extLst>
          </p:nvPr>
        </p:nvGraphicFramePr>
        <p:xfrm>
          <a:off x="2770171" y="2283692"/>
          <a:ext cx="7173930" cy="37941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6484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48098" y="535721"/>
            <a:ext cx="175080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脱掉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4278321756"/>
              </p:ext>
            </p:extLst>
          </p:nvPr>
        </p:nvGraphicFramePr>
        <p:xfrm>
          <a:off x="1848098" y="1567412"/>
          <a:ext cx="8187389" cy="40256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221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48098" y="535721"/>
            <a:ext cx="277672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2-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复制黏贴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4293640972"/>
              </p:ext>
            </p:extLst>
          </p:nvPr>
        </p:nvGraphicFramePr>
        <p:xfrm>
          <a:off x="2069130" y="2039852"/>
          <a:ext cx="8187389" cy="40256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6412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48098" y="535721"/>
            <a:ext cx="277672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2-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复制黏贴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882857433"/>
              </p:ext>
            </p:extLst>
          </p:nvPr>
        </p:nvGraphicFramePr>
        <p:xfrm>
          <a:off x="4523336" y="3307097"/>
          <a:ext cx="6900225" cy="33378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等腰三角形 1"/>
          <p:cNvSpPr/>
          <p:nvPr/>
        </p:nvSpPr>
        <p:spPr>
          <a:xfrm>
            <a:off x="567938" y="3777827"/>
            <a:ext cx="1280160" cy="252984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>
            <a:off x="1599078" y="3777827"/>
            <a:ext cx="1280160" cy="2529840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33931" y="2506473"/>
            <a:ext cx="34163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准备一个图标素材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复制一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份，把他们改成不同颜色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199439" y="2267849"/>
            <a:ext cx="8980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C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等腰三角形 11"/>
          <p:cNvSpPr/>
          <p:nvPr/>
        </p:nvSpPr>
        <p:spPr>
          <a:xfrm>
            <a:off x="9912076" y="2386771"/>
            <a:ext cx="387631" cy="766033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>
            <a:off x="4646546" y="2386771"/>
            <a:ext cx="387631" cy="76603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>
            <a:off x="3903603" y="1644556"/>
            <a:ext cx="0" cy="50400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5218330" y="2864664"/>
            <a:ext cx="90762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V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0566898" y="2267850"/>
            <a:ext cx="8980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C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0585789" y="2864665"/>
            <a:ext cx="90762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V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4840361" y="3264774"/>
            <a:ext cx="0" cy="177797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5400000" flipV="1">
            <a:off x="5199439" y="4682747"/>
            <a:ext cx="0" cy="72000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 flipH="1">
            <a:off x="10648491" y="3264773"/>
            <a:ext cx="720000" cy="1777973"/>
            <a:chOff x="4991839" y="3417174"/>
            <a:chExt cx="720000" cy="1777973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4992761" y="3417174"/>
              <a:ext cx="0" cy="1777973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rot="5400000" flipV="1">
              <a:off x="5351839" y="4835147"/>
              <a:ext cx="0" cy="72000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695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48098" y="535721"/>
            <a:ext cx="277672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2-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复制黏贴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3581355" y="2013536"/>
            <a:ext cx="7828173" cy="4074534"/>
            <a:chOff x="1411361" y="1327154"/>
            <a:chExt cx="10324618" cy="573624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DC3385A5-8C0C-4DD5-9E70-11A9E1F7E40D}"/>
                </a:ext>
              </a:extLst>
            </p:cNvPr>
            <p:cNvSpPr/>
            <p:nvPr/>
          </p:nvSpPr>
          <p:spPr>
            <a:xfrm>
              <a:off x="1411361" y="1327154"/>
              <a:ext cx="10324618" cy="891250"/>
            </a:xfrm>
            <a:prstGeom prst="rect">
              <a:avLst/>
            </a:prstGeom>
            <a:solidFill>
              <a:srgbClr val="2D2D2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 panose="020B0502040204020203" pitchFamily="34" charset="-122"/>
                <a:cs typeface="+mn-cs"/>
              </a:endParaRPr>
            </a:p>
          </p:txBody>
        </p:sp>
        <p:graphicFrame>
          <p:nvGraphicFramePr>
            <p:cNvPr id="10" name="图表 9">
              <a:extLst>
                <a:ext uri="{FF2B5EF4-FFF2-40B4-BE49-F238E27FC236}">
                  <a16:creationId xmlns:a16="http://schemas.microsoft.com/office/drawing/2014/main" xmlns="" id="{8A474BA7-D84E-4EE0-9684-818E07A3637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16792124"/>
                </p:ext>
              </p:extLst>
            </p:nvPr>
          </p:nvGraphicFramePr>
          <p:xfrm>
            <a:off x="1849270" y="2846994"/>
            <a:ext cx="9555357" cy="42164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xmlns="" id="{5EE255A2-4199-432C-8B4C-2787D618D219}"/>
                </a:ext>
              </a:extLst>
            </p:cNvPr>
            <p:cNvSpPr txBox="1"/>
            <p:nvPr/>
          </p:nvSpPr>
          <p:spPr>
            <a:xfrm>
              <a:off x="4083245" y="1511169"/>
              <a:ext cx="49808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2020</a:t>
              </a:r>
              <a:r>
                <a:rPr lang="zh-CN" altLang="en-US" sz="28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年四大名校单身人数统计</a:t>
              </a:r>
            </a:p>
          </p:txBody>
        </p:sp>
      </p:grpSp>
      <p:sp>
        <p:nvSpPr>
          <p:cNvPr id="12" name="等腰三角形 11"/>
          <p:cNvSpPr/>
          <p:nvPr/>
        </p:nvSpPr>
        <p:spPr>
          <a:xfrm>
            <a:off x="1208018" y="3184189"/>
            <a:ext cx="1280160" cy="2529840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9158749" y="378746"/>
            <a:ext cx="2539983" cy="426564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9393841" y="391973"/>
            <a:ext cx="20697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屁屁踢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PK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踢屁屁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383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48098" y="535721"/>
            <a:ext cx="277672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2-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复制黏贴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3581355" y="2013536"/>
            <a:ext cx="7828173" cy="4074534"/>
            <a:chOff x="1411361" y="1327154"/>
            <a:chExt cx="10324618" cy="573624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DC3385A5-8C0C-4DD5-9E70-11A9E1F7E40D}"/>
                </a:ext>
              </a:extLst>
            </p:cNvPr>
            <p:cNvSpPr/>
            <p:nvPr/>
          </p:nvSpPr>
          <p:spPr>
            <a:xfrm>
              <a:off x="1411361" y="1327154"/>
              <a:ext cx="10324618" cy="891250"/>
            </a:xfrm>
            <a:prstGeom prst="rect">
              <a:avLst/>
            </a:prstGeom>
            <a:solidFill>
              <a:srgbClr val="2D2D2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 panose="020B0502040204020203" pitchFamily="34" charset="-122"/>
                <a:cs typeface="+mn-cs"/>
              </a:endParaRPr>
            </a:p>
          </p:txBody>
        </p:sp>
        <p:graphicFrame>
          <p:nvGraphicFramePr>
            <p:cNvPr id="10" name="图表 9">
              <a:extLst>
                <a:ext uri="{FF2B5EF4-FFF2-40B4-BE49-F238E27FC236}">
                  <a16:creationId xmlns:a16="http://schemas.microsoft.com/office/drawing/2014/main" xmlns="" id="{8A474BA7-D84E-4EE0-9684-818E07A3637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42363089"/>
                </p:ext>
              </p:extLst>
            </p:nvPr>
          </p:nvGraphicFramePr>
          <p:xfrm>
            <a:off x="1849270" y="2846994"/>
            <a:ext cx="9555357" cy="42164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xmlns="" id="{5EE255A2-4199-432C-8B4C-2787D618D219}"/>
                </a:ext>
              </a:extLst>
            </p:cNvPr>
            <p:cNvSpPr txBox="1"/>
            <p:nvPr/>
          </p:nvSpPr>
          <p:spPr>
            <a:xfrm>
              <a:off x="4083245" y="1511169"/>
              <a:ext cx="49808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2020</a:t>
              </a:r>
              <a:r>
                <a:rPr lang="zh-CN" altLang="en-US" sz="28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年四大名校单身人数统计</a:t>
              </a:r>
            </a:p>
          </p:txBody>
        </p:sp>
      </p:grpSp>
      <p:sp>
        <p:nvSpPr>
          <p:cNvPr id="12" name="等腰三角形 11"/>
          <p:cNvSpPr/>
          <p:nvPr/>
        </p:nvSpPr>
        <p:spPr>
          <a:xfrm rot="5400000">
            <a:off x="1198844" y="2768655"/>
            <a:ext cx="1280160" cy="2529840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654843" y="4939350"/>
            <a:ext cx="8980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C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673734" y="5536165"/>
            <a:ext cx="90762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V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右箭头 2"/>
          <p:cNvSpPr/>
          <p:nvPr/>
        </p:nvSpPr>
        <p:spPr>
          <a:xfrm flipV="1">
            <a:off x="1648518" y="4990806"/>
            <a:ext cx="900753" cy="697308"/>
          </a:xfrm>
          <a:prstGeom prst="ben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599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48098" y="535721"/>
            <a:ext cx="277672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2-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复制黏贴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1645" y="463100"/>
            <a:ext cx="1206873" cy="8531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1082" y="7049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图表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3581355" y="2013536"/>
            <a:ext cx="7828173" cy="4074534"/>
            <a:chOff x="1411361" y="1327154"/>
            <a:chExt cx="10324618" cy="573624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DC3385A5-8C0C-4DD5-9E70-11A9E1F7E40D}"/>
                </a:ext>
              </a:extLst>
            </p:cNvPr>
            <p:cNvSpPr/>
            <p:nvPr/>
          </p:nvSpPr>
          <p:spPr>
            <a:xfrm>
              <a:off x="1411361" y="1327154"/>
              <a:ext cx="10324618" cy="891250"/>
            </a:xfrm>
            <a:prstGeom prst="rect">
              <a:avLst/>
            </a:prstGeom>
            <a:solidFill>
              <a:srgbClr val="2D2D2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 Light" panose="020B0502040204020203" pitchFamily="34" charset="-122"/>
                <a:cs typeface="+mn-cs"/>
              </a:endParaRPr>
            </a:p>
          </p:txBody>
        </p:sp>
        <p:graphicFrame>
          <p:nvGraphicFramePr>
            <p:cNvPr id="10" name="图表 9">
              <a:extLst>
                <a:ext uri="{FF2B5EF4-FFF2-40B4-BE49-F238E27FC236}">
                  <a16:creationId xmlns:a16="http://schemas.microsoft.com/office/drawing/2014/main" xmlns="" id="{8A474BA7-D84E-4EE0-9684-818E07A3637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858311997"/>
                </p:ext>
              </p:extLst>
            </p:nvPr>
          </p:nvGraphicFramePr>
          <p:xfrm>
            <a:off x="1849270" y="2846994"/>
            <a:ext cx="9555357" cy="42164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xmlns="" id="{5EE255A2-4199-432C-8B4C-2787D618D219}"/>
                </a:ext>
              </a:extLst>
            </p:cNvPr>
            <p:cNvSpPr txBox="1"/>
            <p:nvPr/>
          </p:nvSpPr>
          <p:spPr>
            <a:xfrm>
              <a:off x="4083245" y="1511169"/>
              <a:ext cx="49808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en-US" altLang="zh-CN" sz="28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2020</a:t>
              </a:r>
              <a:r>
                <a:rPr lang="zh-CN" altLang="en-US" sz="28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年四大名校单身人数统计</a:t>
              </a:r>
            </a:p>
          </p:txBody>
        </p:sp>
      </p:grpSp>
      <p:sp>
        <p:nvSpPr>
          <p:cNvPr id="13" name="矩形 12"/>
          <p:cNvSpPr/>
          <p:nvPr/>
        </p:nvSpPr>
        <p:spPr>
          <a:xfrm>
            <a:off x="2654843" y="4939350"/>
            <a:ext cx="8980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C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673734" y="5536165"/>
            <a:ext cx="90762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Ctrl V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右箭头 2"/>
          <p:cNvSpPr/>
          <p:nvPr/>
        </p:nvSpPr>
        <p:spPr>
          <a:xfrm flipV="1">
            <a:off x="1648518" y="4990806"/>
            <a:ext cx="900753" cy="697308"/>
          </a:xfrm>
          <a:prstGeom prst="ben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7607B08C-ABF8-43CF-A097-9BEDE311EA93}"/>
              </a:ext>
            </a:extLst>
          </p:cNvPr>
          <p:cNvGrpSpPr/>
          <p:nvPr/>
        </p:nvGrpSpPr>
        <p:grpSpPr>
          <a:xfrm>
            <a:off x="1002480" y="3339326"/>
            <a:ext cx="1292076" cy="1495576"/>
            <a:chOff x="2134120" y="1828169"/>
            <a:chExt cx="2712464" cy="3139673"/>
          </a:xfrm>
        </p:grpSpPr>
        <p:sp>
          <p:nvSpPr>
            <p:cNvPr id="17" name="椭圆 16"/>
            <p:cNvSpPr/>
            <p:nvPr/>
          </p:nvSpPr>
          <p:spPr>
            <a:xfrm>
              <a:off x="2348140" y="2632775"/>
              <a:ext cx="2259548" cy="22595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2585964" y="3905909"/>
              <a:ext cx="788407" cy="85564"/>
            </a:xfrm>
            <a:prstGeom prst="rect">
              <a:avLst/>
            </a:prstGeom>
            <a:solidFill>
              <a:srgbClr val="2E2E2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3581456" y="3905909"/>
              <a:ext cx="788407" cy="85564"/>
            </a:xfrm>
            <a:prstGeom prst="rect">
              <a:avLst/>
            </a:prstGeom>
            <a:solidFill>
              <a:srgbClr val="2E2E2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2908036" y="3913418"/>
              <a:ext cx="219572" cy="150214"/>
            </a:xfrm>
            <a:prstGeom prst="ellipse">
              <a:avLst/>
            </a:prstGeom>
            <a:solidFill>
              <a:srgbClr val="2E2E2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3829777" y="3911303"/>
              <a:ext cx="219572" cy="150214"/>
            </a:xfrm>
            <a:prstGeom prst="ellipse">
              <a:avLst/>
            </a:prstGeom>
            <a:solidFill>
              <a:srgbClr val="2E2E2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22" name="同心圆 53"/>
            <p:cNvSpPr/>
            <p:nvPr/>
          </p:nvSpPr>
          <p:spPr>
            <a:xfrm>
              <a:off x="2312261" y="2636538"/>
              <a:ext cx="2331305" cy="2331304"/>
            </a:xfrm>
            <a:prstGeom prst="donut">
              <a:avLst>
                <a:gd name="adj" fmla="val 3806"/>
              </a:avLst>
            </a:prstGeom>
            <a:solidFill>
              <a:srgbClr val="2E2E2E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任意多边形 54"/>
            <p:cNvSpPr>
              <a:spLocks/>
            </p:cNvSpPr>
            <p:nvPr/>
          </p:nvSpPr>
          <p:spPr bwMode="auto">
            <a:xfrm>
              <a:off x="2134120" y="1828169"/>
              <a:ext cx="2712464" cy="2098654"/>
            </a:xfrm>
            <a:custGeom>
              <a:avLst/>
              <a:gdLst>
                <a:gd name="connsiteX0" fmla="*/ 808911 w 2051532"/>
                <a:gd name="connsiteY0" fmla="*/ 351 h 1587287"/>
                <a:gd name="connsiteX1" fmla="*/ 1338958 w 2051532"/>
                <a:gd name="connsiteY1" fmla="*/ 216375 h 1587287"/>
                <a:gd name="connsiteX2" fmla="*/ 1853582 w 2051532"/>
                <a:gd name="connsiteY2" fmla="*/ 451008 h 1587287"/>
                <a:gd name="connsiteX3" fmla="*/ 1882003 w 2051532"/>
                <a:gd name="connsiteY3" fmla="*/ 517763 h 1587287"/>
                <a:gd name="connsiteX4" fmla="*/ 1899991 w 2051532"/>
                <a:gd name="connsiteY4" fmla="*/ 589941 h 1587287"/>
                <a:gd name="connsiteX5" fmla="*/ 1934278 w 2051532"/>
                <a:gd name="connsiteY5" fmla="*/ 625455 h 1587287"/>
                <a:gd name="connsiteX6" fmla="*/ 1999607 w 2051532"/>
                <a:gd name="connsiteY6" fmla="*/ 1286192 h 1587287"/>
                <a:gd name="connsiteX7" fmla="*/ 1850283 w 2051532"/>
                <a:gd name="connsiteY7" fmla="*/ 1587287 h 1587287"/>
                <a:gd name="connsiteX8" fmla="*/ 1850283 w 2051532"/>
                <a:gd name="connsiteY8" fmla="*/ 1562196 h 1587287"/>
                <a:gd name="connsiteX9" fmla="*/ 1840950 w 2051532"/>
                <a:gd name="connsiteY9" fmla="*/ 1537105 h 1587287"/>
                <a:gd name="connsiteX10" fmla="*/ 1799245 w 2051532"/>
                <a:gd name="connsiteY10" fmla="*/ 1428768 h 1587287"/>
                <a:gd name="connsiteX11" fmla="*/ 1774996 w 2051532"/>
                <a:gd name="connsiteY11" fmla="*/ 1389101 h 1587287"/>
                <a:gd name="connsiteX12" fmla="*/ 1765181 w 2051532"/>
                <a:gd name="connsiteY12" fmla="*/ 1409751 h 1587287"/>
                <a:gd name="connsiteX13" fmla="*/ 1714071 w 2051532"/>
                <a:gd name="connsiteY13" fmla="*/ 1505503 h 1587287"/>
                <a:gd name="connsiteX14" fmla="*/ 1714071 w 2051532"/>
                <a:gd name="connsiteY14" fmla="*/ 1477076 h 1587287"/>
                <a:gd name="connsiteX15" fmla="*/ 1704824 w 2051532"/>
                <a:gd name="connsiteY15" fmla="*/ 1448800 h 1587287"/>
                <a:gd name="connsiteX16" fmla="*/ 1600266 w 2051532"/>
                <a:gd name="connsiteY16" fmla="*/ 1213396 h 1587287"/>
                <a:gd name="connsiteX17" fmla="*/ 1573925 w 2051532"/>
                <a:gd name="connsiteY17" fmla="*/ 1183121 h 1587287"/>
                <a:gd name="connsiteX18" fmla="*/ 1523636 w 2051532"/>
                <a:gd name="connsiteY18" fmla="*/ 1152372 h 1587287"/>
                <a:gd name="connsiteX19" fmla="*/ 1243653 w 2051532"/>
                <a:gd name="connsiteY19" fmla="*/ 1461831 h 1587287"/>
                <a:gd name="connsiteX20" fmla="*/ 1223821 w 2051532"/>
                <a:gd name="connsiteY20" fmla="*/ 1363557 h 1587287"/>
                <a:gd name="connsiteX21" fmla="*/ 1195741 w 2051532"/>
                <a:gd name="connsiteY21" fmla="*/ 1280924 h 1587287"/>
                <a:gd name="connsiteX22" fmla="*/ 1172455 w 2051532"/>
                <a:gd name="connsiteY22" fmla="*/ 1302812 h 1587287"/>
                <a:gd name="connsiteX23" fmla="*/ 1097326 w 2051532"/>
                <a:gd name="connsiteY23" fmla="*/ 1363670 h 1587287"/>
                <a:gd name="connsiteX24" fmla="*/ 1086841 w 2051532"/>
                <a:gd name="connsiteY24" fmla="*/ 1296815 h 1587287"/>
                <a:gd name="connsiteX25" fmla="*/ 1080356 w 2051532"/>
                <a:gd name="connsiteY25" fmla="*/ 1267013 h 1587287"/>
                <a:gd name="connsiteX26" fmla="*/ 1049561 w 2051532"/>
                <a:gd name="connsiteY26" fmla="*/ 1304357 h 1587287"/>
                <a:gd name="connsiteX27" fmla="*/ 833011 w 2051532"/>
                <a:gd name="connsiteY27" fmla="*/ 1470195 h 1587287"/>
                <a:gd name="connsiteX28" fmla="*/ 814346 w 2051532"/>
                <a:gd name="connsiteY28" fmla="*/ 1370875 h 1587287"/>
                <a:gd name="connsiteX29" fmla="*/ 791180 w 2051532"/>
                <a:gd name="connsiteY29" fmla="*/ 1294081 h 1587287"/>
                <a:gd name="connsiteX30" fmla="*/ 751575 w 2051532"/>
                <a:gd name="connsiteY30" fmla="*/ 1325636 h 1587287"/>
                <a:gd name="connsiteX31" fmla="*/ 679997 w 2051532"/>
                <a:gd name="connsiteY31" fmla="*/ 1372996 h 1587287"/>
                <a:gd name="connsiteX32" fmla="*/ 670011 w 2051532"/>
                <a:gd name="connsiteY32" fmla="*/ 1305688 h 1587287"/>
                <a:gd name="connsiteX33" fmla="*/ 664046 w 2051532"/>
                <a:gd name="connsiteY33" fmla="*/ 1275752 h 1587287"/>
                <a:gd name="connsiteX34" fmla="*/ 605525 w 2051532"/>
                <a:gd name="connsiteY34" fmla="*/ 1338596 h 1587287"/>
                <a:gd name="connsiteX35" fmla="*/ 301043 w 2051532"/>
                <a:gd name="connsiteY35" fmla="*/ 1553832 h 1587287"/>
                <a:gd name="connsiteX36" fmla="*/ 222736 w 2051532"/>
                <a:gd name="connsiteY36" fmla="*/ 1429421 h 1587287"/>
                <a:gd name="connsiteX37" fmla="*/ 218353 w 2051532"/>
                <a:gd name="connsiteY37" fmla="*/ 1421130 h 1587287"/>
                <a:gd name="connsiteX38" fmla="*/ 190137 w 2051532"/>
                <a:gd name="connsiteY38" fmla="*/ 1439926 h 1587287"/>
                <a:gd name="connsiteX39" fmla="*/ 139240 w 2051532"/>
                <a:gd name="connsiteY39" fmla="*/ 1467902 h 1587287"/>
                <a:gd name="connsiteX40" fmla="*/ 200753 w 2051532"/>
                <a:gd name="connsiteY40" fmla="*/ 369037 h 1587287"/>
                <a:gd name="connsiteX41" fmla="*/ 734274 w 2051532"/>
                <a:gd name="connsiteY41" fmla="*/ 3550 h 1587287"/>
                <a:gd name="connsiteX42" fmla="*/ 808911 w 2051532"/>
                <a:gd name="connsiteY42" fmla="*/ 351 h 158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51532" h="1587287">
                  <a:moveTo>
                    <a:pt x="808911" y="351"/>
                  </a:moveTo>
                  <a:cubicBezTo>
                    <a:pt x="990198" y="7057"/>
                    <a:pt x="1214599" y="108722"/>
                    <a:pt x="1338958" y="216375"/>
                  </a:cubicBezTo>
                  <a:cubicBezTo>
                    <a:pt x="1490933" y="168997"/>
                    <a:pt x="1765935" y="292781"/>
                    <a:pt x="1853582" y="451008"/>
                  </a:cubicBezTo>
                  <a:cubicBezTo>
                    <a:pt x="1864538" y="470767"/>
                    <a:pt x="1873986" y="493197"/>
                    <a:pt x="1882003" y="517763"/>
                  </a:cubicBezTo>
                  <a:lnTo>
                    <a:pt x="1899991" y="589941"/>
                  </a:lnTo>
                  <a:lnTo>
                    <a:pt x="1934278" y="625455"/>
                  </a:lnTo>
                  <a:cubicBezTo>
                    <a:pt x="2092935" y="826185"/>
                    <a:pt x="2064937" y="1085462"/>
                    <a:pt x="1999607" y="1286192"/>
                  </a:cubicBezTo>
                  <a:cubicBezTo>
                    <a:pt x="1934278" y="1461831"/>
                    <a:pt x="1850283" y="1587287"/>
                    <a:pt x="1850283" y="1587287"/>
                  </a:cubicBezTo>
                  <a:cubicBezTo>
                    <a:pt x="1850283" y="1587287"/>
                    <a:pt x="1850283" y="1578923"/>
                    <a:pt x="1850283" y="1562196"/>
                  </a:cubicBezTo>
                  <a:cubicBezTo>
                    <a:pt x="1850283" y="1553832"/>
                    <a:pt x="1840950" y="1545468"/>
                    <a:pt x="1840950" y="1537105"/>
                  </a:cubicBezTo>
                  <a:cubicBezTo>
                    <a:pt x="1829284" y="1499468"/>
                    <a:pt x="1815869" y="1463399"/>
                    <a:pt x="1799245" y="1428768"/>
                  </a:cubicBezTo>
                  <a:lnTo>
                    <a:pt x="1774996" y="1389101"/>
                  </a:lnTo>
                  <a:lnTo>
                    <a:pt x="1765181" y="1409751"/>
                  </a:lnTo>
                  <a:cubicBezTo>
                    <a:pt x="1735480" y="1470045"/>
                    <a:pt x="1714071" y="1505503"/>
                    <a:pt x="1714071" y="1505503"/>
                  </a:cubicBezTo>
                  <a:lnTo>
                    <a:pt x="1714071" y="1477076"/>
                  </a:lnTo>
                  <a:cubicBezTo>
                    <a:pt x="1714071" y="1467902"/>
                    <a:pt x="1704824" y="1458276"/>
                    <a:pt x="1704824" y="1448800"/>
                  </a:cubicBezTo>
                  <a:cubicBezTo>
                    <a:pt x="1681002" y="1363595"/>
                    <a:pt x="1650095" y="1285535"/>
                    <a:pt x="1600266" y="1213396"/>
                  </a:cubicBezTo>
                  <a:lnTo>
                    <a:pt x="1573925" y="1183121"/>
                  </a:lnTo>
                  <a:lnTo>
                    <a:pt x="1523636" y="1152372"/>
                  </a:lnTo>
                  <a:cubicBezTo>
                    <a:pt x="1467640" y="1319647"/>
                    <a:pt x="1243653" y="1461831"/>
                    <a:pt x="1243653" y="1461831"/>
                  </a:cubicBezTo>
                  <a:cubicBezTo>
                    <a:pt x="1243653" y="1461831"/>
                    <a:pt x="1238987" y="1420012"/>
                    <a:pt x="1223821" y="1363557"/>
                  </a:cubicBezTo>
                  <a:lnTo>
                    <a:pt x="1195741" y="1280924"/>
                  </a:lnTo>
                  <a:lnTo>
                    <a:pt x="1172455" y="1302812"/>
                  </a:lnTo>
                  <a:cubicBezTo>
                    <a:pt x="1129383" y="1341060"/>
                    <a:pt x="1097326" y="1363670"/>
                    <a:pt x="1097326" y="1363670"/>
                  </a:cubicBezTo>
                  <a:cubicBezTo>
                    <a:pt x="1097326" y="1363670"/>
                    <a:pt x="1094668" y="1337063"/>
                    <a:pt x="1086841" y="1296815"/>
                  </a:cubicBezTo>
                  <a:lnTo>
                    <a:pt x="1080356" y="1267013"/>
                  </a:lnTo>
                  <a:lnTo>
                    <a:pt x="1049561" y="1304357"/>
                  </a:lnTo>
                  <a:cubicBezTo>
                    <a:pt x="948504" y="1413739"/>
                    <a:pt x="833011" y="1470195"/>
                    <a:pt x="833011" y="1470195"/>
                  </a:cubicBezTo>
                  <a:cubicBezTo>
                    <a:pt x="833011" y="1470195"/>
                    <a:pt x="828345" y="1428376"/>
                    <a:pt x="814346" y="1370875"/>
                  </a:cubicBezTo>
                  <a:lnTo>
                    <a:pt x="791180" y="1294081"/>
                  </a:lnTo>
                  <a:lnTo>
                    <a:pt x="751575" y="1325636"/>
                  </a:lnTo>
                  <a:cubicBezTo>
                    <a:pt x="709369" y="1357048"/>
                    <a:pt x="679997" y="1372996"/>
                    <a:pt x="679997" y="1372996"/>
                  </a:cubicBezTo>
                  <a:cubicBezTo>
                    <a:pt x="679997" y="1372996"/>
                    <a:pt x="677340" y="1346409"/>
                    <a:pt x="670011" y="1305688"/>
                  </a:cubicBezTo>
                  <a:lnTo>
                    <a:pt x="664046" y="1275752"/>
                  </a:lnTo>
                  <a:lnTo>
                    <a:pt x="605525" y="1338596"/>
                  </a:lnTo>
                  <a:cubicBezTo>
                    <a:pt x="462034" y="1478558"/>
                    <a:pt x="308043" y="1553832"/>
                    <a:pt x="301043" y="1553832"/>
                  </a:cubicBezTo>
                  <a:cubicBezTo>
                    <a:pt x="291711" y="1541286"/>
                    <a:pt x="259629" y="1495809"/>
                    <a:pt x="222736" y="1429421"/>
                  </a:cubicBezTo>
                  <a:lnTo>
                    <a:pt x="218353" y="1421130"/>
                  </a:lnTo>
                  <a:lnTo>
                    <a:pt x="190137" y="1439926"/>
                  </a:lnTo>
                  <a:cubicBezTo>
                    <a:pt x="160498" y="1458426"/>
                    <a:pt x="141551" y="1467902"/>
                    <a:pt x="139240" y="1467902"/>
                  </a:cubicBezTo>
                  <a:cubicBezTo>
                    <a:pt x="101045" y="1410898"/>
                    <a:pt x="-188231" y="747458"/>
                    <a:pt x="200753" y="369037"/>
                  </a:cubicBezTo>
                  <a:cubicBezTo>
                    <a:pt x="210201" y="359711"/>
                    <a:pt x="544506" y="28969"/>
                    <a:pt x="734274" y="3550"/>
                  </a:cubicBezTo>
                  <a:cubicBezTo>
                    <a:pt x="757995" y="373"/>
                    <a:pt x="783013" y="-607"/>
                    <a:pt x="808911" y="351"/>
                  </a:cubicBezTo>
                  <a:close/>
                </a:path>
              </a:pathLst>
            </a:custGeom>
            <a:solidFill>
              <a:srgbClr val="2E2E2E"/>
            </a:solidFill>
            <a:ln w="55563" cap="rnd">
              <a:noFill/>
              <a:prstDash val="solid"/>
              <a:round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6512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我懂个P">
    <a:dk1>
      <a:srgbClr val="000000"/>
    </a:dk1>
    <a:lt1>
      <a:sysClr val="window" lastClr="FFFFFF"/>
    </a:lt1>
    <a:dk2>
      <a:srgbClr val="000000"/>
    </a:dk2>
    <a:lt2>
      <a:srgbClr val="EAEAEA"/>
    </a:lt2>
    <a:accent1>
      <a:srgbClr val="FFD23C"/>
    </a:accent1>
    <a:accent2>
      <a:srgbClr val="2D2D2D"/>
    </a:accent2>
    <a:accent3>
      <a:srgbClr val="CACACA"/>
    </a:accent3>
    <a:accent4>
      <a:srgbClr val="FFD23C"/>
    </a:accent4>
    <a:accent5>
      <a:srgbClr val="2D2D2D"/>
    </a:accent5>
    <a:accent6>
      <a:srgbClr val="CACACA"/>
    </a:accent6>
    <a:hlink>
      <a:srgbClr val="A5A5A5"/>
    </a:hlink>
    <a:folHlink>
      <a:srgbClr val="FFD23C"/>
    </a:folHlink>
  </a:clrScheme>
  <a:fontScheme name="微软雅黑">
    <a:majorFont>
      <a:latin typeface="Segoe UI"/>
      <a:ea typeface="微软雅黑"/>
      <a:cs typeface=""/>
    </a:majorFont>
    <a:minorFont>
      <a:latin typeface="Segoe UI Light"/>
      <a:ea typeface="微软雅黑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我懂个P">
    <a:dk1>
      <a:srgbClr val="000000"/>
    </a:dk1>
    <a:lt1>
      <a:sysClr val="window" lastClr="FFFFFF"/>
    </a:lt1>
    <a:dk2>
      <a:srgbClr val="000000"/>
    </a:dk2>
    <a:lt2>
      <a:srgbClr val="EAEAEA"/>
    </a:lt2>
    <a:accent1>
      <a:srgbClr val="FFD23C"/>
    </a:accent1>
    <a:accent2>
      <a:srgbClr val="2D2D2D"/>
    </a:accent2>
    <a:accent3>
      <a:srgbClr val="CACACA"/>
    </a:accent3>
    <a:accent4>
      <a:srgbClr val="FFD23C"/>
    </a:accent4>
    <a:accent5>
      <a:srgbClr val="2D2D2D"/>
    </a:accent5>
    <a:accent6>
      <a:srgbClr val="CACACA"/>
    </a:accent6>
    <a:hlink>
      <a:srgbClr val="A5A5A5"/>
    </a:hlink>
    <a:folHlink>
      <a:srgbClr val="FFD23C"/>
    </a:folHlink>
  </a:clrScheme>
  <a:fontScheme name="微软雅黑">
    <a:majorFont>
      <a:latin typeface="Segoe UI"/>
      <a:ea typeface="微软雅黑"/>
      <a:cs typeface=""/>
    </a:majorFont>
    <a:minorFont>
      <a:latin typeface="Segoe UI Light"/>
      <a:ea typeface="微软雅黑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我懂个P">
    <a:dk1>
      <a:srgbClr val="000000"/>
    </a:dk1>
    <a:lt1>
      <a:sysClr val="window" lastClr="FFFFFF"/>
    </a:lt1>
    <a:dk2>
      <a:srgbClr val="000000"/>
    </a:dk2>
    <a:lt2>
      <a:srgbClr val="EAEAEA"/>
    </a:lt2>
    <a:accent1>
      <a:srgbClr val="FFD23C"/>
    </a:accent1>
    <a:accent2>
      <a:srgbClr val="2D2D2D"/>
    </a:accent2>
    <a:accent3>
      <a:srgbClr val="CACACA"/>
    </a:accent3>
    <a:accent4>
      <a:srgbClr val="FFD23C"/>
    </a:accent4>
    <a:accent5>
      <a:srgbClr val="2D2D2D"/>
    </a:accent5>
    <a:accent6>
      <a:srgbClr val="CACACA"/>
    </a:accent6>
    <a:hlink>
      <a:srgbClr val="A5A5A5"/>
    </a:hlink>
    <a:folHlink>
      <a:srgbClr val="FFD23C"/>
    </a:folHlink>
  </a:clrScheme>
  <a:fontScheme name="微软雅黑">
    <a:majorFont>
      <a:latin typeface="Segoe UI"/>
      <a:ea typeface="微软雅黑"/>
      <a:cs typeface=""/>
    </a:majorFont>
    <a:minorFont>
      <a:latin typeface="Segoe UI Light"/>
      <a:ea typeface="微软雅黑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我懂个P">
    <a:dk1>
      <a:srgbClr val="2E2E2E"/>
    </a:dk1>
    <a:lt1>
      <a:sysClr val="window" lastClr="FFFFFF"/>
    </a:lt1>
    <a:dk2>
      <a:srgbClr val="44546A"/>
    </a:dk2>
    <a:lt2>
      <a:srgbClr val="E7E6E6"/>
    </a:lt2>
    <a:accent1>
      <a:srgbClr val="FFD23C"/>
    </a:accent1>
    <a:accent2>
      <a:srgbClr val="2D2D2D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FFD03B"/>
    </a:hlink>
    <a:folHlink>
      <a:srgbClr val="954F72"/>
    </a:folHlink>
  </a:clrScheme>
  <a:fontScheme name="Simon PPT（可商用）">
    <a:majorFont>
      <a:latin typeface="Segoe UI"/>
      <a:ea typeface="思源黑体 CN Bold"/>
      <a:cs typeface=""/>
    </a:majorFont>
    <a:minorFont>
      <a:latin typeface="Segoe UI Light"/>
      <a:ea typeface="思源黑体 CN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我懂个P">
    <a:dk1>
      <a:srgbClr val="2E2E2E"/>
    </a:dk1>
    <a:lt1>
      <a:sysClr val="window" lastClr="FFFFFF"/>
    </a:lt1>
    <a:dk2>
      <a:srgbClr val="44546A"/>
    </a:dk2>
    <a:lt2>
      <a:srgbClr val="E7E6E6"/>
    </a:lt2>
    <a:accent1>
      <a:srgbClr val="FFD23C"/>
    </a:accent1>
    <a:accent2>
      <a:srgbClr val="2D2D2D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FFD03B"/>
    </a:hlink>
    <a:folHlink>
      <a:srgbClr val="954F72"/>
    </a:folHlink>
  </a:clrScheme>
  <a:fontScheme name="Simon PPT（可商用）">
    <a:majorFont>
      <a:latin typeface="Segoe UI"/>
      <a:ea typeface="思源黑体 CN Bold"/>
      <a:cs typeface=""/>
    </a:majorFont>
    <a:minorFont>
      <a:latin typeface="Segoe UI Light"/>
      <a:ea typeface="思源黑体 CN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我懂个P">
    <a:dk1>
      <a:srgbClr val="2E2E2E"/>
    </a:dk1>
    <a:lt1>
      <a:sysClr val="window" lastClr="FFFFFF"/>
    </a:lt1>
    <a:dk2>
      <a:srgbClr val="44546A"/>
    </a:dk2>
    <a:lt2>
      <a:srgbClr val="E7E6E6"/>
    </a:lt2>
    <a:accent1>
      <a:srgbClr val="FFD23C"/>
    </a:accent1>
    <a:accent2>
      <a:srgbClr val="2D2D2D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FFD03B"/>
    </a:hlink>
    <a:folHlink>
      <a:srgbClr val="954F72"/>
    </a:folHlink>
  </a:clrScheme>
  <a:fontScheme name="Simon PPT（可商用）">
    <a:majorFont>
      <a:latin typeface="Segoe UI"/>
      <a:ea typeface="思源黑体 CN Bold"/>
      <a:cs typeface=""/>
    </a:majorFont>
    <a:minorFont>
      <a:latin typeface="Segoe UI Light"/>
      <a:ea typeface="思源黑体 CN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6.xml><?xml version="1.0" encoding="utf-8"?>
<a:themeOverride xmlns:a="http://schemas.openxmlformats.org/drawingml/2006/main">
  <a:clrScheme name="我懂个P">
    <a:dk1>
      <a:srgbClr val="2E2E2E"/>
    </a:dk1>
    <a:lt1>
      <a:sysClr val="window" lastClr="FFFFFF"/>
    </a:lt1>
    <a:dk2>
      <a:srgbClr val="44546A"/>
    </a:dk2>
    <a:lt2>
      <a:srgbClr val="E7E6E6"/>
    </a:lt2>
    <a:accent1>
      <a:srgbClr val="FFD23C"/>
    </a:accent1>
    <a:accent2>
      <a:srgbClr val="2D2D2D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FFD03B"/>
    </a:hlink>
    <a:folHlink>
      <a:srgbClr val="954F72"/>
    </a:folHlink>
  </a:clrScheme>
  <a:fontScheme name="Simon PPT（可商用）">
    <a:majorFont>
      <a:latin typeface="Segoe UI"/>
      <a:ea typeface="思源黑体 CN Bold"/>
      <a:cs typeface=""/>
    </a:majorFont>
    <a:minorFont>
      <a:latin typeface="Segoe UI Light"/>
      <a:ea typeface="思源黑体 CN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我懂个P">
    <a:dk1>
      <a:srgbClr val="2E2E2E"/>
    </a:dk1>
    <a:lt1>
      <a:sysClr val="window" lastClr="FFFFFF"/>
    </a:lt1>
    <a:dk2>
      <a:srgbClr val="44546A"/>
    </a:dk2>
    <a:lt2>
      <a:srgbClr val="E7E6E6"/>
    </a:lt2>
    <a:accent1>
      <a:srgbClr val="FFD23C"/>
    </a:accent1>
    <a:accent2>
      <a:srgbClr val="2D2D2D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FFD03B"/>
    </a:hlink>
    <a:folHlink>
      <a:srgbClr val="954F72"/>
    </a:folHlink>
  </a:clrScheme>
  <a:fontScheme name="Simon PPT（可商用）">
    <a:majorFont>
      <a:latin typeface="Segoe UI"/>
      <a:ea typeface="思源黑体 CN Bold"/>
      <a:cs typeface=""/>
    </a:majorFont>
    <a:minorFont>
      <a:latin typeface="Segoe UI Light"/>
      <a:ea typeface="思源黑体 CN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我懂个P">
    <a:dk1>
      <a:srgbClr val="2E2E2E"/>
    </a:dk1>
    <a:lt1>
      <a:sysClr val="window" lastClr="FFFFFF"/>
    </a:lt1>
    <a:dk2>
      <a:srgbClr val="44546A"/>
    </a:dk2>
    <a:lt2>
      <a:srgbClr val="E7E6E6"/>
    </a:lt2>
    <a:accent1>
      <a:srgbClr val="FFD23C"/>
    </a:accent1>
    <a:accent2>
      <a:srgbClr val="2D2D2D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FFD03B"/>
    </a:hlink>
    <a:folHlink>
      <a:srgbClr val="954F72"/>
    </a:folHlink>
  </a:clrScheme>
  <a:fontScheme name="Simon PPT（可商用）">
    <a:majorFont>
      <a:latin typeface="Segoe UI"/>
      <a:ea typeface="思源黑体 CN Bold"/>
      <a:cs typeface=""/>
    </a:majorFont>
    <a:minorFont>
      <a:latin typeface="Segoe UI Light"/>
      <a:ea typeface="思源黑体 CN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我懂个P">
    <a:dk1>
      <a:srgbClr val="2E2E2E"/>
    </a:dk1>
    <a:lt1>
      <a:sysClr val="window" lastClr="FFFFFF"/>
    </a:lt1>
    <a:dk2>
      <a:srgbClr val="44546A"/>
    </a:dk2>
    <a:lt2>
      <a:srgbClr val="E7E6E6"/>
    </a:lt2>
    <a:accent1>
      <a:srgbClr val="FFD23C"/>
    </a:accent1>
    <a:accent2>
      <a:srgbClr val="2D2D2D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FFD03B"/>
    </a:hlink>
    <a:folHlink>
      <a:srgbClr val="954F72"/>
    </a:folHlink>
  </a:clrScheme>
  <a:fontScheme name="Simon PPT（可商用）">
    <a:majorFont>
      <a:latin typeface="Segoe UI"/>
      <a:ea typeface="思源黑体 CN Bold"/>
      <a:cs typeface=""/>
    </a:majorFont>
    <a:minorFont>
      <a:latin typeface="Segoe UI Light"/>
      <a:ea typeface="思源黑体 CN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我懂个P">
    <a:dk1>
      <a:srgbClr val="2E2E2E"/>
    </a:dk1>
    <a:lt1>
      <a:sysClr val="window" lastClr="FFFFFF"/>
    </a:lt1>
    <a:dk2>
      <a:srgbClr val="44546A"/>
    </a:dk2>
    <a:lt2>
      <a:srgbClr val="E7E6E6"/>
    </a:lt2>
    <a:accent1>
      <a:srgbClr val="FFD23C"/>
    </a:accent1>
    <a:accent2>
      <a:srgbClr val="2D2D2D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FFD03B"/>
    </a:hlink>
    <a:folHlink>
      <a:srgbClr val="954F72"/>
    </a:folHlink>
  </a:clrScheme>
  <a:fontScheme name="Simon PPT（可商用）">
    <a:majorFont>
      <a:latin typeface="Segoe UI"/>
      <a:ea typeface="思源黑体 CN Bold"/>
      <a:cs typeface=""/>
    </a:majorFont>
    <a:minorFont>
      <a:latin typeface="Segoe UI Light"/>
      <a:ea typeface="思源黑体 CN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我懂个P">
    <a:dk1>
      <a:srgbClr val="2E2E2E"/>
    </a:dk1>
    <a:lt1>
      <a:sysClr val="window" lastClr="FFFFFF"/>
    </a:lt1>
    <a:dk2>
      <a:srgbClr val="44546A"/>
    </a:dk2>
    <a:lt2>
      <a:srgbClr val="E7E6E6"/>
    </a:lt2>
    <a:accent1>
      <a:srgbClr val="FFD23C"/>
    </a:accent1>
    <a:accent2>
      <a:srgbClr val="2D2D2D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FFD03B"/>
    </a:hlink>
    <a:folHlink>
      <a:srgbClr val="954F72"/>
    </a:folHlink>
  </a:clrScheme>
  <a:fontScheme name="Simon PPT（可商用）">
    <a:majorFont>
      <a:latin typeface="Segoe UI"/>
      <a:ea typeface="思源黑体 CN Bold"/>
      <a:cs typeface=""/>
    </a:majorFont>
    <a:minorFont>
      <a:latin typeface="Segoe UI Light"/>
      <a:ea typeface="思源黑体 CN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我懂个P">
    <a:dk1>
      <a:srgbClr val="000000"/>
    </a:dk1>
    <a:lt1>
      <a:sysClr val="window" lastClr="FFFFFF"/>
    </a:lt1>
    <a:dk2>
      <a:srgbClr val="000000"/>
    </a:dk2>
    <a:lt2>
      <a:srgbClr val="EAEAEA"/>
    </a:lt2>
    <a:accent1>
      <a:srgbClr val="FFD23C"/>
    </a:accent1>
    <a:accent2>
      <a:srgbClr val="2D2D2D"/>
    </a:accent2>
    <a:accent3>
      <a:srgbClr val="CACACA"/>
    </a:accent3>
    <a:accent4>
      <a:srgbClr val="FFD23C"/>
    </a:accent4>
    <a:accent5>
      <a:srgbClr val="2D2D2D"/>
    </a:accent5>
    <a:accent6>
      <a:srgbClr val="CACACA"/>
    </a:accent6>
    <a:hlink>
      <a:srgbClr val="A5A5A5"/>
    </a:hlink>
    <a:folHlink>
      <a:srgbClr val="FFD23C"/>
    </a:folHlink>
  </a:clrScheme>
  <a:fontScheme name="微软雅黑">
    <a:majorFont>
      <a:latin typeface="Segoe UI"/>
      <a:ea typeface="微软雅黑"/>
      <a:cs typeface=""/>
    </a:majorFont>
    <a:minorFont>
      <a:latin typeface="Segoe UI Light"/>
      <a:ea typeface="微软雅黑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我懂个P">
    <a:dk1>
      <a:srgbClr val="000000"/>
    </a:dk1>
    <a:lt1>
      <a:sysClr val="window" lastClr="FFFFFF"/>
    </a:lt1>
    <a:dk2>
      <a:srgbClr val="000000"/>
    </a:dk2>
    <a:lt2>
      <a:srgbClr val="EAEAEA"/>
    </a:lt2>
    <a:accent1>
      <a:srgbClr val="FFD23C"/>
    </a:accent1>
    <a:accent2>
      <a:srgbClr val="2D2D2D"/>
    </a:accent2>
    <a:accent3>
      <a:srgbClr val="CACACA"/>
    </a:accent3>
    <a:accent4>
      <a:srgbClr val="FFD23C"/>
    </a:accent4>
    <a:accent5>
      <a:srgbClr val="2D2D2D"/>
    </a:accent5>
    <a:accent6>
      <a:srgbClr val="CACACA"/>
    </a:accent6>
    <a:hlink>
      <a:srgbClr val="A5A5A5"/>
    </a:hlink>
    <a:folHlink>
      <a:srgbClr val="FFD23C"/>
    </a:folHlink>
  </a:clrScheme>
  <a:fontScheme name="微软雅黑">
    <a:majorFont>
      <a:latin typeface="Segoe UI"/>
      <a:ea typeface="微软雅黑"/>
      <a:cs typeface=""/>
    </a:majorFont>
    <a:minorFont>
      <a:latin typeface="Segoe UI Light"/>
      <a:ea typeface="微软雅黑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我懂个P">
    <a:dk1>
      <a:srgbClr val="000000"/>
    </a:dk1>
    <a:lt1>
      <a:sysClr val="window" lastClr="FFFFFF"/>
    </a:lt1>
    <a:dk2>
      <a:srgbClr val="000000"/>
    </a:dk2>
    <a:lt2>
      <a:srgbClr val="EAEAEA"/>
    </a:lt2>
    <a:accent1>
      <a:srgbClr val="FFD23C"/>
    </a:accent1>
    <a:accent2>
      <a:srgbClr val="2D2D2D"/>
    </a:accent2>
    <a:accent3>
      <a:srgbClr val="CACACA"/>
    </a:accent3>
    <a:accent4>
      <a:srgbClr val="FFD23C"/>
    </a:accent4>
    <a:accent5>
      <a:srgbClr val="2D2D2D"/>
    </a:accent5>
    <a:accent6>
      <a:srgbClr val="CACACA"/>
    </a:accent6>
    <a:hlink>
      <a:srgbClr val="A5A5A5"/>
    </a:hlink>
    <a:folHlink>
      <a:srgbClr val="FFD23C"/>
    </a:folHlink>
  </a:clrScheme>
  <a:fontScheme name="微软雅黑">
    <a:majorFont>
      <a:latin typeface="Segoe UI"/>
      <a:ea typeface="微软雅黑"/>
      <a:cs typeface=""/>
    </a:majorFont>
    <a:minorFont>
      <a:latin typeface="Segoe UI Light"/>
      <a:ea typeface="微软雅黑 Light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952</Words>
  <Application>Microsoft Office PowerPoint</Application>
  <PresentationFormat>自定义</PresentationFormat>
  <Paragraphs>180</Paragraphs>
  <Slides>28</Slides>
  <Notes>23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Office 主题</vt:lpstr>
      <vt:lpstr>PPT   手训练营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YUEWEN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</dc:creator>
  <cp:lastModifiedBy>a</cp:lastModifiedBy>
  <cp:revision>38</cp:revision>
  <dcterms:created xsi:type="dcterms:W3CDTF">2018-01-03T07:59:29Z</dcterms:created>
  <dcterms:modified xsi:type="dcterms:W3CDTF">2018-01-06T02:07:02Z</dcterms:modified>
</cp:coreProperties>
</file>

<file path=docProps/thumbnail.jpeg>
</file>